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4" r:id="rId1"/>
  </p:sldMasterIdLst>
  <p:notesMasterIdLst>
    <p:notesMasterId r:id="rId48"/>
  </p:notesMasterIdLst>
  <p:handoutMasterIdLst>
    <p:handoutMasterId r:id="rId49"/>
  </p:handoutMasterIdLst>
  <p:sldIdLst>
    <p:sldId id="260" r:id="rId2"/>
    <p:sldId id="406" r:id="rId3"/>
    <p:sldId id="263" r:id="rId4"/>
    <p:sldId id="267" r:id="rId5"/>
    <p:sldId id="388" r:id="rId6"/>
    <p:sldId id="407" r:id="rId7"/>
    <p:sldId id="271" r:id="rId8"/>
    <p:sldId id="421" r:id="rId9"/>
    <p:sldId id="422" r:id="rId10"/>
    <p:sldId id="410" r:id="rId11"/>
    <p:sldId id="417" r:id="rId12"/>
    <p:sldId id="416" r:id="rId13"/>
    <p:sldId id="418" r:id="rId14"/>
    <p:sldId id="419" r:id="rId15"/>
    <p:sldId id="420" r:id="rId16"/>
    <p:sldId id="412" r:id="rId17"/>
    <p:sldId id="423" r:id="rId18"/>
    <p:sldId id="424" r:id="rId19"/>
    <p:sldId id="425" r:id="rId20"/>
    <p:sldId id="426" r:id="rId21"/>
    <p:sldId id="427" r:id="rId22"/>
    <p:sldId id="413" r:id="rId23"/>
    <p:sldId id="429" r:id="rId24"/>
    <p:sldId id="430" r:id="rId25"/>
    <p:sldId id="431" r:id="rId26"/>
    <p:sldId id="411" r:id="rId27"/>
    <p:sldId id="433" r:id="rId28"/>
    <p:sldId id="435" r:id="rId29"/>
    <p:sldId id="436" r:id="rId30"/>
    <p:sldId id="437" r:id="rId31"/>
    <p:sldId id="439" r:id="rId32"/>
    <p:sldId id="440" r:id="rId33"/>
    <p:sldId id="441" r:id="rId34"/>
    <p:sldId id="442" r:id="rId35"/>
    <p:sldId id="443" r:id="rId36"/>
    <p:sldId id="444" r:id="rId37"/>
    <p:sldId id="445" r:id="rId38"/>
    <p:sldId id="446" r:id="rId39"/>
    <p:sldId id="448" r:id="rId40"/>
    <p:sldId id="449" r:id="rId41"/>
    <p:sldId id="450" r:id="rId42"/>
    <p:sldId id="451" r:id="rId43"/>
    <p:sldId id="409" r:id="rId44"/>
    <p:sldId id="414" r:id="rId45"/>
    <p:sldId id="408" r:id="rId46"/>
    <p:sldId id="366" r:id="rId47"/>
  </p:sldIdLst>
  <p:sldSz cx="9144000" cy="6858000" type="screen4x3"/>
  <p:notesSz cx="6858000" cy="9144000"/>
  <p:defaultTextStyle>
    <a:defPPr>
      <a:defRPr lang="id-ID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rt" id="{1A360776-648B-A140-AAE0-4D827101DF90}">
          <p14:sldIdLst>
            <p14:sldId id="260"/>
            <p14:sldId id="406"/>
          </p14:sldIdLst>
        </p14:section>
        <p14:section name="Introduction" id="{8FFB6FC1-0DCF-F245-892E-26B81FA70240}">
          <p14:sldIdLst>
            <p14:sldId id="263"/>
            <p14:sldId id="267"/>
            <p14:sldId id="388"/>
          </p14:sldIdLst>
        </p14:section>
        <p14:section name="Study Process" id="{7812E0B3-4345-1143-BF6E-5E9199780967}">
          <p14:sldIdLst>
            <p14:sldId id="407"/>
            <p14:sldId id="271"/>
            <p14:sldId id="421"/>
            <p14:sldId id="422"/>
            <p14:sldId id="410"/>
            <p14:sldId id="417"/>
            <p14:sldId id="416"/>
            <p14:sldId id="418"/>
            <p14:sldId id="419"/>
            <p14:sldId id="420"/>
            <p14:sldId id="412"/>
            <p14:sldId id="423"/>
            <p14:sldId id="424"/>
            <p14:sldId id="425"/>
            <p14:sldId id="426"/>
            <p14:sldId id="427"/>
            <p14:sldId id="413"/>
            <p14:sldId id="429"/>
            <p14:sldId id="430"/>
            <p14:sldId id="431"/>
            <p14:sldId id="411"/>
            <p14:sldId id="433"/>
            <p14:sldId id="435"/>
            <p14:sldId id="436"/>
            <p14:sldId id="437"/>
            <p14:sldId id="439"/>
            <p14:sldId id="440"/>
            <p14:sldId id="441"/>
            <p14:sldId id="442"/>
            <p14:sldId id="443"/>
            <p14:sldId id="444"/>
            <p14:sldId id="445"/>
            <p14:sldId id="446"/>
            <p14:sldId id="448"/>
            <p14:sldId id="449"/>
            <p14:sldId id="450"/>
            <p14:sldId id="451"/>
          </p14:sldIdLst>
        </p14:section>
        <p14:section name="Conclusion" id="{C0BCB093-287E-774C-BC87-CEA1A0BF0522}">
          <p14:sldIdLst>
            <p14:sldId id="409"/>
            <p14:sldId id="414"/>
            <p14:sldId id="408"/>
            <p14:sldId id="36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286C4"/>
    <a:srgbClr val="F26529"/>
    <a:srgbClr val="2286C5"/>
    <a:srgbClr val="414141"/>
    <a:srgbClr val="372415"/>
    <a:srgbClr val="DDBDA3"/>
    <a:srgbClr val="4B321D"/>
    <a:srgbClr val="7ABE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926" autoAdjust="0"/>
    <p:restoredTop sz="86674"/>
  </p:normalViewPr>
  <p:slideViewPr>
    <p:cSldViewPr snapToGrid="0" showGuides="1">
      <p:cViewPr varScale="1">
        <p:scale>
          <a:sx n="133" d="100"/>
          <a:sy n="133" d="100"/>
        </p:scale>
        <p:origin x="1080" y="2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howGuides="1">
      <p:cViewPr varScale="1">
        <p:scale>
          <a:sx n="86" d="100"/>
          <a:sy n="86" d="100"/>
        </p:scale>
        <p:origin x="3762" y="5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847016-E47F-4347-9008-C077ECFC40D3}" type="datetimeFigureOut">
              <a:rPr lang="id-ID" smtClean="0"/>
              <a:t>26/11/18</a:t>
            </a:fld>
            <a:endParaRPr lang="id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4667DB-CFE3-4D2F-BCC0-3D4AEE02186D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0879751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8106B7-DC82-43CC-AD33-782804145151}" type="datetimeFigureOut">
              <a:rPr lang="id-ID" smtClean="0"/>
              <a:t>26/11/18</a:t>
            </a:fld>
            <a:endParaRPr lang="id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d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32C92E-4DAF-4459-B0B4-C15FFD20AB9B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1307180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900" kern="1000" baseline="0" dirty="0"/>
              <a:t>44 / 18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32C92E-4DAF-4459-B0B4-C15FFD20AB9B}" type="slidenum">
              <a:rPr lang="id-ID" smtClean="0"/>
              <a:t>1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1756874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32C92E-4DAF-4459-B0B4-C15FFD20AB9B}" type="slidenum">
              <a:rPr lang="id-ID" smtClean="0"/>
              <a:t>11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9043271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32C92E-4DAF-4459-B0B4-C15FFD20AB9B}" type="slidenum">
              <a:rPr lang="id-ID" smtClean="0"/>
              <a:t>12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8816542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32C92E-4DAF-4459-B0B4-C15FFD20AB9B}" type="slidenum">
              <a:rPr lang="id-ID" smtClean="0"/>
              <a:t>13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3271791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32C92E-4DAF-4459-B0B4-C15FFD20AB9B}" type="slidenum">
              <a:rPr lang="id-ID" smtClean="0"/>
              <a:t>14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0792813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32C92E-4DAF-4459-B0B4-C15FFD20AB9B}" type="slidenum">
              <a:rPr lang="id-ID" smtClean="0"/>
              <a:t>15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5297483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32C92E-4DAF-4459-B0B4-C15FFD20AB9B}" type="slidenum">
              <a:rPr lang="id-ID" smtClean="0"/>
              <a:t>16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4279524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32C92E-4DAF-4459-B0B4-C15FFD20AB9B}" type="slidenum">
              <a:rPr lang="id-ID" smtClean="0"/>
              <a:t>17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0889268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32C92E-4DAF-4459-B0B4-C15FFD20AB9B}" type="slidenum">
              <a:rPr lang="id-ID" smtClean="0"/>
              <a:t>18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18760712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32C92E-4DAF-4459-B0B4-C15FFD20AB9B}" type="slidenum">
              <a:rPr lang="id-ID" smtClean="0"/>
              <a:t>19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7761601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32C92E-4DAF-4459-B0B4-C15FFD20AB9B}" type="slidenum">
              <a:rPr lang="id-ID" smtClean="0"/>
              <a:t>20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0256542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36 / 24 / 16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32C92E-4DAF-4459-B0B4-C15FFD20AB9B}" type="slidenum">
              <a:rPr lang="id-ID" smtClean="0"/>
              <a:t>2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67722136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32C92E-4DAF-4459-B0B4-C15FFD20AB9B}" type="slidenum">
              <a:rPr lang="id-ID" smtClean="0"/>
              <a:t>21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07098717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32C92E-4DAF-4459-B0B4-C15FFD20AB9B}" type="slidenum">
              <a:rPr lang="id-ID" smtClean="0"/>
              <a:t>22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03579104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32C92E-4DAF-4459-B0B4-C15FFD20AB9B}" type="slidenum">
              <a:rPr lang="id-ID" smtClean="0"/>
              <a:t>23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8567145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32C92E-4DAF-4459-B0B4-C15FFD20AB9B}" type="slidenum">
              <a:rPr lang="id-ID" smtClean="0"/>
              <a:t>24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01257545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32C92E-4DAF-4459-B0B4-C15FFD20AB9B}" type="slidenum">
              <a:rPr lang="id-ID" smtClean="0"/>
              <a:t>25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06478753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32C92E-4DAF-4459-B0B4-C15FFD20AB9B}" type="slidenum">
              <a:rPr lang="id-ID" smtClean="0"/>
              <a:t>35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82068913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32C92E-4DAF-4459-B0B4-C15FFD20AB9B}" type="slidenum">
              <a:rPr lang="id-ID" smtClean="0"/>
              <a:t>42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09282555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32C92E-4DAF-4459-B0B4-C15FFD20AB9B}" type="slidenum">
              <a:rPr lang="id-ID" smtClean="0"/>
              <a:t>43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05319157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32C92E-4DAF-4459-B0B4-C15FFD20AB9B}" type="slidenum">
              <a:rPr lang="id-ID" smtClean="0"/>
              <a:t>45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6919938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44/ 15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32C92E-4DAF-4459-B0B4-C15FFD20AB9B}" type="slidenum">
              <a:rPr lang="id-ID" smtClean="0"/>
              <a:t>3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3242355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5. Explanation about conference : nips, </a:t>
            </a:r>
            <a:r>
              <a:rPr lang="en-US" dirty="0" err="1"/>
              <a:t>icml</a:t>
            </a:r>
            <a:r>
              <a:rPr lang="en-US" dirty="0"/>
              <a:t>, </a:t>
            </a:r>
            <a:r>
              <a:rPr lang="en-US" dirty="0" err="1"/>
              <a:t>cvpr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32C92E-4DAF-4459-B0B4-C15FFD20AB9B}" type="slidenum">
              <a:rPr lang="id-ID" smtClean="0"/>
              <a:t>5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6203239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32C92E-4DAF-4459-B0B4-C15FFD20AB9B}" type="slidenum">
              <a:rPr lang="id-ID" smtClean="0"/>
              <a:t>6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5247284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6. Work flow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32C92E-4DAF-4459-B0B4-C15FFD20AB9B}" type="slidenum">
              <a:rPr lang="id-ID" smtClean="0"/>
              <a:t>7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4808531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6. Work flow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32C92E-4DAF-4459-B0B4-C15FFD20AB9B}" type="slidenum">
              <a:rPr lang="id-ID" smtClean="0"/>
              <a:t>8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9340988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6. Work flow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32C92E-4DAF-4459-B0B4-C15FFD20AB9B}" type="slidenum">
              <a:rPr lang="id-ID" smtClean="0"/>
              <a:t>9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7898878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32C92E-4DAF-4459-B0B4-C15FFD20AB9B}" type="slidenum">
              <a:rPr lang="id-ID" smtClean="0"/>
              <a:t>10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6344965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bg>
      <p:bgPr>
        <a:gradFill>
          <a:gsLst>
            <a:gs pos="0">
              <a:schemeClr val="accent3"/>
            </a:gs>
            <a:gs pos="72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1143000" y="4437593"/>
            <a:ext cx="6858000" cy="1241425"/>
          </a:xfrm>
        </p:spPr>
        <p:txBody>
          <a:bodyPr anchor="b"/>
          <a:lstStyle>
            <a:lvl1pPr algn="ctr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1143000" y="5601761"/>
            <a:ext cx="6858000" cy="377825"/>
          </a:xfrm>
        </p:spPr>
        <p:txBody>
          <a:bodyPr/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grpSp>
        <p:nvGrpSpPr>
          <p:cNvPr id="131" name="Group 130"/>
          <p:cNvGrpSpPr/>
          <p:nvPr userDrawn="1"/>
        </p:nvGrpSpPr>
        <p:grpSpPr>
          <a:xfrm>
            <a:off x="0" y="-354013"/>
            <a:ext cx="9144001" cy="4002881"/>
            <a:chOff x="0" y="-476250"/>
            <a:chExt cx="12192001" cy="5337175"/>
          </a:xfrm>
          <a:solidFill>
            <a:schemeClr val="accent3"/>
          </a:solidFill>
        </p:grpSpPr>
        <p:sp>
          <p:nvSpPr>
            <p:cNvPr id="132" name="Freeform 47"/>
            <p:cNvSpPr>
              <a:spLocks/>
            </p:cNvSpPr>
            <p:nvPr/>
          </p:nvSpPr>
          <p:spPr bwMode="auto">
            <a:xfrm>
              <a:off x="2286000" y="-476250"/>
              <a:ext cx="763588" cy="887413"/>
            </a:xfrm>
            <a:custGeom>
              <a:avLst/>
              <a:gdLst>
                <a:gd name="T0" fmla="*/ 0 w 481"/>
                <a:gd name="T1" fmla="*/ 0 h 559"/>
                <a:gd name="T2" fmla="*/ 481 w 481"/>
                <a:gd name="T3" fmla="*/ 280 h 559"/>
                <a:gd name="T4" fmla="*/ 0 w 481"/>
                <a:gd name="T5" fmla="*/ 559 h 559"/>
                <a:gd name="T6" fmla="*/ 0 w 481"/>
                <a:gd name="T7" fmla="*/ 0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1" h="559">
                  <a:moveTo>
                    <a:pt x="0" y="0"/>
                  </a:moveTo>
                  <a:lnTo>
                    <a:pt x="481" y="280"/>
                  </a:lnTo>
                  <a:lnTo>
                    <a:pt x="0" y="559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33" name="Freeform 49"/>
            <p:cNvSpPr>
              <a:spLocks/>
            </p:cNvSpPr>
            <p:nvPr/>
          </p:nvSpPr>
          <p:spPr bwMode="auto">
            <a:xfrm>
              <a:off x="3049588" y="858838"/>
              <a:ext cx="760413" cy="889000"/>
            </a:xfrm>
            <a:custGeom>
              <a:avLst/>
              <a:gdLst>
                <a:gd name="T0" fmla="*/ 0 w 479"/>
                <a:gd name="T1" fmla="*/ 0 h 560"/>
                <a:gd name="T2" fmla="*/ 479 w 479"/>
                <a:gd name="T3" fmla="*/ 280 h 560"/>
                <a:gd name="T4" fmla="*/ 0 w 479"/>
                <a:gd name="T5" fmla="*/ 560 h 560"/>
                <a:gd name="T6" fmla="*/ 0 w 479"/>
                <a:gd name="T7" fmla="*/ 0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9" h="560">
                  <a:moveTo>
                    <a:pt x="0" y="0"/>
                  </a:moveTo>
                  <a:lnTo>
                    <a:pt x="479" y="280"/>
                  </a:lnTo>
                  <a:lnTo>
                    <a:pt x="0" y="56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34" name="Freeform 52"/>
            <p:cNvSpPr>
              <a:spLocks/>
            </p:cNvSpPr>
            <p:nvPr/>
          </p:nvSpPr>
          <p:spPr bwMode="auto">
            <a:xfrm>
              <a:off x="3049588" y="-31750"/>
              <a:ext cx="760413" cy="890588"/>
            </a:xfrm>
            <a:custGeom>
              <a:avLst/>
              <a:gdLst>
                <a:gd name="T0" fmla="*/ 0 w 479"/>
                <a:gd name="T1" fmla="*/ 0 h 561"/>
                <a:gd name="T2" fmla="*/ 479 w 479"/>
                <a:gd name="T3" fmla="*/ 279 h 561"/>
                <a:gd name="T4" fmla="*/ 0 w 479"/>
                <a:gd name="T5" fmla="*/ 561 h 561"/>
                <a:gd name="T6" fmla="*/ 0 w 479"/>
                <a:gd name="T7" fmla="*/ 0 h 5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9" h="561">
                  <a:moveTo>
                    <a:pt x="0" y="0"/>
                  </a:moveTo>
                  <a:lnTo>
                    <a:pt x="479" y="279"/>
                  </a:lnTo>
                  <a:lnTo>
                    <a:pt x="0" y="56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35" name="Freeform 59"/>
            <p:cNvSpPr>
              <a:spLocks/>
            </p:cNvSpPr>
            <p:nvPr/>
          </p:nvSpPr>
          <p:spPr bwMode="auto">
            <a:xfrm>
              <a:off x="3810000" y="411163"/>
              <a:ext cx="760413" cy="892175"/>
            </a:xfrm>
            <a:custGeom>
              <a:avLst/>
              <a:gdLst>
                <a:gd name="T0" fmla="*/ 0 w 479"/>
                <a:gd name="T1" fmla="*/ 0 h 562"/>
                <a:gd name="T2" fmla="*/ 479 w 479"/>
                <a:gd name="T3" fmla="*/ 282 h 562"/>
                <a:gd name="T4" fmla="*/ 0 w 479"/>
                <a:gd name="T5" fmla="*/ 562 h 562"/>
                <a:gd name="T6" fmla="*/ 0 w 479"/>
                <a:gd name="T7" fmla="*/ 0 h 5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9" h="562">
                  <a:moveTo>
                    <a:pt x="0" y="0"/>
                  </a:moveTo>
                  <a:lnTo>
                    <a:pt x="479" y="282"/>
                  </a:lnTo>
                  <a:lnTo>
                    <a:pt x="0" y="56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36" name="Freeform 70"/>
            <p:cNvSpPr>
              <a:spLocks/>
            </p:cNvSpPr>
            <p:nvPr/>
          </p:nvSpPr>
          <p:spPr bwMode="auto">
            <a:xfrm>
              <a:off x="5332413" y="3971925"/>
              <a:ext cx="763588" cy="889000"/>
            </a:xfrm>
            <a:custGeom>
              <a:avLst/>
              <a:gdLst>
                <a:gd name="T0" fmla="*/ 0 w 481"/>
                <a:gd name="T1" fmla="*/ 0 h 560"/>
                <a:gd name="T2" fmla="*/ 481 w 481"/>
                <a:gd name="T3" fmla="*/ 280 h 560"/>
                <a:gd name="T4" fmla="*/ 0 w 481"/>
                <a:gd name="T5" fmla="*/ 560 h 560"/>
                <a:gd name="T6" fmla="*/ 0 w 481"/>
                <a:gd name="T7" fmla="*/ 0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1" h="560">
                  <a:moveTo>
                    <a:pt x="0" y="0"/>
                  </a:moveTo>
                  <a:lnTo>
                    <a:pt x="481" y="280"/>
                  </a:lnTo>
                  <a:lnTo>
                    <a:pt x="0" y="56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37" name="Freeform 119"/>
            <p:cNvSpPr>
              <a:spLocks/>
            </p:cNvSpPr>
            <p:nvPr/>
          </p:nvSpPr>
          <p:spPr bwMode="auto">
            <a:xfrm>
              <a:off x="9906000" y="858838"/>
              <a:ext cx="762000" cy="889000"/>
            </a:xfrm>
            <a:custGeom>
              <a:avLst/>
              <a:gdLst>
                <a:gd name="T0" fmla="*/ 480 w 480"/>
                <a:gd name="T1" fmla="*/ 560 h 560"/>
                <a:gd name="T2" fmla="*/ 0 w 480"/>
                <a:gd name="T3" fmla="*/ 280 h 560"/>
                <a:gd name="T4" fmla="*/ 480 w 480"/>
                <a:gd name="T5" fmla="*/ 0 h 560"/>
                <a:gd name="T6" fmla="*/ 480 w 480"/>
                <a:gd name="T7" fmla="*/ 560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0" h="560">
                  <a:moveTo>
                    <a:pt x="480" y="560"/>
                  </a:moveTo>
                  <a:lnTo>
                    <a:pt x="0" y="280"/>
                  </a:lnTo>
                  <a:lnTo>
                    <a:pt x="480" y="0"/>
                  </a:lnTo>
                  <a:lnTo>
                    <a:pt x="480" y="56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38" name="Freeform 140"/>
            <p:cNvSpPr>
              <a:spLocks/>
            </p:cNvSpPr>
            <p:nvPr/>
          </p:nvSpPr>
          <p:spPr bwMode="auto">
            <a:xfrm>
              <a:off x="3052763" y="3087688"/>
              <a:ext cx="760413" cy="889000"/>
            </a:xfrm>
            <a:custGeom>
              <a:avLst/>
              <a:gdLst>
                <a:gd name="T0" fmla="*/ 479 w 479"/>
                <a:gd name="T1" fmla="*/ 560 h 560"/>
                <a:gd name="T2" fmla="*/ 0 w 479"/>
                <a:gd name="T3" fmla="*/ 280 h 560"/>
                <a:gd name="T4" fmla="*/ 479 w 479"/>
                <a:gd name="T5" fmla="*/ 0 h 560"/>
                <a:gd name="T6" fmla="*/ 479 w 479"/>
                <a:gd name="T7" fmla="*/ 560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9" h="560">
                  <a:moveTo>
                    <a:pt x="479" y="560"/>
                  </a:moveTo>
                  <a:lnTo>
                    <a:pt x="0" y="280"/>
                  </a:lnTo>
                  <a:lnTo>
                    <a:pt x="479" y="0"/>
                  </a:lnTo>
                  <a:lnTo>
                    <a:pt x="479" y="56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39" name="Freeform 145"/>
            <p:cNvSpPr>
              <a:spLocks/>
            </p:cNvSpPr>
            <p:nvPr/>
          </p:nvSpPr>
          <p:spPr bwMode="auto">
            <a:xfrm>
              <a:off x="1528763" y="2198688"/>
              <a:ext cx="760413" cy="889000"/>
            </a:xfrm>
            <a:custGeom>
              <a:avLst/>
              <a:gdLst>
                <a:gd name="T0" fmla="*/ 479 w 479"/>
                <a:gd name="T1" fmla="*/ 560 h 560"/>
                <a:gd name="T2" fmla="*/ 0 w 479"/>
                <a:gd name="T3" fmla="*/ 280 h 560"/>
                <a:gd name="T4" fmla="*/ 479 w 479"/>
                <a:gd name="T5" fmla="*/ 0 h 560"/>
                <a:gd name="T6" fmla="*/ 479 w 479"/>
                <a:gd name="T7" fmla="*/ 560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9" h="560">
                  <a:moveTo>
                    <a:pt x="479" y="560"/>
                  </a:moveTo>
                  <a:lnTo>
                    <a:pt x="0" y="280"/>
                  </a:lnTo>
                  <a:lnTo>
                    <a:pt x="479" y="0"/>
                  </a:lnTo>
                  <a:lnTo>
                    <a:pt x="479" y="56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40" name="Freeform 147"/>
            <p:cNvSpPr>
              <a:spLocks/>
            </p:cNvSpPr>
            <p:nvPr/>
          </p:nvSpPr>
          <p:spPr bwMode="auto">
            <a:xfrm>
              <a:off x="0" y="858838"/>
              <a:ext cx="760413" cy="889000"/>
            </a:xfrm>
            <a:custGeom>
              <a:avLst/>
              <a:gdLst>
                <a:gd name="T0" fmla="*/ 0 w 479"/>
                <a:gd name="T1" fmla="*/ 0 h 560"/>
                <a:gd name="T2" fmla="*/ 479 w 479"/>
                <a:gd name="T3" fmla="*/ 280 h 560"/>
                <a:gd name="T4" fmla="*/ 0 w 479"/>
                <a:gd name="T5" fmla="*/ 560 h 560"/>
                <a:gd name="T6" fmla="*/ 0 w 479"/>
                <a:gd name="T7" fmla="*/ 0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9" h="560">
                  <a:moveTo>
                    <a:pt x="0" y="0"/>
                  </a:moveTo>
                  <a:lnTo>
                    <a:pt x="479" y="280"/>
                  </a:lnTo>
                  <a:lnTo>
                    <a:pt x="0" y="56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41" name="Freeform 63"/>
            <p:cNvSpPr>
              <a:spLocks/>
            </p:cNvSpPr>
            <p:nvPr/>
          </p:nvSpPr>
          <p:spPr bwMode="auto">
            <a:xfrm>
              <a:off x="4570413" y="3081338"/>
              <a:ext cx="762000" cy="890588"/>
            </a:xfrm>
            <a:custGeom>
              <a:avLst/>
              <a:gdLst>
                <a:gd name="T0" fmla="*/ 480 w 480"/>
                <a:gd name="T1" fmla="*/ 561 h 561"/>
                <a:gd name="T2" fmla="*/ 0 w 480"/>
                <a:gd name="T3" fmla="*/ 279 h 561"/>
                <a:gd name="T4" fmla="*/ 480 w 480"/>
                <a:gd name="T5" fmla="*/ 0 h 561"/>
                <a:gd name="T6" fmla="*/ 480 w 480"/>
                <a:gd name="T7" fmla="*/ 561 h 5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0" h="561">
                  <a:moveTo>
                    <a:pt x="480" y="561"/>
                  </a:moveTo>
                  <a:lnTo>
                    <a:pt x="0" y="279"/>
                  </a:lnTo>
                  <a:lnTo>
                    <a:pt x="480" y="0"/>
                  </a:lnTo>
                  <a:lnTo>
                    <a:pt x="480" y="56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42" name="Freeform 73"/>
            <p:cNvSpPr>
              <a:spLocks/>
            </p:cNvSpPr>
            <p:nvPr/>
          </p:nvSpPr>
          <p:spPr bwMode="auto">
            <a:xfrm>
              <a:off x="5332413" y="2636838"/>
              <a:ext cx="763588" cy="887413"/>
            </a:xfrm>
            <a:custGeom>
              <a:avLst/>
              <a:gdLst>
                <a:gd name="T0" fmla="*/ 481 w 481"/>
                <a:gd name="T1" fmla="*/ 559 h 559"/>
                <a:gd name="T2" fmla="*/ 0 w 481"/>
                <a:gd name="T3" fmla="*/ 280 h 559"/>
                <a:gd name="T4" fmla="*/ 481 w 481"/>
                <a:gd name="T5" fmla="*/ 0 h 559"/>
                <a:gd name="T6" fmla="*/ 481 w 481"/>
                <a:gd name="T7" fmla="*/ 559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1" h="559">
                  <a:moveTo>
                    <a:pt x="481" y="559"/>
                  </a:moveTo>
                  <a:lnTo>
                    <a:pt x="0" y="280"/>
                  </a:lnTo>
                  <a:lnTo>
                    <a:pt x="481" y="0"/>
                  </a:lnTo>
                  <a:lnTo>
                    <a:pt x="481" y="55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43" name="Freeform 78"/>
            <p:cNvSpPr>
              <a:spLocks/>
            </p:cNvSpPr>
            <p:nvPr/>
          </p:nvSpPr>
          <p:spPr bwMode="auto">
            <a:xfrm>
              <a:off x="5332413" y="411163"/>
              <a:ext cx="763588" cy="892175"/>
            </a:xfrm>
            <a:custGeom>
              <a:avLst/>
              <a:gdLst>
                <a:gd name="T0" fmla="*/ 0 w 481"/>
                <a:gd name="T1" fmla="*/ 0 h 562"/>
                <a:gd name="T2" fmla="*/ 481 w 481"/>
                <a:gd name="T3" fmla="*/ 282 h 562"/>
                <a:gd name="T4" fmla="*/ 0 w 481"/>
                <a:gd name="T5" fmla="*/ 562 h 562"/>
                <a:gd name="T6" fmla="*/ 0 w 481"/>
                <a:gd name="T7" fmla="*/ 0 h 5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1" h="562">
                  <a:moveTo>
                    <a:pt x="0" y="0"/>
                  </a:moveTo>
                  <a:lnTo>
                    <a:pt x="481" y="282"/>
                  </a:lnTo>
                  <a:lnTo>
                    <a:pt x="0" y="56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44" name="Freeform 81"/>
            <p:cNvSpPr>
              <a:spLocks/>
            </p:cNvSpPr>
            <p:nvPr/>
          </p:nvSpPr>
          <p:spPr bwMode="auto">
            <a:xfrm>
              <a:off x="6096000" y="3971925"/>
              <a:ext cx="760413" cy="889000"/>
            </a:xfrm>
            <a:custGeom>
              <a:avLst/>
              <a:gdLst>
                <a:gd name="T0" fmla="*/ 479 w 479"/>
                <a:gd name="T1" fmla="*/ 560 h 560"/>
                <a:gd name="T2" fmla="*/ 0 w 479"/>
                <a:gd name="T3" fmla="*/ 280 h 560"/>
                <a:gd name="T4" fmla="*/ 479 w 479"/>
                <a:gd name="T5" fmla="*/ 0 h 560"/>
                <a:gd name="T6" fmla="*/ 479 w 479"/>
                <a:gd name="T7" fmla="*/ 560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9" h="560">
                  <a:moveTo>
                    <a:pt x="479" y="560"/>
                  </a:moveTo>
                  <a:lnTo>
                    <a:pt x="0" y="280"/>
                  </a:lnTo>
                  <a:lnTo>
                    <a:pt x="479" y="0"/>
                  </a:lnTo>
                  <a:lnTo>
                    <a:pt x="479" y="56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45" name="Freeform 87"/>
            <p:cNvSpPr>
              <a:spLocks/>
            </p:cNvSpPr>
            <p:nvPr/>
          </p:nvSpPr>
          <p:spPr bwMode="auto">
            <a:xfrm>
              <a:off x="6096000" y="858838"/>
              <a:ext cx="760413" cy="889000"/>
            </a:xfrm>
            <a:custGeom>
              <a:avLst/>
              <a:gdLst>
                <a:gd name="T0" fmla="*/ 0 w 479"/>
                <a:gd name="T1" fmla="*/ 0 h 560"/>
                <a:gd name="T2" fmla="*/ 479 w 479"/>
                <a:gd name="T3" fmla="*/ 280 h 560"/>
                <a:gd name="T4" fmla="*/ 0 w 479"/>
                <a:gd name="T5" fmla="*/ 560 h 560"/>
                <a:gd name="T6" fmla="*/ 0 w 479"/>
                <a:gd name="T7" fmla="*/ 0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9" h="560">
                  <a:moveTo>
                    <a:pt x="0" y="0"/>
                  </a:moveTo>
                  <a:lnTo>
                    <a:pt x="479" y="280"/>
                  </a:lnTo>
                  <a:lnTo>
                    <a:pt x="0" y="56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46" name="Freeform 92"/>
            <p:cNvSpPr>
              <a:spLocks/>
            </p:cNvSpPr>
            <p:nvPr/>
          </p:nvSpPr>
          <p:spPr bwMode="auto">
            <a:xfrm>
              <a:off x="6856413" y="2636838"/>
              <a:ext cx="760413" cy="887413"/>
            </a:xfrm>
            <a:custGeom>
              <a:avLst/>
              <a:gdLst>
                <a:gd name="T0" fmla="*/ 479 w 479"/>
                <a:gd name="T1" fmla="*/ 559 h 559"/>
                <a:gd name="T2" fmla="*/ 0 w 479"/>
                <a:gd name="T3" fmla="*/ 280 h 559"/>
                <a:gd name="T4" fmla="*/ 479 w 479"/>
                <a:gd name="T5" fmla="*/ 0 h 559"/>
                <a:gd name="T6" fmla="*/ 479 w 479"/>
                <a:gd name="T7" fmla="*/ 559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9" h="559">
                  <a:moveTo>
                    <a:pt x="479" y="559"/>
                  </a:moveTo>
                  <a:lnTo>
                    <a:pt x="0" y="280"/>
                  </a:lnTo>
                  <a:lnTo>
                    <a:pt x="479" y="0"/>
                  </a:lnTo>
                  <a:lnTo>
                    <a:pt x="479" y="55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47" name="Freeform 96"/>
            <p:cNvSpPr>
              <a:spLocks/>
            </p:cNvSpPr>
            <p:nvPr/>
          </p:nvSpPr>
          <p:spPr bwMode="auto">
            <a:xfrm>
              <a:off x="6856413" y="858838"/>
              <a:ext cx="760413" cy="889000"/>
            </a:xfrm>
            <a:custGeom>
              <a:avLst/>
              <a:gdLst>
                <a:gd name="T0" fmla="*/ 479 w 479"/>
                <a:gd name="T1" fmla="*/ 560 h 560"/>
                <a:gd name="T2" fmla="*/ 0 w 479"/>
                <a:gd name="T3" fmla="*/ 280 h 560"/>
                <a:gd name="T4" fmla="*/ 479 w 479"/>
                <a:gd name="T5" fmla="*/ 0 h 560"/>
                <a:gd name="T6" fmla="*/ 479 w 479"/>
                <a:gd name="T7" fmla="*/ 560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9" h="560">
                  <a:moveTo>
                    <a:pt x="479" y="560"/>
                  </a:moveTo>
                  <a:lnTo>
                    <a:pt x="0" y="280"/>
                  </a:lnTo>
                  <a:lnTo>
                    <a:pt x="479" y="0"/>
                  </a:lnTo>
                  <a:lnTo>
                    <a:pt x="479" y="56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48" name="Freeform 99"/>
            <p:cNvSpPr>
              <a:spLocks/>
            </p:cNvSpPr>
            <p:nvPr/>
          </p:nvSpPr>
          <p:spPr bwMode="auto">
            <a:xfrm>
              <a:off x="6856413" y="-476250"/>
              <a:ext cx="760413" cy="887413"/>
            </a:xfrm>
            <a:custGeom>
              <a:avLst/>
              <a:gdLst>
                <a:gd name="T0" fmla="*/ 0 w 479"/>
                <a:gd name="T1" fmla="*/ 0 h 559"/>
                <a:gd name="T2" fmla="*/ 479 w 479"/>
                <a:gd name="T3" fmla="*/ 280 h 559"/>
                <a:gd name="T4" fmla="*/ 0 w 479"/>
                <a:gd name="T5" fmla="*/ 559 h 559"/>
                <a:gd name="T6" fmla="*/ 0 w 479"/>
                <a:gd name="T7" fmla="*/ 0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9" h="559">
                  <a:moveTo>
                    <a:pt x="0" y="0"/>
                  </a:moveTo>
                  <a:lnTo>
                    <a:pt x="479" y="280"/>
                  </a:lnTo>
                  <a:lnTo>
                    <a:pt x="0" y="559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49" name="Freeform 107"/>
            <p:cNvSpPr>
              <a:spLocks/>
            </p:cNvSpPr>
            <p:nvPr/>
          </p:nvSpPr>
          <p:spPr bwMode="auto">
            <a:xfrm>
              <a:off x="8382000" y="2636838"/>
              <a:ext cx="760413" cy="887413"/>
            </a:xfrm>
            <a:custGeom>
              <a:avLst/>
              <a:gdLst>
                <a:gd name="T0" fmla="*/ 479 w 479"/>
                <a:gd name="T1" fmla="*/ 559 h 559"/>
                <a:gd name="T2" fmla="*/ 0 w 479"/>
                <a:gd name="T3" fmla="*/ 280 h 559"/>
                <a:gd name="T4" fmla="*/ 479 w 479"/>
                <a:gd name="T5" fmla="*/ 0 h 559"/>
                <a:gd name="T6" fmla="*/ 479 w 479"/>
                <a:gd name="T7" fmla="*/ 559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9" h="559">
                  <a:moveTo>
                    <a:pt x="479" y="559"/>
                  </a:moveTo>
                  <a:lnTo>
                    <a:pt x="0" y="280"/>
                  </a:lnTo>
                  <a:lnTo>
                    <a:pt x="479" y="0"/>
                  </a:lnTo>
                  <a:lnTo>
                    <a:pt x="479" y="55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50" name="Freeform 149"/>
            <p:cNvSpPr>
              <a:spLocks/>
            </p:cNvSpPr>
            <p:nvPr/>
          </p:nvSpPr>
          <p:spPr bwMode="auto">
            <a:xfrm>
              <a:off x="8382000" y="858838"/>
              <a:ext cx="760413" cy="889000"/>
            </a:xfrm>
            <a:custGeom>
              <a:avLst/>
              <a:gdLst>
                <a:gd name="T0" fmla="*/ 479 w 479"/>
                <a:gd name="T1" fmla="*/ 560 h 560"/>
                <a:gd name="T2" fmla="*/ 0 w 479"/>
                <a:gd name="T3" fmla="*/ 280 h 560"/>
                <a:gd name="T4" fmla="*/ 479 w 479"/>
                <a:gd name="T5" fmla="*/ 0 h 560"/>
                <a:gd name="T6" fmla="*/ 479 w 479"/>
                <a:gd name="T7" fmla="*/ 560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9" h="560">
                  <a:moveTo>
                    <a:pt x="479" y="560"/>
                  </a:moveTo>
                  <a:lnTo>
                    <a:pt x="0" y="280"/>
                  </a:lnTo>
                  <a:lnTo>
                    <a:pt x="479" y="0"/>
                  </a:lnTo>
                  <a:lnTo>
                    <a:pt x="479" y="56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51" name="Freeform 112"/>
            <p:cNvSpPr>
              <a:spLocks/>
            </p:cNvSpPr>
            <p:nvPr/>
          </p:nvSpPr>
          <p:spPr bwMode="auto">
            <a:xfrm>
              <a:off x="8382000" y="-476250"/>
              <a:ext cx="760413" cy="887413"/>
            </a:xfrm>
            <a:custGeom>
              <a:avLst/>
              <a:gdLst>
                <a:gd name="T0" fmla="*/ 0 w 479"/>
                <a:gd name="T1" fmla="*/ 0 h 559"/>
                <a:gd name="T2" fmla="*/ 479 w 479"/>
                <a:gd name="T3" fmla="*/ 280 h 559"/>
                <a:gd name="T4" fmla="*/ 0 w 479"/>
                <a:gd name="T5" fmla="*/ 559 h 559"/>
                <a:gd name="T6" fmla="*/ 0 w 479"/>
                <a:gd name="T7" fmla="*/ 0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9" h="559">
                  <a:moveTo>
                    <a:pt x="0" y="0"/>
                  </a:moveTo>
                  <a:lnTo>
                    <a:pt x="479" y="280"/>
                  </a:lnTo>
                  <a:lnTo>
                    <a:pt x="0" y="559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52" name="Freeform 115"/>
            <p:cNvSpPr>
              <a:spLocks/>
            </p:cNvSpPr>
            <p:nvPr/>
          </p:nvSpPr>
          <p:spPr bwMode="auto">
            <a:xfrm>
              <a:off x="9142413" y="411163"/>
              <a:ext cx="760413" cy="892175"/>
            </a:xfrm>
            <a:custGeom>
              <a:avLst/>
              <a:gdLst>
                <a:gd name="T0" fmla="*/ 479 w 479"/>
                <a:gd name="T1" fmla="*/ 562 h 562"/>
                <a:gd name="T2" fmla="*/ 0 w 479"/>
                <a:gd name="T3" fmla="*/ 282 h 562"/>
                <a:gd name="T4" fmla="*/ 479 w 479"/>
                <a:gd name="T5" fmla="*/ 0 h 562"/>
                <a:gd name="T6" fmla="*/ 479 w 479"/>
                <a:gd name="T7" fmla="*/ 562 h 5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9" h="562">
                  <a:moveTo>
                    <a:pt x="479" y="562"/>
                  </a:moveTo>
                  <a:lnTo>
                    <a:pt x="0" y="282"/>
                  </a:lnTo>
                  <a:lnTo>
                    <a:pt x="479" y="0"/>
                  </a:lnTo>
                  <a:lnTo>
                    <a:pt x="479" y="56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53" name="Freeform 143"/>
            <p:cNvSpPr>
              <a:spLocks/>
            </p:cNvSpPr>
            <p:nvPr/>
          </p:nvSpPr>
          <p:spPr bwMode="auto">
            <a:xfrm>
              <a:off x="768350" y="2643188"/>
              <a:ext cx="760413" cy="889000"/>
            </a:xfrm>
            <a:custGeom>
              <a:avLst/>
              <a:gdLst>
                <a:gd name="T0" fmla="*/ 479 w 479"/>
                <a:gd name="T1" fmla="*/ 560 h 560"/>
                <a:gd name="T2" fmla="*/ 0 w 479"/>
                <a:gd name="T3" fmla="*/ 280 h 560"/>
                <a:gd name="T4" fmla="*/ 479 w 479"/>
                <a:gd name="T5" fmla="*/ 0 h 560"/>
                <a:gd name="T6" fmla="*/ 479 w 479"/>
                <a:gd name="T7" fmla="*/ 560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9" h="560">
                  <a:moveTo>
                    <a:pt x="479" y="560"/>
                  </a:moveTo>
                  <a:lnTo>
                    <a:pt x="0" y="280"/>
                  </a:lnTo>
                  <a:lnTo>
                    <a:pt x="479" y="0"/>
                  </a:lnTo>
                  <a:lnTo>
                    <a:pt x="479" y="56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54" name="Freeform 154"/>
            <p:cNvSpPr>
              <a:spLocks/>
            </p:cNvSpPr>
            <p:nvPr/>
          </p:nvSpPr>
          <p:spPr bwMode="auto">
            <a:xfrm>
              <a:off x="760413" y="-31750"/>
              <a:ext cx="760413" cy="890588"/>
            </a:xfrm>
            <a:custGeom>
              <a:avLst/>
              <a:gdLst>
                <a:gd name="T0" fmla="*/ 479 w 479"/>
                <a:gd name="T1" fmla="*/ 561 h 561"/>
                <a:gd name="T2" fmla="*/ 0 w 479"/>
                <a:gd name="T3" fmla="*/ 279 h 561"/>
                <a:gd name="T4" fmla="*/ 479 w 479"/>
                <a:gd name="T5" fmla="*/ 0 h 561"/>
                <a:gd name="T6" fmla="*/ 479 w 479"/>
                <a:gd name="T7" fmla="*/ 561 h 5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9" h="561">
                  <a:moveTo>
                    <a:pt x="479" y="561"/>
                  </a:moveTo>
                  <a:lnTo>
                    <a:pt x="0" y="279"/>
                  </a:lnTo>
                  <a:lnTo>
                    <a:pt x="479" y="0"/>
                  </a:lnTo>
                  <a:lnTo>
                    <a:pt x="479" y="56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55" name="Freeform 42"/>
            <p:cNvSpPr>
              <a:spLocks/>
            </p:cNvSpPr>
            <p:nvPr/>
          </p:nvSpPr>
          <p:spPr bwMode="auto">
            <a:xfrm>
              <a:off x="2286000" y="1303338"/>
              <a:ext cx="763588" cy="889000"/>
            </a:xfrm>
            <a:custGeom>
              <a:avLst/>
              <a:gdLst>
                <a:gd name="T0" fmla="*/ 0 w 481"/>
                <a:gd name="T1" fmla="*/ 0 h 560"/>
                <a:gd name="T2" fmla="*/ 481 w 481"/>
                <a:gd name="T3" fmla="*/ 280 h 560"/>
                <a:gd name="T4" fmla="*/ 0 w 481"/>
                <a:gd name="T5" fmla="*/ 560 h 560"/>
                <a:gd name="T6" fmla="*/ 0 w 481"/>
                <a:gd name="T7" fmla="*/ 0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1" h="560">
                  <a:moveTo>
                    <a:pt x="0" y="0"/>
                  </a:moveTo>
                  <a:lnTo>
                    <a:pt x="481" y="280"/>
                  </a:lnTo>
                  <a:lnTo>
                    <a:pt x="0" y="56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56" name="Freeform 50"/>
            <p:cNvSpPr>
              <a:spLocks/>
            </p:cNvSpPr>
            <p:nvPr/>
          </p:nvSpPr>
          <p:spPr bwMode="auto">
            <a:xfrm>
              <a:off x="3049588" y="1747838"/>
              <a:ext cx="760413" cy="892175"/>
            </a:xfrm>
            <a:custGeom>
              <a:avLst/>
              <a:gdLst>
                <a:gd name="T0" fmla="*/ 0 w 479"/>
                <a:gd name="T1" fmla="*/ 0 h 562"/>
                <a:gd name="T2" fmla="*/ 479 w 479"/>
                <a:gd name="T3" fmla="*/ 280 h 562"/>
                <a:gd name="T4" fmla="*/ 0 w 479"/>
                <a:gd name="T5" fmla="*/ 562 h 562"/>
                <a:gd name="T6" fmla="*/ 0 w 479"/>
                <a:gd name="T7" fmla="*/ 0 h 5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9" h="562">
                  <a:moveTo>
                    <a:pt x="0" y="0"/>
                  </a:moveTo>
                  <a:lnTo>
                    <a:pt x="479" y="280"/>
                  </a:lnTo>
                  <a:lnTo>
                    <a:pt x="0" y="56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57" name="Freeform 56"/>
            <p:cNvSpPr>
              <a:spLocks/>
            </p:cNvSpPr>
            <p:nvPr/>
          </p:nvSpPr>
          <p:spPr bwMode="auto">
            <a:xfrm>
              <a:off x="3810000" y="1747838"/>
              <a:ext cx="760413" cy="889000"/>
            </a:xfrm>
            <a:custGeom>
              <a:avLst/>
              <a:gdLst>
                <a:gd name="T0" fmla="*/ 479 w 479"/>
                <a:gd name="T1" fmla="*/ 560 h 560"/>
                <a:gd name="T2" fmla="*/ 0 w 479"/>
                <a:gd name="T3" fmla="*/ 280 h 560"/>
                <a:gd name="T4" fmla="*/ 479 w 479"/>
                <a:gd name="T5" fmla="*/ 0 h 560"/>
                <a:gd name="T6" fmla="*/ 479 w 479"/>
                <a:gd name="T7" fmla="*/ 560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9" h="560">
                  <a:moveTo>
                    <a:pt x="479" y="560"/>
                  </a:moveTo>
                  <a:lnTo>
                    <a:pt x="0" y="280"/>
                  </a:lnTo>
                  <a:lnTo>
                    <a:pt x="479" y="0"/>
                  </a:lnTo>
                  <a:lnTo>
                    <a:pt x="479" y="56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58" name="Freeform 65"/>
            <p:cNvSpPr>
              <a:spLocks/>
            </p:cNvSpPr>
            <p:nvPr/>
          </p:nvSpPr>
          <p:spPr bwMode="auto">
            <a:xfrm>
              <a:off x="4570413" y="2192338"/>
              <a:ext cx="762000" cy="889000"/>
            </a:xfrm>
            <a:custGeom>
              <a:avLst/>
              <a:gdLst>
                <a:gd name="T0" fmla="*/ 480 w 480"/>
                <a:gd name="T1" fmla="*/ 560 h 560"/>
                <a:gd name="T2" fmla="*/ 0 w 480"/>
                <a:gd name="T3" fmla="*/ 280 h 560"/>
                <a:gd name="T4" fmla="*/ 480 w 480"/>
                <a:gd name="T5" fmla="*/ 0 h 560"/>
                <a:gd name="T6" fmla="*/ 480 w 480"/>
                <a:gd name="T7" fmla="*/ 560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0" h="560">
                  <a:moveTo>
                    <a:pt x="480" y="560"/>
                  </a:moveTo>
                  <a:lnTo>
                    <a:pt x="0" y="280"/>
                  </a:lnTo>
                  <a:lnTo>
                    <a:pt x="480" y="0"/>
                  </a:lnTo>
                  <a:lnTo>
                    <a:pt x="480" y="56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59" name="Freeform 76"/>
            <p:cNvSpPr>
              <a:spLocks/>
            </p:cNvSpPr>
            <p:nvPr/>
          </p:nvSpPr>
          <p:spPr bwMode="auto">
            <a:xfrm>
              <a:off x="5332413" y="1303338"/>
              <a:ext cx="763588" cy="889000"/>
            </a:xfrm>
            <a:custGeom>
              <a:avLst/>
              <a:gdLst>
                <a:gd name="T0" fmla="*/ 0 w 481"/>
                <a:gd name="T1" fmla="*/ 0 h 560"/>
                <a:gd name="T2" fmla="*/ 481 w 481"/>
                <a:gd name="T3" fmla="*/ 280 h 560"/>
                <a:gd name="T4" fmla="*/ 0 w 481"/>
                <a:gd name="T5" fmla="*/ 560 h 560"/>
                <a:gd name="T6" fmla="*/ 0 w 481"/>
                <a:gd name="T7" fmla="*/ 0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1" h="560">
                  <a:moveTo>
                    <a:pt x="0" y="0"/>
                  </a:moveTo>
                  <a:lnTo>
                    <a:pt x="481" y="280"/>
                  </a:lnTo>
                  <a:lnTo>
                    <a:pt x="0" y="56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60" name="Freeform 103"/>
            <p:cNvSpPr>
              <a:spLocks/>
            </p:cNvSpPr>
            <p:nvPr/>
          </p:nvSpPr>
          <p:spPr bwMode="auto">
            <a:xfrm>
              <a:off x="7616825" y="1303338"/>
              <a:ext cx="765175" cy="889000"/>
            </a:xfrm>
            <a:custGeom>
              <a:avLst/>
              <a:gdLst>
                <a:gd name="T0" fmla="*/ 482 w 482"/>
                <a:gd name="T1" fmla="*/ 560 h 560"/>
                <a:gd name="T2" fmla="*/ 0 w 482"/>
                <a:gd name="T3" fmla="*/ 280 h 560"/>
                <a:gd name="T4" fmla="*/ 482 w 482"/>
                <a:gd name="T5" fmla="*/ 0 h 560"/>
                <a:gd name="T6" fmla="*/ 482 w 482"/>
                <a:gd name="T7" fmla="*/ 560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2" h="560">
                  <a:moveTo>
                    <a:pt x="482" y="560"/>
                  </a:moveTo>
                  <a:lnTo>
                    <a:pt x="0" y="280"/>
                  </a:lnTo>
                  <a:lnTo>
                    <a:pt x="482" y="0"/>
                  </a:lnTo>
                  <a:lnTo>
                    <a:pt x="482" y="56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61" name="Freeform 105"/>
            <p:cNvSpPr>
              <a:spLocks/>
            </p:cNvSpPr>
            <p:nvPr/>
          </p:nvSpPr>
          <p:spPr bwMode="auto">
            <a:xfrm>
              <a:off x="7616825" y="-31750"/>
              <a:ext cx="765175" cy="890588"/>
            </a:xfrm>
            <a:custGeom>
              <a:avLst/>
              <a:gdLst>
                <a:gd name="T0" fmla="*/ 0 w 482"/>
                <a:gd name="T1" fmla="*/ 0 h 561"/>
                <a:gd name="T2" fmla="*/ 482 w 482"/>
                <a:gd name="T3" fmla="*/ 279 h 561"/>
                <a:gd name="T4" fmla="*/ 0 w 482"/>
                <a:gd name="T5" fmla="*/ 561 h 561"/>
                <a:gd name="T6" fmla="*/ 0 w 482"/>
                <a:gd name="T7" fmla="*/ 0 h 5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2" h="561">
                  <a:moveTo>
                    <a:pt x="0" y="0"/>
                  </a:moveTo>
                  <a:lnTo>
                    <a:pt x="482" y="279"/>
                  </a:lnTo>
                  <a:lnTo>
                    <a:pt x="0" y="56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62" name="Freeform 125"/>
            <p:cNvSpPr>
              <a:spLocks/>
            </p:cNvSpPr>
            <p:nvPr/>
          </p:nvSpPr>
          <p:spPr bwMode="auto">
            <a:xfrm>
              <a:off x="10668000" y="1747838"/>
              <a:ext cx="760413" cy="892175"/>
            </a:xfrm>
            <a:custGeom>
              <a:avLst/>
              <a:gdLst>
                <a:gd name="T0" fmla="*/ 0 w 479"/>
                <a:gd name="T1" fmla="*/ 0 h 562"/>
                <a:gd name="T2" fmla="*/ 479 w 479"/>
                <a:gd name="T3" fmla="*/ 282 h 562"/>
                <a:gd name="T4" fmla="*/ 0 w 479"/>
                <a:gd name="T5" fmla="*/ 562 h 562"/>
                <a:gd name="T6" fmla="*/ 0 w 479"/>
                <a:gd name="T7" fmla="*/ 0 h 5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9" h="562">
                  <a:moveTo>
                    <a:pt x="0" y="0"/>
                  </a:moveTo>
                  <a:lnTo>
                    <a:pt x="479" y="282"/>
                  </a:lnTo>
                  <a:lnTo>
                    <a:pt x="0" y="56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63" name="Freeform 127"/>
            <p:cNvSpPr>
              <a:spLocks/>
            </p:cNvSpPr>
            <p:nvPr/>
          </p:nvSpPr>
          <p:spPr bwMode="auto">
            <a:xfrm>
              <a:off x="10668000" y="-31750"/>
              <a:ext cx="760413" cy="890588"/>
            </a:xfrm>
            <a:custGeom>
              <a:avLst/>
              <a:gdLst>
                <a:gd name="T0" fmla="*/ 0 w 479"/>
                <a:gd name="T1" fmla="*/ 0 h 561"/>
                <a:gd name="T2" fmla="*/ 479 w 479"/>
                <a:gd name="T3" fmla="*/ 279 h 561"/>
                <a:gd name="T4" fmla="*/ 0 w 479"/>
                <a:gd name="T5" fmla="*/ 561 h 561"/>
                <a:gd name="T6" fmla="*/ 0 w 479"/>
                <a:gd name="T7" fmla="*/ 0 h 5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9" h="561">
                  <a:moveTo>
                    <a:pt x="0" y="0"/>
                  </a:moveTo>
                  <a:lnTo>
                    <a:pt x="479" y="279"/>
                  </a:lnTo>
                  <a:lnTo>
                    <a:pt x="0" y="56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64" name="Freeform 148"/>
            <p:cNvSpPr>
              <a:spLocks/>
            </p:cNvSpPr>
            <p:nvPr/>
          </p:nvSpPr>
          <p:spPr bwMode="auto">
            <a:xfrm>
              <a:off x="0" y="-31750"/>
              <a:ext cx="760413" cy="890588"/>
            </a:xfrm>
            <a:custGeom>
              <a:avLst/>
              <a:gdLst>
                <a:gd name="T0" fmla="*/ 0 w 479"/>
                <a:gd name="T1" fmla="*/ 0 h 561"/>
                <a:gd name="T2" fmla="*/ 479 w 479"/>
                <a:gd name="T3" fmla="*/ 279 h 561"/>
                <a:gd name="T4" fmla="*/ 0 w 479"/>
                <a:gd name="T5" fmla="*/ 561 h 561"/>
                <a:gd name="T6" fmla="*/ 0 w 479"/>
                <a:gd name="T7" fmla="*/ 0 h 5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9" h="561">
                  <a:moveTo>
                    <a:pt x="0" y="0"/>
                  </a:moveTo>
                  <a:lnTo>
                    <a:pt x="479" y="279"/>
                  </a:lnTo>
                  <a:lnTo>
                    <a:pt x="0" y="56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65" name="Freeform 152"/>
            <p:cNvSpPr>
              <a:spLocks/>
            </p:cNvSpPr>
            <p:nvPr/>
          </p:nvSpPr>
          <p:spPr bwMode="auto">
            <a:xfrm>
              <a:off x="760413" y="1303338"/>
              <a:ext cx="760413" cy="889000"/>
            </a:xfrm>
            <a:custGeom>
              <a:avLst/>
              <a:gdLst>
                <a:gd name="T0" fmla="*/ 0 w 479"/>
                <a:gd name="T1" fmla="*/ 0 h 560"/>
                <a:gd name="T2" fmla="*/ 479 w 479"/>
                <a:gd name="T3" fmla="*/ 280 h 560"/>
                <a:gd name="T4" fmla="*/ 0 w 479"/>
                <a:gd name="T5" fmla="*/ 560 h 560"/>
                <a:gd name="T6" fmla="*/ 0 w 479"/>
                <a:gd name="T7" fmla="*/ 0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9" h="560">
                  <a:moveTo>
                    <a:pt x="0" y="0"/>
                  </a:moveTo>
                  <a:lnTo>
                    <a:pt x="479" y="280"/>
                  </a:lnTo>
                  <a:lnTo>
                    <a:pt x="0" y="56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66" name="Freeform 84"/>
            <p:cNvSpPr>
              <a:spLocks/>
            </p:cNvSpPr>
            <p:nvPr/>
          </p:nvSpPr>
          <p:spPr bwMode="auto">
            <a:xfrm>
              <a:off x="6096000" y="2192338"/>
              <a:ext cx="760413" cy="889000"/>
            </a:xfrm>
            <a:custGeom>
              <a:avLst/>
              <a:gdLst>
                <a:gd name="T0" fmla="*/ 479 w 479"/>
                <a:gd name="T1" fmla="*/ 560 h 560"/>
                <a:gd name="T2" fmla="*/ 0 w 479"/>
                <a:gd name="T3" fmla="*/ 280 h 560"/>
                <a:gd name="T4" fmla="*/ 479 w 479"/>
                <a:gd name="T5" fmla="*/ 0 h 560"/>
                <a:gd name="T6" fmla="*/ 479 w 479"/>
                <a:gd name="T7" fmla="*/ 560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9" h="560">
                  <a:moveTo>
                    <a:pt x="479" y="560"/>
                  </a:moveTo>
                  <a:lnTo>
                    <a:pt x="0" y="280"/>
                  </a:lnTo>
                  <a:lnTo>
                    <a:pt x="479" y="0"/>
                  </a:lnTo>
                  <a:lnTo>
                    <a:pt x="479" y="56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67" name="Freeform 131"/>
            <p:cNvSpPr>
              <a:spLocks/>
            </p:cNvSpPr>
            <p:nvPr/>
          </p:nvSpPr>
          <p:spPr bwMode="auto">
            <a:xfrm>
              <a:off x="11428413" y="1303338"/>
              <a:ext cx="763588" cy="889000"/>
            </a:xfrm>
            <a:custGeom>
              <a:avLst/>
              <a:gdLst>
                <a:gd name="T0" fmla="*/ 0 w 481"/>
                <a:gd name="T1" fmla="*/ 0 h 560"/>
                <a:gd name="T2" fmla="*/ 481 w 481"/>
                <a:gd name="T3" fmla="*/ 280 h 560"/>
                <a:gd name="T4" fmla="*/ 0 w 481"/>
                <a:gd name="T5" fmla="*/ 560 h 560"/>
                <a:gd name="T6" fmla="*/ 0 w 481"/>
                <a:gd name="T7" fmla="*/ 0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1" h="560">
                  <a:moveTo>
                    <a:pt x="0" y="0"/>
                  </a:moveTo>
                  <a:lnTo>
                    <a:pt x="481" y="280"/>
                  </a:lnTo>
                  <a:lnTo>
                    <a:pt x="0" y="56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68" name="Freeform 134"/>
            <p:cNvSpPr>
              <a:spLocks/>
            </p:cNvSpPr>
            <p:nvPr/>
          </p:nvSpPr>
          <p:spPr bwMode="auto">
            <a:xfrm>
              <a:off x="11428413" y="-31750"/>
              <a:ext cx="763588" cy="890588"/>
            </a:xfrm>
            <a:custGeom>
              <a:avLst/>
              <a:gdLst>
                <a:gd name="T0" fmla="*/ 481 w 481"/>
                <a:gd name="T1" fmla="*/ 561 h 561"/>
                <a:gd name="T2" fmla="*/ 0 w 481"/>
                <a:gd name="T3" fmla="*/ 279 h 561"/>
                <a:gd name="T4" fmla="*/ 481 w 481"/>
                <a:gd name="T5" fmla="*/ 0 h 561"/>
                <a:gd name="T6" fmla="*/ 481 w 481"/>
                <a:gd name="T7" fmla="*/ 561 h 5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1" h="561">
                  <a:moveTo>
                    <a:pt x="481" y="561"/>
                  </a:moveTo>
                  <a:lnTo>
                    <a:pt x="0" y="279"/>
                  </a:lnTo>
                  <a:lnTo>
                    <a:pt x="481" y="0"/>
                  </a:lnTo>
                  <a:lnTo>
                    <a:pt x="481" y="56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69" name="Freeform 157"/>
            <p:cNvSpPr>
              <a:spLocks/>
            </p:cNvSpPr>
            <p:nvPr/>
          </p:nvSpPr>
          <p:spPr bwMode="auto">
            <a:xfrm>
              <a:off x="1520825" y="858838"/>
              <a:ext cx="765175" cy="889000"/>
            </a:xfrm>
            <a:custGeom>
              <a:avLst/>
              <a:gdLst>
                <a:gd name="T0" fmla="*/ 0 w 482"/>
                <a:gd name="T1" fmla="*/ 0 h 560"/>
                <a:gd name="T2" fmla="*/ 482 w 482"/>
                <a:gd name="T3" fmla="*/ 280 h 560"/>
                <a:gd name="T4" fmla="*/ 0 w 482"/>
                <a:gd name="T5" fmla="*/ 560 h 560"/>
                <a:gd name="T6" fmla="*/ 0 w 482"/>
                <a:gd name="T7" fmla="*/ 0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2" h="560">
                  <a:moveTo>
                    <a:pt x="0" y="0"/>
                  </a:moveTo>
                  <a:lnTo>
                    <a:pt x="482" y="280"/>
                  </a:lnTo>
                  <a:lnTo>
                    <a:pt x="0" y="56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</p:grpSp>
      <p:grpSp>
        <p:nvGrpSpPr>
          <p:cNvPr id="170" name="Group 169"/>
          <p:cNvGrpSpPr/>
          <p:nvPr userDrawn="1"/>
        </p:nvGrpSpPr>
        <p:grpSpPr>
          <a:xfrm>
            <a:off x="0" y="-354013"/>
            <a:ext cx="9144001" cy="3669506"/>
            <a:chOff x="0" y="-476250"/>
            <a:chExt cx="12192001" cy="4892675"/>
          </a:xfrm>
          <a:solidFill>
            <a:schemeClr val="accent1"/>
          </a:solidFill>
        </p:grpSpPr>
        <p:sp>
          <p:nvSpPr>
            <p:cNvPr id="171" name="Freeform 68"/>
            <p:cNvSpPr>
              <a:spLocks/>
            </p:cNvSpPr>
            <p:nvPr/>
          </p:nvSpPr>
          <p:spPr bwMode="auto">
            <a:xfrm>
              <a:off x="4570413" y="858838"/>
              <a:ext cx="762000" cy="889000"/>
            </a:xfrm>
            <a:custGeom>
              <a:avLst/>
              <a:gdLst>
                <a:gd name="T0" fmla="*/ 0 w 480"/>
                <a:gd name="T1" fmla="*/ 0 h 560"/>
                <a:gd name="T2" fmla="*/ 480 w 480"/>
                <a:gd name="T3" fmla="*/ 280 h 560"/>
                <a:gd name="T4" fmla="*/ 0 w 480"/>
                <a:gd name="T5" fmla="*/ 560 h 560"/>
                <a:gd name="T6" fmla="*/ 0 w 480"/>
                <a:gd name="T7" fmla="*/ 0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0" h="560">
                  <a:moveTo>
                    <a:pt x="0" y="0"/>
                  </a:moveTo>
                  <a:lnTo>
                    <a:pt x="480" y="280"/>
                  </a:lnTo>
                  <a:lnTo>
                    <a:pt x="0" y="56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72" name="Freeform 89"/>
            <p:cNvSpPr>
              <a:spLocks/>
            </p:cNvSpPr>
            <p:nvPr/>
          </p:nvSpPr>
          <p:spPr bwMode="auto">
            <a:xfrm>
              <a:off x="6096000" y="-31750"/>
              <a:ext cx="760413" cy="890588"/>
            </a:xfrm>
            <a:custGeom>
              <a:avLst/>
              <a:gdLst>
                <a:gd name="T0" fmla="*/ 0 w 479"/>
                <a:gd name="T1" fmla="*/ 0 h 561"/>
                <a:gd name="T2" fmla="*/ 479 w 479"/>
                <a:gd name="T3" fmla="*/ 279 h 561"/>
                <a:gd name="T4" fmla="*/ 0 w 479"/>
                <a:gd name="T5" fmla="*/ 561 h 561"/>
                <a:gd name="T6" fmla="*/ 0 w 479"/>
                <a:gd name="T7" fmla="*/ 0 h 5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9" h="561">
                  <a:moveTo>
                    <a:pt x="0" y="0"/>
                  </a:moveTo>
                  <a:lnTo>
                    <a:pt x="479" y="279"/>
                  </a:lnTo>
                  <a:lnTo>
                    <a:pt x="0" y="56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73" name="Freeform 91"/>
            <p:cNvSpPr>
              <a:spLocks/>
            </p:cNvSpPr>
            <p:nvPr/>
          </p:nvSpPr>
          <p:spPr bwMode="auto">
            <a:xfrm>
              <a:off x="6856413" y="3524250"/>
              <a:ext cx="760413" cy="892175"/>
            </a:xfrm>
            <a:custGeom>
              <a:avLst/>
              <a:gdLst>
                <a:gd name="T0" fmla="*/ 479 w 479"/>
                <a:gd name="T1" fmla="*/ 562 h 562"/>
                <a:gd name="T2" fmla="*/ 0 w 479"/>
                <a:gd name="T3" fmla="*/ 282 h 562"/>
                <a:gd name="T4" fmla="*/ 479 w 479"/>
                <a:gd name="T5" fmla="*/ 0 h 562"/>
                <a:gd name="T6" fmla="*/ 479 w 479"/>
                <a:gd name="T7" fmla="*/ 562 h 5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9" h="562">
                  <a:moveTo>
                    <a:pt x="479" y="562"/>
                  </a:moveTo>
                  <a:lnTo>
                    <a:pt x="0" y="282"/>
                  </a:lnTo>
                  <a:lnTo>
                    <a:pt x="479" y="0"/>
                  </a:lnTo>
                  <a:lnTo>
                    <a:pt x="479" y="56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74" name="Freeform 95"/>
            <p:cNvSpPr>
              <a:spLocks/>
            </p:cNvSpPr>
            <p:nvPr/>
          </p:nvSpPr>
          <p:spPr bwMode="auto">
            <a:xfrm>
              <a:off x="6856413" y="1303338"/>
              <a:ext cx="760413" cy="889000"/>
            </a:xfrm>
            <a:custGeom>
              <a:avLst/>
              <a:gdLst>
                <a:gd name="T0" fmla="*/ 0 w 479"/>
                <a:gd name="T1" fmla="*/ 0 h 560"/>
                <a:gd name="T2" fmla="*/ 479 w 479"/>
                <a:gd name="T3" fmla="*/ 280 h 560"/>
                <a:gd name="T4" fmla="*/ 0 w 479"/>
                <a:gd name="T5" fmla="*/ 560 h 560"/>
                <a:gd name="T6" fmla="*/ 0 w 479"/>
                <a:gd name="T7" fmla="*/ 0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9" h="560">
                  <a:moveTo>
                    <a:pt x="0" y="0"/>
                  </a:moveTo>
                  <a:lnTo>
                    <a:pt x="479" y="280"/>
                  </a:lnTo>
                  <a:lnTo>
                    <a:pt x="0" y="56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75" name="Freeform 101"/>
            <p:cNvSpPr>
              <a:spLocks/>
            </p:cNvSpPr>
            <p:nvPr/>
          </p:nvSpPr>
          <p:spPr bwMode="auto">
            <a:xfrm>
              <a:off x="7616825" y="2636838"/>
              <a:ext cx="765175" cy="887413"/>
            </a:xfrm>
            <a:custGeom>
              <a:avLst/>
              <a:gdLst>
                <a:gd name="T0" fmla="*/ 0 w 482"/>
                <a:gd name="T1" fmla="*/ 0 h 559"/>
                <a:gd name="T2" fmla="*/ 482 w 482"/>
                <a:gd name="T3" fmla="*/ 280 h 559"/>
                <a:gd name="T4" fmla="*/ 0 w 482"/>
                <a:gd name="T5" fmla="*/ 559 h 559"/>
                <a:gd name="T6" fmla="*/ 0 w 482"/>
                <a:gd name="T7" fmla="*/ 0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2" h="559">
                  <a:moveTo>
                    <a:pt x="0" y="0"/>
                  </a:moveTo>
                  <a:lnTo>
                    <a:pt x="482" y="280"/>
                  </a:lnTo>
                  <a:lnTo>
                    <a:pt x="0" y="559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76" name="Freeform 128"/>
            <p:cNvSpPr>
              <a:spLocks/>
            </p:cNvSpPr>
            <p:nvPr/>
          </p:nvSpPr>
          <p:spPr bwMode="auto">
            <a:xfrm>
              <a:off x="10668000" y="-476250"/>
              <a:ext cx="760413" cy="887413"/>
            </a:xfrm>
            <a:custGeom>
              <a:avLst/>
              <a:gdLst>
                <a:gd name="T0" fmla="*/ 479 w 479"/>
                <a:gd name="T1" fmla="*/ 559 h 559"/>
                <a:gd name="T2" fmla="*/ 0 w 479"/>
                <a:gd name="T3" fmla="*/ 280 h 559"/>
                <a:gd name="T4" fmla="*/ 479 w 479"/>
                <a:gd name="T5" fmla="*/ 0 h 559"/>
                <a:gd name="T6" fmla="*/ 479 w 479"/>
                <a:gd name="T7" fmla="*/ 559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9" h="559">
                  <a:moveTo>
                    <a:pt x="479" y="559"/>
                  </a:moveTo>
                  <a:lnTo>
                    <a:pt x="0" y="280"/>
                  </a:lnTo>
                  <a:lnTo>
                    <a:pt x="479" y="0"/>
                  </a:lnTo>
                  <a:lnTo>
                    <a:pt x="479" y="55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77" name="Freeform 44"/>
            <p:cNvSpPr>
              <a:spLocks/>
            </p:cNvSpPr>
            <p:nvPr/>
          </p:nvSpPr>
          <p:spPr bwMode="auto">
            <a:xfrm>
              <a:off x="2286000" y="1744663"/>
              <a:ext cx="763588" cy="889000"/>
            </a:xfrm>
            <a:custGeom>
              <a:avLst/>
              <a:gdLst>
                <a:gd name="T0" fmla="*/ 481 w 481"/>
                <a:gd name="T1" fmla="*/ 560 h 560"/>
                <a:gd name="T2" fmla="*/ 0 w 481"/>
                <a:gd name="T3" fmla="*/ 280 h 560"/>
                <a:gd name="T4" fmla="*/ 481 w 481"/>
                <a:gd name="T5" fmla="*/ 0 h 560"/>
                <a:gd name="T6" fmla="*/ 481 w 481"/>
                <a:gd name="T7" fmla="*/ 560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1" h="560">
                  <a:moveTo>
                    <a:pt x="481" y="560"/>
                  </a:moveTo>
                  <a:lnTo>
                    <a:pt x="0" y="280"/>
                  </a:lnTo>
                  <a:lnTo>
                    <a:pt x="481" y="0"/>
                  </a:lnTo>
                  <a:lnTo>
                    <a:pt x="481" y="56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78" name="Freeform 57"/>
            <p:cNvSpPr>
              <a:spLocks/>
            </p:cNvSpPr>
            <p:nvPr/>
          </p:nvSpPr>
          <p:spPr bwMode="auto">
            <a:xfrm>
              <a:off x="3810000" y="1303338"/>
              <a:ext cx="760413" cy="889000"/>
            </a:xfrm>
            <a:custGeom>
              <a:avLst/>
              <a:gdLst>
                <a:gd name="T0" fmla="*/ 0 w 479"/>
                <a:gd name="T1" fmla="*/ 0 h 560"/>
                <a:gd name="T2" fmla="*/ 479 w 479"/>
                <a:gd name="T3" fmla="*/ 280 h 560"/>
                <a:gd name="T4" fmla="*/ 0 w 479"/>
                <a:gd name="T5" fmla="*/ 560 h 560"/>
                <a:gd name="T6" fmla="*/ 0 w 479"/>
                <a:gd name="T7" fmla="*/ 0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9" h="560">
                  <a:moveTo>
                    <a:pt x="0" y="0"/>
                  </a:moveTo>
                  <a:lnTo>
                    <a:pt x="479" y="280"/>
                  </a:lnTo>
                  <a:lnTo>
                    <a:pt x="0" y="56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79" name="Freeform 66"/>
            <p:cNvSpPr>
              <a:spLocks/>
            </p:cNvSpPr>
            <p:nvPr/>
          </p:nvSpPr>
          <p:spPr bwMode="auto">
            <a:xfrm>
              <a:off x="3057525" y="2636838"/>
              <a:ext cx="760413" cy="892175"/>
            </a:xfrm>
            <a:custGeom>
              <a:avLst/>
              <a:gdLst>
                <a:gd name="T0" fmla="*/ 0 w 479"/>
                <a:gd name="T1" fmla="*/ 0 h 562"/>
                <a:gd name="T2" fmla="*/ 479 w 479"/>
                <a:gd name="T3" fmla="*/ 280 h 562"/>
                <a:gd name="T4" fmla="*/ 0 w 479"/>
                <a:gd name="T5" fmla="*/ 562 h 562"/>
                <a:gd name="T6" fmla="*/ 0 w 479"/>
                <a:gd name="T7" fmla="*/ 0 h 5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9" h="562">
                  <a:moveTo>
                    <a:pt x="0" y="0"/>
                  </a:moveTo>
                  <a:lnTo>
                    <a:pt x="479" y="280"/>
                  </a:lnTo>
                  <a:lnTo>
                    <a:pt x="0" y="56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80" name="Freeform 85"/>
            <p:cNvSpPr>
              <a:spLocks/>
            </p:cNvSpPr>
            <p:nvPr/>
          </p:nvSpPr>
          <p:spPr bwMode="auto">
            <a:xfrm>
              <a:off x="6096000" y="1747838"/>
              <a:ext cx="760413" cy="889000"/>
            </a:xfrm>
            <a:custGeom>
              <a:avLst/>
              <a:gdLst>
                <a:gd name="T0" fmla="*/ 0 w 479"/>
                <a:gd name="T1" fmla="*/ 0 h 560"/>
                <a:gd name="T2" fmla="*/ 479 w 479"/>
                <a:gd name="T3" fmla="*/ 280 h 560"/>
                <a:gd name="T4" fmla="*/ 0 w 479"/>
                <a:gd name="T5" fmla="*/ 560 h 560"/>
                <a:gd name="T6" fmla="*/ 0 w 479"/>
                <a:gd name="T7" fmla="*/ 0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9" h="560">
                  <a:moveTo>
                    <a:pt x="0" y="0"/>
                  </a:moveTo>
                  <a:lnTo>
                    <a:pt x="479" y="280"/>
                  </a:lnTo>
                  <a:lnTo>
                    <a:pt x="0" y="56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81" name="Freeform 122"/>
            <p:cNvSpPr>
              <a:spLocks/>
            </p:cNvSpPr>
            <p:nvPr/>
          </p:nvSpPr>
          <p:spPr bwMode="auto">
            <a:xfrm>
              <a:off x="9906000" y="-476250"/>
              <a:ext cx="762000" cy="887413"/>
            </a:xfrm>
            <a:custGeom>
              <a:avLst/>
              <a:gdLst>
                <a:gd name="T0" fmla="*/ 0 w 480"/>
                <a:gd name="T1" fmla="*/ 0 h 559"/>
                <a:gd name="T2" fmla="*/ 480 w 480"/>
                <a:gd name="T3" fmla="*/ 280 h 559"/>
                <a:gd name="T4" fmla="*/ 0 w 480"/>
                <a:gd name="T5" fmla="*/ 559 h 559"/>
                <a:gd name="T6" fmla="*/ 0 w 480"/>
                <a:gd name="T7" fmla="*/ 0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0" h="559">
                  <a:moveTo>
                    <a:pt x="0" y="0"/>
                  </a:moveTo>
                  <a:lnTo>
                    <a:pt x="480" y="280"/>
                  </a:lnTo>
                  <a:lnTo>
                    <a:pt x="0" y="559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82" name="Freeform 133"/>
            <p:cNvSpPr>
              <a:spLocks/>
            </p:cNvSpPr>
            <p:nvPr/>
          </p:nvSpPr>
          <p:spPr bwMode="auto">
            <a:xfrm>
              <a:off x="11428413" y="411163"/>
              <a:ext cx="763588" cy="892175"/>
            </a:xfrm>
            <a:custGeom>
              <a:avLst/>
              <a:gdLst>
                <a:gd name="T0" fmla="*/ 0 w 481"/>
                <a:gd name="T1" fmla="*/ 0 h 562"/>
                <a:gd name="T2" fmla="*/ 481 w 481"/>
                <a:gd name="T3" fmla="*/ 282 h 562"/>
                <a:gd name="T4" fmla="*/ 0 w 481"/>
                <a:gd name="T5" fmla="*/ 562 h 562"/>
                <a:gd name="T6" fmla="*/ 0 w 481"/>
                <a:gd name="T7" fmla="*/ 0 h 5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1" h="562">
                  <a:moveTo>
                    <a:pt x="0" y="0"/>
                  </a:moveTo>
                  <a:lnTo>
                    <a:pt x="481" y="282"/>
                  </a:lnTo>
                  <a:lnTo>
                    <a:pt x="0" y="56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83" name="Freeform 146"/>
            <p:cNvSpPr>
              <a:spLocks/>
            </p:cNvSpPr>
            <p:nvPr/>
          </p:nvSpPr>
          <p:spPr bwMode="auto">
            <a:xfrm>
              <a:off x="0" y="1303338"/>
              <a:ext cx="760413" cy="889000"/>
            </a:xfrm>
            <a:custGeom>
              <a:avLst/>
              <a:gdLst>
                <a:gd name="T0" fmla="*/ 479 w 479"/>
                <a:gd name="T1" fmla="*/ 560 h 560"/>
                <a:gd name="T2" fmla="*/ 0 w 479"/>
                <a:gd name="T3" fmla="*/ 280 h 560"/>
                <a:gd name="T4" fmla="*/ 479 w 479"/>
                <a:gd name="T5" fmla="*/ 0 h 560"/>
                <a:gd name="T6" fmla="*/ 479 w 479"/>
                <a:gd name="T7" fmla="*/ 560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9" h="560">
                  <a:moveTo>
                    <a:pt x="479" y="560"/>
                  </a:moveTo>
                  <a:lnTo>
                    <a:pt x="0" y="280"/>
                  </a:lnTo>
                  <a:lnTo>
                    <a:pt x="479" y="0"/>
                  </a:lnTo>
                  <a:lnTo>
                    <a:pt x="479" y="56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84" name="Freeform 45"/>
            <p:cNvSpPr>
              <a:spLocks/>
            </p:cNvSpPr>
            <p:nvPr/>
          </p:nvSpPr>
          <p:spPr bwMode="auto">
            <a:xfrm>
              <a:off x="2286000" y="411163"/>
              <a:ext cx="763588" cy="892175"/>
            </a:xfrm>
            <a:custGeom>
              <a:avLst/>
              <a:gdLst>
                <a:gd name="T0" fmla="*/ 0 w 481"/>
                <a:gd name="T1" fmla="*/ 0 h 562"/>
                <a:gd name="T2" fmla="*/ 481 w 481"/>
                <a:gd name="T3" fmla="*/ 282 h 562"/>
                <a:gd name="T4" fmla="*/ 0 w 481"/>
                <a:gd name="T5" fmla="*/ 562 h 562"/>
                <a:gd name="T6" fmla="*/ 0 w 481"/>
                <a:gd name="T7" fmla="*/ 0 h 5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1" h="562">
                  <a:moveTo>
                    <a:pt x="0" y="0"/>
                  </a:moveTo>
                  <a:lnTo>
                    <a:pt x="481" y="282"/>
                  </a:lnTo>
                  <a:lnTo>
                    <a:pt x="0" y="56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85" name="Freeform 51"/>
            <p:cNvSpPr>
              <a:spLocks/>
            </p:cNvSpPr>
            <p:nvPr/>
          </p:nvSpPr>
          <p:spPr bwMode="auto">
            <a:xfrm>
              <a:off x="3049588" y="411163"/>
              <a:ext cx="760413" cy="892175"/>
            </a:xfrm>
            <a:custGeom>
              <a:avLst/>
              <a:gdLst>
                <a:gd name="T0" fmla="*/ 479 w 479"/>
                <a:gd name="T1" fmla="*/ 562 h 562"/>
                <a:gd name="T2" fmla="*/ 0 w 479"/>
                <a:gd name="T3" fmla="*/ 282 h 562"/>
                <a:gd name="T4" fmla="*/ 479 w 479"/>
                <a:gd name="T5" fmla="*/ 0 h 562"/>
                <a:gd name="T6" fmla="*/ 479 w 479"/>
                <a:gd name="T7" fmla="*/ 562 h 5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9" h="562">
                  <a:moveTo>
                    <a:pt x="479" y="562"/>
                  </a:moveTo>
                  <a:lnTo>
                    <a:pt x="0" y="282"/>
                  </a:lnTo>
                  <a:lnTo>
                    <a:pt x="479" y="0"/>
                  </a:lnTo>
                  <a:lnTo>
                    <a:pt x="479" y="56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86" name="Freeform 54"/>
            <p:cNvSpPr>
              <a:spLocks/>
            </p:cNvSpPr>
            <p:nvPr/>
          </p:nvSpPr>
          <p:spPr bwMode="auto">
            <a:xfrm>
              <a:off x="3810000" y="2636838"/>
              <a:ext cx="760413" cy="887413"/>
            </a:xfrm>
            <a:custGeom>
              <a:avLst/>
              <a:gdLst>
                <a:gd name="T0" fmla="*/ 479 w 479"/>
                <a:gd name="T1" fmla="*/ 559 h 559"/>
                <a:gd name="T2" fmla="*/ 0 w 479"/>
                <a:gd name="T3" fmla="*/ 280 h 559"/>
                <a:gd name="T4" fmla="*/ 479 w 479"/>
                <a:gd name="T5" fmla="*/ 0 h 559"/>
                <a:gd name="T6" fmla="*/ 479 w 479"/>
                <a:gd name="T7" fmla="*/ 559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9" h="559">
                  <a:moveTo>
                    <a:pt x="479" y="559"/>
                  </a:moveTo>
                  <a:lnTo>
                    <a:pt x="0" y="280"/>
                  </a:lnTo>
                  <a:lnTo>
                    <a:pt x="479" y="0"/>
                  </a:lnTo>
                  <a:lnTo>
                    <a:pt x="479" y="55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87" name="Freeform 61"/>
            <p:cNvSpPr>
              <a:spLocks/>
            </p:cNvSpPr>
            <p:nvPr/>
          </p:nvSpPr>
          <p:spPr bwMode="auto">
            <a:xfrm>
              <a:off x="3810000" y="-476250"/>
              <a:ext cx="760413" cy="887413"/>
            </a:xfrm>
            <a:custGeom>
              <a:avLst/>
              <a:gdLst>
                <a:gd name="T0" fmla="*/ 0 w 479"/>
                <a:gd name="T1" fmla="*/ 0 h 559"/>
                <a:gd name="T2" fmla="*/ 479 w 479"/>
                <a:gd name="T3" fmla="*/ 280 h 559"/>
                <a:gd name="T4" fmla="*/ 0 w 479"/>
                <a:gd name="T5" fmla="*/ 559 h 559"/>
                <a:gd name="T6" fmla="*/ 0 w 479"/>
                <a:gd name="T7" fmla="*/ 0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9" h="559">
                  <a:moveTo>
                    <a:pt x="0" y="0"/>
                  </a:moveTo>
                  <a:lnTo>
                    <a:pt x="479" y="280"/>
                  </a:lnTo>
                  <a:lnTo>
                    <a:pt x="0" y="559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88" name="Freeform 62"/>
            <p:cNvSpPr>
              <a:spLocks/>
            </p:cNvSpPr>
            <p:nvPr/>
          </p:nvSpPr>
          <p:spPr bwMode="auto">
            <a:xfrm>
              <a:off x="4570413" y="3524250"/>
              <a:ext cx="762000" cy="892175"/>
            </a:xfrm>
            <a:custGeom>
              <a:avLst/>
              <a:gdLst>
                <a:gd name="T0" fmla="*/ 0 w 480"/>
                <a:gd name="T1" fmla="*/ 0 h 562"/>
                <a:gd name="T2" fmla="*/ 480 w 480"/>
                <a:gd name="T3" fmla="*/ 282 h 562"/>
                <a:gd name="T4" fmla="*/ 0 w 480"/>
                <a:gd name="T5" fmla="*/ 562 h 562"/>
                <a:gd name="T6" fmla="*/ 0 w 480"/>
                <a:gd name="T7" fmla="*/ 0 h 5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0" h="562">
                  <a:moveTo>
                    <a:pt x="0" y="0"/>
                  </a:moveTo>
                  <a:lnTo>
                    <a:pt x="480" y="282"/>
                  </a:lnTo>
                  <a:lnTo>
                    <a:pt x="0" y="56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89" name="Freeform 71"/>
            <p:cNvSpPr>
              <a:spLocks/>
            </p:cNvSpPr>
            <p:nvPr/>
          </p:nvSpPr>
          <p:spPr bwMode="auto">
            <a:xfrm>
              <a:off x="5332413" y="3524250"/>
              <a:ext cx="763588" cy="892175"/>
            </a:xfrm>
            <a:custGeom>
              <a:avLst/>
              <a:gdLst>
                <a:gd name="T0" fmla="*/ 481 w 481"/>
                <a:gd name="T1" fmla="*/ 562 h 562"/>
                <a:gd name="T2" fmla="*/ 0 w 481"/>
                <a:gd name="T3" fmla="*/ 282 h 562"/>
                <a:gd name="T4" fmla="*/ 481 w 481"/>
                <a:gd name="T5" fmla="*/ 0 h 562"/>
                <a:gd name="T6" fmla="*/ 481 w 481"/>
                <a:gd name="T7" fmla="*/ 562 h 5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1" h="562">
                  <a:moveTo>
                    <a:pt x="481" y="562"/>
                  </a:moveTo>
                  <a:lnTo>
                    <a:pt x="0" y="282"/>
                  </a:lnTo>
                  <a:lnTo>
                    <a:pt x="481" y="0"/>
                  </a:lnTo>
                  <a:lnTo>
                    <a:pt x="481" y="56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90" name="Freeform 83"/>
            <p:cNvSpPr>
              <a:spLocks/>
            </p:cNvSpPr>
            <p:nvPr/>
          </p:nvSpPr>
          <p:spPr bwMode="auto">
            <a:xfrm>
              <a:off x="6096000" y="2636838"/>
              <a:ext cx="760413" cy="887413"/>
            </a:xfrm>
            <a:custGeom>
              <a:avLst/>
              <a:gdLst>
                <a:gd name="T0" fmla="*/ 0 w 479"/>
                <a:gd name="T1" fmla="*/ 0 h 559"/>
                <a:gd name="T2" fmla="*/ 479 w 479"/>
                <a:gd name="T3" fmla="*/ 280 h 559"/>
                <a:gd name="T4" fmla="*/ 0 w 479"/>
                <a:gd name="T5" fmla="*/ 559 h 559"/>
                <a:gd name="T6" fmla="*/ 0 w 479"/>
                <a:gd name="T7" fmla="*/ 0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9" h="559">
                  <a:moveTo>
                    <a:pt x="0" y="0"/>
                  </a:moveTo>
                  <a:lnTo>
                    <a:pt x="479" y="280"/>
                  </a:lnTo>
                  <a:lnTo>
                    <a:pt x="0" y="559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91" name="Freeform 93"/>
            <p:cNvSpPr>
              <a:spLocks/>
            </p:cNvSpPr>
            <p:nvPr/>
          </p:nvSpPr>
          <p:spPr bwMode="auto">
            <a:xfrm>
              <a:off x="6856413" y="2192338"/>
              <a:ext cx="760413" cy="889000"/>
            </a:xfrm>
            <a:custGeom>
              <a:avLst/>
              <a:gdLst>
                <a:gd name="T0" fmla="*/ 0 w 479"/>
                <a:gd name="T1" fmla="*/ 0 h 560"/>
                <a:gd name="T2" fmla="*/ 479 w 479"/>
                <a:gd name="T3" fmla="*/ 280 h 560"/>
                <a:gd name="T4" fmla="*/ 0 w 479"/>
                <a:gd name="T5" fmla="*/ 560 h 560"/>
                <a:gd name="T6" fmla="*/ 0 w 479"/>
                <a:gd name="T7" fmla="*/ 0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9" h="560">
                  <a:moveTo>
                    <a:pt x="0" y="0"/>
                  </a:moveTo>
                  <a:lnTo>
                    <a:pt x="479" y="280"/>
                  </a:lnTo>
                  <a:lnTo>
                    <a:pt x="0" y="56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92" name="Freeform 97"/>
            <p:cNvSpPr>
              <a:spLocks/>
            </p:cNvSpPr>
            <p:nvPr/>
          </p:nvSpPr>
          <p:spPr bwMode="auto">
            <a:xfrm>
              <a:off x="6856413" y="411163"/>
              <a:ext cx="760413" cy="892175"/>
            </a:xfrm>
            <a:custGeom>
              <a:avLst/>
              <a:gdLst>
                <a:gd name="T0" fmla="*/ 0 w 479"/>
                <a:gd name="T1" fmla="*/ 0 h 562"/>
                <a:gd name="T2" fmla="*/ 479 w 479"/>
                <a:gd name="T3" fmla="*/ 282 h 562"/>
                <a:gd name="T4" fmla="*/ 0 w 479"/>
                <a:gd name="T5" fmla="*/ 562 h 562"/>
                <a:gd name="T6" fmla="*/ 0 w 479"/>
                <a:gd name="T7" fmla="*/ 0 h 5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9" h="562">
                  <a:moveTo>
                    <a:pt x="0" y="0"/>
                  </a:moveTo>
                  <a:lnTo>
                    <a:pt x="479" y="282"/>
                  </a:lnTo>
                  <a:lnTo>
                    <a:pt x="0" y="56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93" name="Freeform 108"/>
            <p:cNvSpPr>
              <a:spLocks/>
            </p:cNvSpPr>
            <p:nvPr/>
          </p:nvSpPr>
          <p:spPr bwMode="auto">
            <a:xfrm>
              <a:off x="8382000" y="1747838"/>
              <a:ext cx="760413" cy="889000"/>
            </a:xfrm>
            <a:custGeom>
              <a:avLst/>
              <a:gdLst>
                <a:gd name="T0" fmla="*/ 479 w 479"/>
                <a:gd name="T1" fmla="*/ 560 h 560"/>
                <a:gd name="T2" fmla="*/ 0 w 479"/>
                <a:gd name="T3" fmla="*/ 280 h 560"/>
                <a:gd name="T4" fmla="*/ 479 w 479"/>
                <a:gd name="T5" fmla="*/ 0 h 560"/>
                <a:gd name="T6" fmla="*/ 479 w 479"/>
                <a:gd name="T7" fmla="*/ 560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9" h="560">
                  <a:moveTo>
                    <a:pt x="479" y="560"/>
                  </a:moveTo>
                  <a:lnTo>
                    <a:pt x="0" y="280"/>
                  </a:lnTo>
                  <a:lnTo>
                    <a:pt x="479" y="0"/>
                  </a:lnTo>
                  <a:lnTo>
                    <a:pt x="479" y="56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94" name="Freeform 111"/>
            <p:cNvSpPr>
              <a:spLocks/>
            </p:cNvSpPr>
            <p:nvPr/>
          </p:nvSpPr>
          <p:spPr bwMode="auto">
            <a:xfrm>
              <a:off x="8382000" y="-31750"/>
              <a:ext cx="760413" cy="890588"/>
            </a:xfrm>
            <a:custGeom>
              <a:avLst/>
              <a:gdLst>
                <a:gd name="T0" fmla="*/ 479 w 479"/>
                <a:gd name="T1" fmla="*/ 561 h 561"/>
                <a:gd name="T2" fmla="*/ 0 w 479"/>
                <a:gd name="T3" fmla="*/ 279 h 561"/>
                <a:gd name="T4" fmla="*/ 479 w 479"/>
                <a:gd name="T5" fmla="*/ 0 h 561"/>
                <a:gd name="T6" fmla="*/ 479 w 479"/>
                <a:gd name="T7" fmla="*/ 561 h 5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9" h="561">
                  <a:moveTo>
                    <a:pt x="479" y="561"/>
                  </a:moveTo>
                  <a:lnTo>
                    <a:pt x="0" y="279"/>
                  </a:lnTo>
                  <a:lnTo>
                    <a:pt x="479" y="0"/>
                  </a:lnTo>
                  <a:lnTo>
                    <a:pt x="479" y="56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95" name="Freeform 114"/>
            <p:cNvSpPr>
              <a:spLocks/>
            </p:cNvSpPr>
            <p:nvPr/>
          </p:nvSpPr>
          <p:spPr bwMode="auto">
            <a:xfrm>
              <a:off x="9142413" y="858838"/>
              <a:ext cx="760413" cy="889000"/>
            </a:xfrm>
            <a:custGeom>
              <a:avLst/>
              <a:gdLst>
                <a:gd name="T0" fmla="*/ 0 w 479"/>
                <a:gd name="T1" fmla="*/ 0 h 560"/>
                <a:gd name="T2" fmla="*/ 479 w 479"/>
                <a:gd name="T3" fmla="*/ 280 h 560"/>
                <a:gd name="T4" fmla="*/ 0 w 479"/>
                <a:gd name="T5" fmla="*/ 560 h 560"/>
                <a:gd name="T6" fmla="*/ 0 w 479"/>
                <a:gd name="T7" fmla="*/ 0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9" h="560">
                  <a:moveTo>
                    <a:pt x="0" y="0"/>
                  </a:moveTo>
                  <a:lnTo>
                    <a:pt x="479" y="280"/>
                  </a:lnTo>
                  <a:lnTo>
                    <a:pt x="0" y="56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96" name="Freeform 124"/>
            <p:cNvSpPr>
              <a:spLocks/>
            </p:cNvSpPr>
            <p:nvPr/>
          </p:nvSpPr>
          <p:spPr bwMode="auto">
            <a:xfrm>
              <a:off x="10668000" y="858838"/>
              <a:ext cx="760413" cy="889000"/>
            </a:xfrm>
            <a:custGeom>
              <a:avLst/>
              <a:gdLst>
                <a:gd name="T0" fmla="*/ 0 w 479"/>
                <a:gd name="T1" fmla="*/ 0 h 560"/>
                <a:gd name="T2" fmla="*/ 479 w 479"/>
                <a:gd name="T3" fmla="*/ 280 h 560"/>
                <a:gd name="T4" fmla="*/ 0 w 479"/>
                <a:gd name="T5" fmla="*/ 560 h 560"/>
                <a:gd name="T6" fmla="*/ 0 w 479"/>
                <a:gd name="T7" fmla="*/ 0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9" h="560">
                  <a:moveTo>
                    <a:pt x="0" y="0"/>
                  </a:moveTo>
                  <a:lnTo>
                    <a:pt x="479" y="280"/>
                  </a:lnTo>
                  <a:lnTo>
                    <a:pt x="0" y="56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97" name="Freeform 129"/>
            <p:cNvSpPr>
              <a:spLocks/>
            </p:cNvSpPr>
            <p:nvPr/>
          </p:nvSpPr>
          <p:spPr bwMode="auto">
            <a:xfrm>
              <a:off x="11428413" y="2192338"/>
              <a:ext cx="763588" cy="889000"/>
            </a:xfrm>
            <a:custGeom>
              <a:avLst/>
              <a:gdLst>
                <a:gd name="T0" fmla="*/ 0 w 481"/>
                <a:gd name="T1" fmla="*/ 0 h 560"/>
                <a:gd name="T2" fmla="*/ 481 w 481"/>
                <a:gd name="T3" fmla="*/ 280 h 560"/>
                <a:gd name="T4" fmla="*/ 0 w 481"/>
                <a:gd name="T5" fmla="*/ 560 h 560"/>
                <a:gd name="T6" fmla="*/ 0 w 481"/>
                <a:gd name="T7" fmla="*/ 0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1" h="560">
                  <a:moveTo>
                    <a:pt x="0" y="0"/>
                  </a:moveTo>
                  <a:lnTo>
                    <a:pt x="481" y="280"/>
                  </a:lnTo>
                  <a:lnTo>
                    <a:pt x="0" y="56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98" name="Freeform 74"/>
            <p:cNvSpPr>
              <a:spLocks/>
            </p:cNvSpPr>
            <p:nvPr/>
          </p:nvSpPr>
          <p:spPr bwMode="auto">
            <a:xfrm>
              <a:off x="5332413" y="2192338"/>
              <a:ext cx="763588" cy="889000"/>
            </a:xfrm>
            <a:custGeom>
              <a:avLst/>
              <a:gdLst>
                <a:gd name="T0" fmla="*/ 0 w 481"/>
                <a:gd name="T1" fmla="*/ 0 h 560"/>
                <a:gd name="T2" fmla="*/ 481 w 481"/>
                <a:gd name="T3" fmla="*/ 280 h 560"/>
                <a:gd name="T4" fmla="*/ 0 w 481"/>
                <a:gd name="T5" fmla="*/ 560 h 560"/>
                <a:gd name="T6" fmla="*/ 0 w 481"/>
                <a:gd name="T7" fmla="*/ 0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1" h="560">
                  <a:moveTo>
                    <a:pt x="0" y="0"/>
                  </a:moveTo>
                  <a:lnTo>
                    <a:pt x="481" y="280"/>
                  </a:lnTo>
                  <a:lnTo>
                    <a:pt x="0" y="56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99" name="Freeform 80"/>
            <p:cNvSpPr>
              <a:spLocks/>
            </p:cNvSpPr>
            <p:nvPr/>
          </p:nvSpPr>
          <p:spPr bwMode="auto">
            <a:xfrm>
              <a:off x="5332413" y="-476250"/>
              <a:ext cx="763588" cy="887413"/>
            </a:xfrm>
            <a:custGeom>
              <a:avLst/>
              <a:gdLst>
                <a:gd name="T0" fmla="*/ 0 w 481"/>
                <a:gd name="T1" fmla="*/ 0 h 559"/>
                <a:gd name="T2" fmla="*/ 481 w 481"/>
                <a:gd name="T3" fmla="*/ 280 h 559"/>
                <a:gd name="T4" fmla="*/ 0 w 481"/>
                <a:gd name="T5" fmla="*/ 559 h 559"/>
                <a:gd name="T6" fmla="*/ 0 w 481"/>
                <a:gd name="T7" fmla="*/ 0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1" h="559">
                  <a:moveTo>
                    <a:pt x="0" y="0"/>
                  </a:moveTo>
                  <a:lnTo>
                    <a:pt x="481" y="280"/>
                  </a:lnTo>
                  <a:lnTo>
                    <a:pt x="0" y="559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00" name="Freeform 106"/>
            <p:cNvSpPr>
              <a:spLocks/>
            </p:cNvSpPr>
            <p:nvPr/>
          </p:nvSpPr>
          <p:spPr bwMode="auto">
            <a:xfrm>
              <a:off x="7616825" y="-476250"/>
              <a:ext cx="765175" cy="887413"/>
            </a:xfrm>
            <a:custGeom>
              <a:avLst/>
              <a:gdLst>
                <a:gd name="T0" fmla="*/ 482 w 482"/>
                <a:gd name="T1" fmla="*/ 559 h 559"/>
                <a:gd name="T2" fmla="*/ 0 w 482"/>
                <a:gd name="T3" fmla="*/ 280 h 559"/>
                <a:gd name="T4" fmla="*/ 482 w 482"/>
                <a:gd name="T5" fmla="*/ 0 h 559"/>
                <a:gd name="T6" fmla="*/ 482 w 482"/>
                <a:gd name="T7" fmla="*/ 559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2" h="559">
                  <a:moveTo>
                    <a:pt x="482" y="559"/>
                  </a:moveTo>
                  <a:lnTo>
                    <a:pt x="0" y="280"/>
                  </a:lnTo>
                  <a:lnTo>
                    <a:pt x="482" y="0"/>
                  </a:lnTo>
                  <a:lnTo>
                    <a:pt x="482" y="55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01" name="Freeform 137"/>
            <p:cNvSpPr>
              <a:spLocks/>
            </p:cNvSpPr>
            <p:nvPr/>
          </p:nvSpPr>
          <p:spPr bwMode="auto">
            <a:xfrm>
              <a:off x="9148763" y="2192338"/>
              <a:ext cx="762000" cy="889000"/>
            </a:xfrm>
            <a:custGeom>
              <a:avLst/>
              <a:gdLst>
                <a:gd name="T0" fmla="*/ 480 w 480"/>
                <a:gd name="T1" fmla="*/ 560 h 560"/>
                <a:gd name="T2" fmla="*/ 0 w 480"/>
                <a:gd name="T3" fmla="*/ 280 h 560"/>
                <a:gd name="T4" fmla="*/ 480 w 480"/>
                <a:gd name="T5" fmla="*/ 0 h 560"/>
                <a:gd name="T6" fmla="*/ 480 w 480"/>
                <a:gd name="T7" fmla="*/ 560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0" h="560">
                  <a:moveTo>
                    <a:pt x="480" y="560"/>
                  </a:moveTo>
                  <a:lnTo>
                    <a:pt x="0" y="280"/>
                  </a:lnTo>
                  <a:lnTo>
                    <a:pt x="480" y="0"/>
                  </a:lnTo>
                  <a:lnTo>
                    <a:pt x="480" y="56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02" name="Freeform 139"/>
            <p:cNvSpPr>
              <a:spLocks/>
            </p:cNvSpPr>
            <p:nvPr/>
          </p:nvSpPr>
          <p:spPr bwMode="auto">
            <a:xfrm>
              <a:off x="763588" y="411163"/>
              <a:ext cx="765175" cy="892175"/>
            </a:xfrm>
            <a:custGeom>
              <a:avLst/>
              <a:gdLst>
                <a:gd name="T0" fmla="*/ 0 w 482"/>
                <a:gd name="T1" fmla="*/ 0 h 562"/>
                <a:gd name="T2" fmla="*/ 482 w 482"/>
                <a:gd name="T3" fmla="*/ 282 h 562"/>
                <a:gd name="T4" fmla="*/ 0 w 482"/>
                <a:gd name="T5" fmla="*/ 562 h 562"/>
                <a:gd name="T6" fmla="*/ 0 w 482"/>
                <a:gd name="T7" fmla="*/ 0 h 5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2" h="562">
                  <a:moveTo>
                    <a:pt x="0" y="0"/>
                  </a:moveTo>
                  <a:lnTo>
                    <a:pt x="482" y="282"/>
                  </a:lnTo>
                  <a:lnTo>
                    <a:pt x="0" y="56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03" name="Freeform 144"/>
            <p:cNvSpPr>
              <a:spLocks/>
            </p:cNvSpPr>
            <p:nvPr/>
          </p:nvSpPr>
          <p:spPr bwMode="auto">
            <a:xfrm>
              <a:off x="1528763" y="2643188"/>
              <a:ext cx="760413" cy="889000"/>
            </a:xfrm>
            <a:custGeom>
              <a:avLst/>
              <a:gdLst>
                <a:gd name="T0" fmla="*/ 0 w 479"/>
                <a:gd name="T1" fmla="*/ 0 h 560"/>
                <a:gd name="T2" fmla="*/ 479 w 479"/>
                <a:gd name="T3" fmla="*/ 280 h 560"/>
                <a:gd name="T4" fmla="*/ 0 w 479"/>
                <a:gd name="T5" fmla="*/ 560 h 560"/>
                <a:gd name="T6" fmla="*/ 0 w 479"/>
                <a:gd name="T7" fmla="*/ 0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9" h="560">
                  <a:moveTo>
                    <a:pt x="0" y="0"/>
                  </a:moveTo>
                  <a:lnTo>
                    <a:pt x="479" y="280"/>
                  </a:lnTo>
                  <a:lnTo>
                    <a:pt x="0" y="56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04" name="Freeform 149"/>
            <p:cNvSpPr>
              <a:spLocks/>
            </p:cNvSpPr>
            <p:nvPr/>
          </p:nvSpPr>
          <p:spPr bwMode="auto">
            <a:xfrm>
              <a:off x="0" y="-476250"/>
              <a:ext cx="760413" cy="887413"/>
            </a:xfrm>
            <a:custGeom>
              <a:avLst/>
              <a:gdLst>
                <a:gd name="T0" fmla="*/ 479 w 479"/>
                <a:gd name="T1" fmla="*/ 559 h 559"/>
                <a:gd name="T2" fmla="*/ 0 w 479"/>
                <a:gd name="T3" fmla="*/ 280 h 559"/>
                <a:gd name="T4" fmla="*/ 479 w 479"/>
                <a:gd name="T5" fmla="*/ 0 h 559"/>
                <a:gd name="T6" fmla="*/ 479 w 479"/>
                <a:gd name="T7" fmla="*/ 559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9" h="559">
                  <a:moveTo>
                    <a:pt x="479" y="559"/>
                  </a:moveTo>
                  <a:lnTo>
                    <a:pt x="0" y="280"/>
                  </a:lnTo>
                  <a:lnTo>
                    <a:pt x="479" y="0"/>
                  </a:lnTo>
                  <a:lnTo>
                    <a:pt x="479" y="55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05" name="Freeform 151"/>
            <p:cNvSpPr>
              <a:spLocks/>
            </p:cNvSpPr>
            <p:nvPr/>
          </p:nvSpPr>
          <p:spPr bwMode="auto">
            <a:xfrm>
              <a:off x="760413" y="1747838"/>
              <a:ext cx="760413" cy="889000"/>
            </a:xfrm>
            <a:custGeom>
              <a:avLst/>
              <a:gdLst>
                <a:gd name="T0" fmla="*/ 479 w 479"/>
                <a:gd name="T1" fmla="*/ 560 h 560"/>
                <a:gd name="T2" fmla="*/ 0 w 479"/>
                <a:gd name="T3" fmla="*/ 280 h 560"/>
                <a:gd name="T4" fmla="*/ 479 w 479"/>
                <a:gd name="T5" fmla="*/ 0 h 560"/>
                <a:gd name="T6" fmla="*/ 479 w 479"/>
                <a:gd name="T7" fmla="*/ 560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9" h="560">
                  <a:moveTo>
                    <a:pt x="479" y="560"/>
                  </a:moveTo>
                  <a:lnTo>
                    <a:pt x="0" y="280"/>
                  </a:lnTo>
                  <a:lnTo>
                    <a:pt x="479" y="0"/>
                  </a:lnTo>
                  <a:lnTo>
                    <a:pt x="479" y="56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06" name="Freeform 160"/>
            <p:cNvSpPr>
              <a:spLocks/>
            </p:cNvSpPr>
            <p:nvPr/>
          </p:nvSpPr>
          <p:spPr bwMode="auto">
            <a:xfrm>
              <a:off x="1520825" y="-476250"/>
              <a:ext cx="765175" cy="887413"/>
            </a:xfrm>
            <a:custGeom>
              <a:avLst/>
              <a:gdLst>
                <a:gd name="T0" fmla="*/ 482 w 482"/>
                <a:gd name="T1" fmla="*/ 559 h 559"/>
                <a:gd name="T2" fmla="*/ 0 w 482"/>
                <a:gd name="T3" fmla="*/ 280 h 559"/>
                <a:gd name="T4" fmla="*/ 482 w 482"/>
                <a:gd name="T5" fmla="*/ 0 h 559"/>
                <a:gd name="T6" fmla="*/ 482 w 482"/>
                <a:gd name="T7" fmla="*/ 559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2" h="559">
                  <a:moveTo>
                    <a:pt x="482" y="559"/>
                  </a:moveTo>
                  <a:lnTo>
                    <a:pt x="0" y="280"/>
                  </a:lnTo>
                  <a:lnTo>
                    <a:pt x="482" y="0"/>
                  </a:lnTo>
                  <a:lnTo>
                    <a:pt x="482" y="55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</p:grpSp>
      <p:grpSp>
        <p:nvGrpSpPr>
          <p:cNvPr id="207" name="Group 206"/>
          <p:cNvGrpSpPr/>
          <p:nvPr userDrawn="1"/>
        </p:nvGrpSpPr>
        <p:grpSpPr>
          <a:xfrm>
            <a:off x="4763" y="-354013"/>
            <a:ext cx="9139238" cy="3675460"/>
            <a:chOff x="6350" y="-476250"/>
            <a:chExt cx="12185651" cy="4900613"/>
          </a:xfrm>
        </p:grpSpPr>
        <p:sp>
          <p:nvSpPr>
            <p:cNvPr id="208" name="Freeform 55"/>
            <p:cNvSpPr>
              <a:spLocks/>
            </p:cNvSpPr>
            <p:nvPr/>
          </p:nvSpPr>
          <p:spPr bwMode="auto">
            <a:xfrm>
              <a:off x="3810000" y="2192338"/>
              <a:ext cx="760413" cy="889000"/>
            </a:xfrm>
            <a:custGeom>
              <a:avLst/>
              <a:gdLst>
                <a:gd name="T0" fmla="*/ 0 w 479"/>
                <a:gd name="T1" fmla="*/ 0 h 560"/>
                <a:gd name="T2" fmla="*/ 479 w 479"/>
                <a:gd name="T3" fmla="*/ 280 h 560"/>
                <a:gd name="T4" fmla="*/ 0 w 479"/>
                <a:gd name="T5" fmla="*/ 560 h 560"/>
                <a:gd name="T6" fmla="*/ 0 w 479"/>
                <a:gd name="T7" fmla="*/ 0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9" h="560">
                  <a:moveTo>
                    <a:pt x="0" y="0"/>
                  </a:moveTo>
                  <a:lnTo>
                    <a:pt x="479" y="280"/>
                  </a:lnTo>
                  <a:lnTo>
                    <a:pt x="0" y="5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09" name="Freeform 64"/>
            <p:cNvSpPr>
              <a:spLocks/>
            </p:cNvSpPr>
            <p:nvPr/>
          </p:nvSpPr>
          <p:spPr bwMode="auto">
            <a:xfrm>
              <a:off x="4570413" y="2636838"/>
              <a:ext cx="762000" cy="887413"/>
            </a:xfrm>
            <a:custGeom>
              <a:avLst/>
              <a:gdLst>
                <a:gd name="T0" fmla="*/ 0 w 480"/>
                <a:gd name="T1" fmla="*/ 0 h 559"/>
                <a:gd name="T2" fmla="*/ 480 w 480"/>
                <a:gd name="T3" fmla="*/ 280 h 559"/>
                <a:gd name="T4" fmla="*/ 0 w 480"/>
                <a:gd name="T5" fmla="*/ 559 h 559"/>
                <a:gd name="T6" fmla="*/ 0 w 480"/>
                <a:gd name="T7" fmla="*/ 0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0" h="559">
                  <a:moveTo>
                    <a:pt x="0" y="0"/>
                  </a:moveTo>
                  <a:lnTo>
                    <a:pt x="480" y="280"/>
                  </a:lnTo>
                  <a:lnTo>
                    <a:pt x="0" y="5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10" name="Freeform 72"/>
            <p:cNvSpPr>
              <a:spLocks/>
            </p:cNvSpPr>
            <p:nvPr/>
          </p:nvSpPr>
          <p:spPr bwMode="auto">
            <a:xfrm>
              <a:off x="5332413" y="3081338"/>
              <a:ext cx="763588" cy="890588"/>
            </a:xfrm>
            <a:custGeom>
              <a:avLst/>
              <a:gdLst>
                <a:gd name="T0" fmla="*/ 0 w 481"/>
                <a:gd name="T1" fmla="*/ 0 h 561"/>
                <a:gd name="T2" fmla="*/ 481 w 481"/>
                <a:gd name="T3" fmla="*/ 279 h 561"/>
                <a:gd name="T4" fmla="*/ 0 w 481"/>
                <a:gd name="T5" fmla="*/ 561 h 561"/>
                <a:gd name="T6" fmla="*/ 0 w 481"/>
                <a:gd name="T7" fmla="*/ 0 h 5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1" h="561">
                  <a:moveTo>
                    <a:pt x="0" y="0"/>
                  </a:moveTo>
                  <a:lnTo>
                    <a:pt x="481" y="279"/>
                  </a:lnTo>
                  <a:lnTo>
                    <a:pt x="0" y="5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11" name="Freeform 75"/>
            <p:cNvSpPr>
              <a:spLocks/>
            </p:cNvSpPr>
            <p:nvPr/>
          </p:nvSpPr>
          <p:spPr bwMode="auto">
            <a:xfrm>
              <a:off x="5332413" y="1747838"/>
              <a:ext cx="763588" cy="889000"/>
            </a:xfrm>
            <a:custGeom>
              <a:avLst/>
              <a:gdLst>
                <a:gd name="T0" fmla="*/ 481 w 481"/>
                <a:gd name="T1" fmla="*/ 560 h 560"/>
                <a:gd name="T2" fmla="*/ 0 w 481"/>
                <a:gd name="T3" fmla="*/ 280 h 560"/>
                <a:gd name="T4" fmla="*/ 481 w 481"/>
                <a:gd name="T5" fmla="*/ 0 h 560"/>
                <a:gd name="T6" fmla="*/ 481 w 481"/>
                <a:gd name="T7" fmla="*/ 560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1" h="560">
                  <a:moveTo>
                    <a:pt x="481" y="560"/>
                  </a:moveTo>
                  <a:lnTo>
                    <a:pt x="0" y="280"/>
                  </a:lnTo>
                  <a:lnTo>
                    <a:pt x="481" y="0"/>
                  </a:lnTo>
                  <a:lnTo>
                    <a:pt x="481" y="56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12" name="Freeform 77"/>
            <p:cNvSpPr>
              <a:spLocks/>
            </p:cNvSpPr>
            <p:nvPr/>
          </p:nvSpPr>
          <p:spPr bwMode="auto">
            <a:xfrm>
              <a:off x="5332413" y="858838"/>
              <a:ext cx="763588" cy="889000"/>
            </a:xfrm>
            <a:custGeom>
              <a:avLst/>
              <a:gdLst>
                <a:gd name="T0" fmla="*/ 481 w 481"/>
                <a:gd name="T1" fmla="*/ 560 h 560"/>
                <a:gd name="T2" fmla="*/ 0 w 481"/>
                <a:gd name="T3" fmla="*/ 280 h 560"/>
                <a:gd name="T4" fmla="*/ 481 w 481"/>
                <a:gd name="T5" fmla="*/ 0 h 560"/>
                <a:gd name="T6" fmla="*/ 481 w 481"/>
                <a:gd name="T7" fmla="*/ 560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1" h="560">
                  <a:moveTo>
                    <a:pt x="481" y="560"/>
                  </a:moveTo>
                  <a:lnTo>
                    <a:pt x="0" y="280"/>
                  </a:lnTo>
                  <a:lnTo>
                    <a:pt x="481" y="0"/>
                  </a:lnTo>
                  <a:lnTo>
                    <a:pt x="481" y="56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13" name="Freeform 98"/>
            <p:cNvSpPr>
              <a:spLocks/>
            </p:cNvSpPr>
            <p:nvPr/>
          </p:nvSpPr>
          <p:spPr bwMode="auto">
            <a:xfrm>
              <a:off x="6856413" y="-31750"/>
              <a:ext cx="760413" cy="890588"/>
            </a:xfrm>
            <a:custGeom>
              <a:avLst/>
              <a:gdLst>
                <a:gd name="T0" fmla="*/ 479 w 479"/>
                <a:gd name="T1" fmla="*/ 561 h 561"/>
                <a:gd name="T2" fmla="*/ 0 w 479"/>
                <a:gd name="T3" fmla="*/ 279 h 561"/>
                <a:gd name="T4" fmla="*/ 479 w 479"/>
                <a:gd name="T5" fmla="*/ 0 h 561"/>
                <a:gd name="T6" fmla="*/ 479 w 479"/>
                <a:gd name="T7" fmla="*/ 561 h 5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9" h="561">
                  <a:moveTo>
                    <a:pt x="479" y="561"/>
                  </a:moveTo>
                  <a:lnTo>
                    <a:pt x="0" y="279"/>
                  </a:lnTo>
                  <a:lnTo>
                    <a:pt x="479" y="0"/>
                  </a:lnTo>
                  <a:lnTo>
                    <a:pt x="479" y="56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14" name="Freeform 109"/>
            <p:cNvSpPr>
              <a:spLocks/>
            </p:cNvSpPr>
            <p:nvPr/>
          </p:nvSpPr>
          <p:spPr bwMode="auto">
            <a:xfrm>
              <a:off x="8382000" y="1303338"/>
              <a:ext cx="760413" cy="889000"/>
            </a:xfrm>
            <a:custGeom>
              <a:avLst/>
              <a:gdLst>
                <a:gd name="T0" fmla="*/ 0 w 479"/>
                <a:gd name="T1" fmla="*/ 0 h 560"/>
                <a:gd name="T2" fmla="*/ 479 w 479"/>
                <a:gd name="T3" fmla="*/ 280 h 560"/>
                <a:gd name="T4" fmla="*/ 0 w 479"/>
                <a:gd name="T5" fmla="*/ 560 h 560"/>
                <a:gd name="T6" fmla="*/ 0 w 479"/>
                <a:gd name="T7" fmla="*/ 0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9" h="560">
                  <a:moveTo>
                    <a:pt x="0" y="0"/>
                  </a:moveTo>
                  <a:lnTo>
                    <a:pt x="479" y="280"/>
                  </a:lnTo>
                  <a:lnTo>
                    <a:pt x="0" y="5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15" name="Freeform 113"/>
            <p:cNvSpPr>
              <a:spLocks/>
            </p:cNvSpPr>
            <p:nvPr/>
          </p:nvSpPr>
          <p:spPr bwMode="auto">
            <a:xfrm>
              <a:off x="9142413" y="1747838"/>
              <a:ext cx="760413" cy="889000"/>
            </a:xfrm>
            <a:custGeom>
              <a:avLst/>
              <a:gdLst>
                <a:gd name="T0" fmla="*/ 0 w 479"/>
                <a:gd name="T1" fmla="*/ 0 h 560"/>
                <a:gd name="T2" fmla="*/ 479 w 479"/>
                <a:gd name="T3" fmla="*/ 280 h 560"/>
                <a:gd name="T4" fmla="*/ 0 w 479"/>
                <a:gd name="T5" fmla="*/ 560 h 560"/>
                <a:gd name="T6" fmla="*/ 0 w 479"/>
                <a:gd name="T7" fmla="*/ 0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9" h="560">
                  <a:moveTo>
                    <a:pt x="0" y="0"/>
                  </a:moveTo>
                  <a:lnTo>
                    <a:pt x="479" y="280"/>
                  </a:lnTo>
                  <a:lnTo>
                    <a:pt x="0" y="5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16" name="Freeform 153"/>
            <p:cNvSpPr>
              <a:spLocks/>
            </p:cNvSpPr>
            <p:nvPr/>
          </p:nvSpPr>
          <p:spPr bwMode="auto">
            <a:xfrm>
              <a:off x="760413" y="858838"/>
              <a:ext cx="760413" cy="889000"/>
            </a:xfrm>
            <a:custGeom>
              <a:avLst/>
              <a:gdLst>
                <a:gd name="T0" fmla="*/ 479 w 479"/>
                <a:gd name="T1" fmla="*/ 560 h 560"/>
                <a:gd name="T2" fmla="*/ 0 w 479"/>
                <a:gd name="T3" fmla="*/ 280 h 560"/>
                <a:gd name="T4" fmla="*/ 479 w 479"/>
                <a:gd name="T5" fmla="*/ 0 h 560"/>
                <a:gd name="T6" fmla="*/ 479 w 479"/>
                <a:gd name="T7" fmla="*/ 560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9" h="560">
                  <a:moveTo>
                    <a:pt x="479" y="560"/>
                  </a:moveTo>
                  <a:lnTo>
                    <a:pt x="0" y="280"/>
                  </a:lnTo>
                  <a:lnTo>
                    <a:pt x="479" y="0"/>
                  </a:lnTo>
                  <a:lnTo>
                    <a:pt x="479" y="56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17" name="Freeform 46"/>
            <p:cNvSpPr>
              <a:spLocks/>
            </p:cNvSpPr>
            <p:nvPr/>
          </p:nvSpPr>
          <p:spPr bwMode="auto">
            <a:xfrm>
              <a:off x="2286000" y="-31750"/>
              <a:ext cx="763588" cy="890588"/>
            </a:xfrm>
            <a:custGeom>
              <a:avLst/>
              <a:gdLst>
                <a:gd name="T0" fmla="*/ 481 w 481"/>
                <a:gd name="T1" fmla="*/ 561 h 561"/>
                <a:gd name="T2" fmla="*/ 0 w 481"/>
                <a:gd name="T3" fmla="*/ 279 h 561"/>
                <a:gd name="T4" fmla="*/ 481 w 481"/>
                <a:gd name="T5" fmla="*/ 0 h 561"/>
                <a:gd name="T6" fmla="*/ 481 w 481"/>
                <a:gd name="T7" fmla="*/ 561 h 5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1" h="561">
                  <a:moveTo>
                    <a:pt x="481" y="561"/>
                  </a:moveTo>
                  <a:lnTo>
                    <a:pt x="0" y="279"/>
                  </a:lnTo>
                  <a:lnTo>
                    <a:pt x="481" y="0"/>
                  </a:lnTo>
                  <a:lnTo>
                    <a:pt x="481" y="56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18" name="Freeform 53"/>
            <p:cNvSpPr>
              <a:spLocks/>
            </p:cNvSpPr>
            <p:nvPr/>
          </p:nvSpPr>
          <p:spPr bwMode="auto">
            <a:xfrm>
              <a:off x="3049588" y="-476250"/>
              <a:ext cx="760413" cy="887413"/>
            </a:xfrm>
            <a:custGeom>
              <a:avLst/>
              <a:gdLst>
                <a:gd name="T0" fmla="*/ 479 w 479"/>
                <a:gd name="T1" fmla="*/ 559 h 559"/>
                <a:gd name="T2" fmla="*/ 0 w 479"/>
                <a:gd name="T3" fmla="*/ 280 h 559"/>
                <a:gd name="T4" fmla="*/ 479 w 479"/>
                <a:gd name="T5" fmla="*/ 0 h 559"/>
                <a:gd name="T6" fmla="*/ 479 w 479"/>
                <a:gd name="T7" fmla="*/ 559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9" h="559">
                  <a:moveTo>
                    <a:pt x="479" y="559"/>
                  </a:moveTo>
                  <a:lnTo>
                    <a:pt x="0" y="280"/>
                  </a:lnTo>
                  <a:lnTo>
                    <a:pt x="479" y="0"/>
                  </a:lnTo>
                  <a:lnTo>
                    <a:pt x="479" y="55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19" name="Freeform 94"/>
            <p:cNvSpPr>
              <a:spLocks/>
            </p:cNvSpPr>
            <p:nvPr/>
          </p:nvSpPr>
          <p:spPr bwMode="auto">
            <a:xfrm>
              <a:off x="6856413" y="1747838"/>
              <a:ext cx="760413" cy="889000"/>
            </a:xfrm>
            <a:custGeom>
              <a:avLst/>
              <a:gdLst>
                <a:gd name="T0" fmla="*/ 479 w 479"/>
                <a:gd name="T1" fmla="*/ 560 h 560"/>
                <a:gd name="T2" fmla="*/ 0 w 479"/>
                <a:gd name="T3" fmla="*/ 280 h 560"/>
                <a:gd name="T4" fmla="*/ 479 w 479"/>
                <a:gd name="T5" fmla="*/ 0 h 560"/>
                <a:gd name="T6" fmla="*/ 479 w 479"/>
                <a:gd name="T7" fmla="*/ 560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9" h="560">
                  <a:moveTo>
                    <a:pt x="479" y="560"/>
                  </a:moveTo>
                  <a:lnTo>
                    <a:pt x="0" y="280"/>
                  </a:lnTo>
                  <a:lnTo>
                    <a:pt x="479" y="0"/>
                  </a:lnTo>
                  <a:lnTo>
                    <a:pt x="479" y="56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20" name="Freeform 118"/>
            <p:cNvSpPr>
              <a:spLocks/>
            </p:cNvSpPr>
            <p:nvPr/>
          </p:nvSpPr>
          <p:spPr bwMode="auto">
            <a:xfrm>
              <a:off x="9906000" y="1303338"/>
              <a:ext cx="762000" cy="889000"/>
            </a:xfrm>
            <a:custGeom>
              <a:avLst/>
              <a:gdLst>
                <a:gd name="T0" fmla="*/ 0 w 480"/>
                <a:gd name="T1" fmla="*/ 0 h 560"/>
                <a:gd name="T2" fmla="*/ 480 w 480"/>
                <a:gd name="T3" fmla="*/ 280 h 560"/>
                <a:gd name="T4" fmla="*/ 0 w 480"/>
                <a:gd name="T5" fmla="*/ 560 h 560"/>
                <a:gd name="T6" fmla="*/ 0 w 480"/>
                <a:gd name="T7" fmla="*/ 0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0" h="560">
                  <a:moveTo>
                    <a:pt x="0" y="0"/>
                  </a:moveTo>
                  <a:lnTo>
                    <a:pt x="480" y="280"/>
                  </a:lnTo>
                  <a:lnTo>
                    <a:pt x="0" y="5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21" name="Freeform 123"/>
            <p:cNvSpPr>
              <a:spLocks/>
            </p:cNvSpPr>
            <p:nvPr/>
          </p:nvSpPr>
          <p:spPr bwMode="auto">
            <a:xfrm>
              <a:off x="10668000" y="1303338"/>
              <a:ext cx="760413" cy="889000"/>
            </a:xfrm>
            <a:custGeom>
              <a:avLst/>
              <a:gdLst>
                <a:gd name="T0" fmla="*/ 479 w 479"/>
                <a:gd name="T1" fmla="*/ 560 h 560"/>
                <a:gd name="T2" fmla="*/ 0 w 479"/>
                <a:gd name="T3" fmla="*/ 280 h 560"/>
                <a:gd name="T4" fmla="*/ 479 w 479"/>
                <a:gd name="T5" fmla="*/ 0 h 560"/>
                <a:gd name="T6" fmla="*/ 479 w 479"/>
                <a:gd name="T7" fmla="*/ 560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9" h="560">
                  <a:moveTo>
                    <a:pt x="479" y="560"/>
                  </a:moveTo>
                  <a:lnTo>
                    <a:pt x="0" y="280"/>
                  </a:lnTo>
                  <a:lnTo>
                    <a:pt x="479" y="0"/>
                  </a:lnTo>
                  <a:lnTo>
                    <a:pt x="479" y="56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22" name="Freeform 130"/>
            <p:cNvSpPr>
              <a:spLocks/>
            </p:cNvSpPr>
            <p:nvPr/>
          </p:nvSpPr>
          <p:spPr bwMode="auto">
            <a:xfrm>
              <a:off x="11428413" y="1747838"/>
              <a:ext cx="763588" cy="889000"/>
            </a:xfrm>
            <a:custGeom>
              <a:avLst/>
              <a:gdLst>
                <a:gd name="T0" fmla="*/ 481 w 481"/>
                <a:gd name="T1" fmla="*/ 560 h 560"/>
                <a:gd name="T2" fmla="*/ 0 w 481"/>
                <a:gd name="T3" fmla="*/ 280 h 560"/>
                <a:gd name="T4" fmla="*/ 481 w 481"/>
                <a:gd name="T5" fmla="*/ 0 h 560"/>
                <a:gd name="T6" fmla="*/ 481 w 481"/>
                <a:gd name="T7" fmla="*/ 560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1" h="560">
                  <a:moveTo>
                    <a:pt x="481" y="560"/>
                  </a:moveTo>
                  <a:lnTo>
                    <a:pt x="0" y="280"/>
                  </a:lnTo>
                  <a:lnTo>
                    <a:pt x="481" y="0"/>
                  </a:lnTo>
                  <a:lnTo>
                    <a:pt x="481" y="56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23" name="Freeform 138"/>
            <p:cNvSpPr>
              <a:spLocks/>
            </p:cNvSpPr>
            <p:nvPr/>
          </p:nvSpPr>
          <p:spPr bwMode="auto">
            <a:xfrm>
              <a:off x="9910763" y="2192338"/>
              <a:ext cx="760413" cy="889000"/>
            </a:xfrm>
            <a:custGeom>
              <a:avLst/>
              <a:gdLst>
                <a:gd name="T0" fmla="*/ 0 w 479"/>
                <a:gd name="T1" fmla="*/ 0 h 560"/>
                <a:gd name="T2" fmla="*/ 479 w 479"/>
                <a:gd name="T3" fmla="*/ 280 h 560"/>
                <a:gd name="T4" fmla="*/ 0 w 479"/>
                <a:gd name="T5" fmla="*/ 560 h 560"/>
                <a:gd name="T6" fmla="*/ 0 w 479"/>
                <a:gd name="T7" fmla="*/ 0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9" h="560">
                  <a:moveTo>
                    <a:pt x="0" y="0"/>
                  </a:moveTo>
                  <a:lnTo>
                    <a:pt x="479" y="280"/>
                  </a:lnTo>
                  <a:lnTo>
                    <a:pt x="0" y="5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24" name="Freeform 155"/>
            <p:cNvSpPr>
              <a:spLocks/>
            </p:cNvSpPr>
            <p:nvPr/>
          </p:nvSpPr>
          <p:spPr bwMode="auto">
            <a:xfrm>
              <a:off x="760413" y="-476250"/>
              <a:ext cx="760413" cy="887413"/>
            </a:xfrm>
            <a:custGeom>
              <a:avLst/>
              <a:gdLst>
                <a:gd name="T0" fmla="*/ 0 w 479"/>
                <a:gd name="T1" fmla="*/ 0 h 559"/>
                <a:gd name="T2" fmla="*/ 479 w 479"/>
                <a:gd name="T3" fmla="*/ 280 h 559"/>
                <a:gd name="T4" fmla="*/ 0 w 479"/>
                <a:gd name="T5" fmla="*/ 559 h 559"/>
                <a:gd name="T6" fmla="*/ 0 w 479"/>
                <a:gd name="T7" fmla="*/ 0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9" h="559">
                  <a:moveTo>
                    <a:pt x="0" y="0"/>
                  </a:moveTo>
                  <a:lnTo>
                    <a:pt x="479" y="280"/>
                  </a:lnTo>
                  <a:lnTo>
                    <a:pt x="0" y="5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25" name="Freeform 158"/>
            <p:cNvSpPr>
              <a:spLocks/>
            </p:cNvSpPr>
            <p:nvPr/>
          </p:nvSpPr>
          <p:spPr bwMode="auto">
            <a:xfrm>
              <a:off x="1520825" y="411163"/>
              <a:ext cx="765175" cy="892175"/>
            </a:xfrm>
            <a:custGeom>
              <a:avLst/>
              <a:gdLst>
                <a:gd name="T0" fmla="*/ 482 w 482"/>
                <a:gd name="T1" fmla="*/ 562 h 562"/>
                <a:gd name="T2" fmla="*/ 0 w 482"/>
                <a:gd name="T3" fmla="*/ 282 h 562"/>
                <a:gd name="T4" fmla="*/ 482 w 482"/>
                <a:gd name="T5" fmla="*/ 0 h 562"/>
                <a:gd name="T6" fmla="*/ 482 w 482"/>
                <a:gd name="T7" fmla="*/ 562 h 5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2" h="562">
                  <a:moveTo>
                    <a:pt x="482" y="562"/>
                  </a:moveTo>
                  <a:lnTo>
                    <a:pt x="0" y="282"/>
                  </a:lnTo>
                  <a:lnTo>
                    <a:pt x="482" y="0"/>
                  </a:lnTo>
                  <a:lnTo>
                    <a:pt x="482" y="56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26" name="Freeform 58"/>
            <p:cNvSpPr>
              <a:spLocks/>
            </p:cNvSpPr>
            <p:nvPr/>
          </p:nvSpPr>
          <p:spPr bwMode="auto">
            <a:xfrm>
              <a:off x="3810000" y="858838"/>
              <a:ext cx="760413" cy="889000"/>
            </a:xfrm>
            <a:custGeom>
              <a:avLst/>
              <a:gdLst>
                <a:gd name="T0" fmla="*/ 479 w 479"/>
                <a:gd name="T1" fmla="*/ 560 h 560"/>
                <a:gd name="T2" fmla="*/ 0 w 479"/>
                <a:gd name="T3" fmla="*/ 280 h 560"/>
                <a:gd name="T4" fmla="*/ 479 w 479"/>
                <a:gd name="T5" fmla="*/ 0 h 560"/>
                <a:gd name="T6" fmla="*/ 479 w 479"/>
                <a:gd name="T7" fmla="*/ 560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9" h="560">
                  <a:moveTo>
                    <a:pt x="479" y="560"/>
                  </a:moveTo>
                  <a:lnTo>
                    <a:pt x="0" y="280"/>
                  </a:lnTo>
                  <a:lnTo>
                    <a:pt x="479" y="0"/>
                  </a:lnTo>
                  <a:lnTo>
                    <a:pt x="479" y="56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27" name="Freeform 69"/>
            <p:cNvSpPr>
              <a:spLocks/>
            </p:cNvSpPr>
            <p:nvPr/>
          </p:nvSpPr>
          <p:spPr bwMode="auto">
            <a:xfrm>
              <a:off x="4570413" y="411163"/>
              <a:ext cx="762000" cy="892175"/>
            </a:xfrm>
            <a:custGeom>
              <a:avLst/>
              <a:gdLst>
                <a:gd name="T0" fmla="*/ 480 w 480"/>
                <a:gd name="T1" fmla="*/ 562 h 562"/>
                <a:gd name="T2" fmla="*/ 0 w 480"/>
                <a:gd name="T3" fmla="*/ 282 h 562"/>
                <a:gd name="T4" fmla="*/ 480 w 480"/>
                <a:gd name="T5" fmla="*/ 0 h 562"/>
                <a:gd name="T6" fmla="*/ 480 w 480"/>
                <a:gd name="T7" fmla="*/ 562 h 5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0" h="562">
                  <a:moveTo>
                    <a:pt x="480" y="562"/>
                  </a:moveTo>
                  <a:lnTo>
                    <a:pt x="0" y="282"/>
                  </a:lnTo>
                  <a:lnTo>
                    <a:pt x="480" y="0"/>
                  </a:lnTo>
                  <a:lnTo>
                    <a:pt x="480" y="56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28" name="Freeform 79"/>
            <p:cNvSpPr>
              <a:spLocks/>
            </p:cNvSpPr>
            <p:nvPr/>
          </p:nvSpPr>
          <p:spPr bwMode="auto">
            <a:xfrm>
              <a:off x="5332413" y="-31750"/>
              <a:ext cx="763588" cy="890588"/>
            </a:xfrm>
            <a:custGeom>
              <a:avLst/>
              <a:gdLst>
                <a:gd name="T0" fmla="*/ 481 w 481"/>
                <a:gd name="T1" fmla="*/ 561 h 561"/>
                <a:gd name="T2" fmla="*/ 0 w 481"/>
                <a:gd name="T3" fmla="*/ 279 h 561"/>
                <a:gd name="T4" fmla="*/ 481 w 481"/>
                <a:gd name="T5" fmla="*/ 0 h 561"/>
                <a:gd name="T6" fmla="*/ 481 w 481"/>
                <a:gd name="T7" fmla="*/ 561 h 5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1" h="561">
                  <a:moveTo>
                    <a:pt x="481" y="561"/>
                  </a:moveTo>
                  <a:lnTo>
                    <a:pt x="0" y="279"/>
                  </a:lnTo>
                  <a:lnTo>
                    <a:pt x="481" y="0"/>
                  </a:lnTo>
                  <a:lnTo>
                    <a:pt x="481" y="56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29" name="Freeform 86"/>
            <p:cNvSpPr>
              <a:spLocks/>
            </p:cNvSpPr>
            <p:nvPr/>
          </p:nvSpPr>
          <p:spPr bwMode="auto">
            <a:xfrm>
              <a:off x="6096000" y="1303338"/>
              <a:ext cx="760413" cy="889000"/>
            </a:xfrm>
            <a:custGeom>
              <a:avLst/>
              <a:gdLst>
                <a:gd name="T0" fmla="*/ 479 w 479"/>
                <a:gd name="T1" fmla="*/ 560 h 560"/>
                <a:gd name="T2" fmla="*/ 0 w 479"/>
                <a:gd name="T3" fmla="*/ 280 h 560"/>
                <a:gd name="T4" fmla="*/ 479 w 479"/>
                <a:gd name="T5" fmla="*/ 0 h 560"/>
                <a:gd name="T6" fmla="*/ 479 w 479"/>
                <a:gd name="T7" fmla="*/ 560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9" h="560">
                  <a:moveTo>
                    <a:pt x="479" y="560"/>
                  </a:moveTo>
                  <a:lnTo>
                    <a:pt x="0" y="280"/>
                  </a:lnTo>
                  <a:lnTo>
                    <a:pt x="479" y="0"/>
                  </a:lnTo>
                  <a:lnTo>
                    <a:pt x="479" y="56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30" name="Freeform 90"/>
            <p:cNvSpPr>
              <a:spLocks/>
            </p:cNvSpPr>
            <p:nvPr/>
          </p:nvSpPr>
          <p:spPr bwMode="auto">
            <a:xfrm>
              <a:off x="6096000" y="-476250"/>
              <a:ext cx="760413" cy="887413"/>
            </a:xfrm>
            <a:custGeom>
              <a:avLst/>
              <a:gdLst>
                <a:gd name="T0" fmla="*/ 479 w 479"/>
                <a:gd name="T1" fmla="*/ 559 h 559"/>
                <a:gd name="T2" fmla="*/ 0 w 479"/>
                <a:gd name="T3" fmla="*/ 280 h 559"/>
                <a:gd name="T4" fmla="*/ 479 w 479"/>
                <a:gd name="T5" fmla="*/ 0 h 559"/>
                <a:gd name="T6" fmla="*/ 479 w 479"/>
                <a:gd name="T7" fmla="*/ 559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9" h="559">
                  <a:moveTo>
                    <a:pt x="479" y="559"/>
                  </a:moveTo>
                  <a:lnTo>
                    <a:pt x="0" y="280"/>
                  </a:lnTo>
                  <a:lnTo>
                    <a:pt x="479" y="0"/>
                  </a:lnTo>
                  <a:lnTo>
                    <a:pt x="479" y="55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31" name="Freeform 100"/>
            <p:cNvSpPr>
              <a:spLocks/>
            </p:cNvSpPr>
            <p:nvPr/>
          </p:nvSpPr>
          <p:spPr bwMode="auto">
            <a:xfrm>
              <a:off x="7616825" y="3524250"/>
              <a:ext cx="765175" cy="892175"/>
            </a:xfrm>
            <a:custGeom>
              <a:avLst/>
              <a:gdLst>
                <a:gd name="T0" fmla="*/ 0 w 482"/>
                <a:gd name="T1" fmla="*/ 0 h 562"/>
                <a:gd name="T2" fmla="*/ 482 w 482"/>
                <a:gd name="T3" fmla="*/ 282 h 562"/>
                <a:gd name="T4" fmla="*/ 0 w 482"/>
                <a:gd name="T5" fmla="*/ 562 h 562"/>
                <a:gd name="T6" fmla="*/ 0 w 482"/>
                <a:gd name="T7" fmla="*/ 0 h 5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2" h="562">
                  <a:moveTo>
                    <a:pt x="0" y="0"/>
                  </a:moveTo>
                  <a:lnTo>
                    <a:pt x="482" y="282"/>
                  </a:lnTo>
                  <a:lnTo>
                    <a:pt x="0" y="5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32" name="Freeform 102"/>
            <p:cNvSpPr>
              <a:spLocks/>
            </p:cNvSpPr>
            <p:nvPr/>
          </p:nvSpPr>
          <p:spPr bwMode="auto">
            <a:xfrm>
              <a:off x="7616825" y="2192338"/>
              <a:ext cx="765175" cy="889000"/>
            </a:xfrm>
            <a:custGeom>
              <a:avLst/>
              <a:gdLst>
                <a:gd name="T0" fmla="*/ 482 w 482"/>
                <a:gd name="T1" fmla="*/ 560 h 560"/>
                <a:gd name="T2" fmla="*/ 0 w 482"/>
                <a:gd name="T3" fmla="*/ 280 h 560"/>
                <a:gd name="T4" fmla="*/ 482 w 482"/>
                <a:gd name="T5" fmla="*/ 0 h 560"/>
                <a:gd name="T6" fmla="*/ 482 w 482"/>
                <a:gd name="T7" fmla="*/ 560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2" h="560">
                  <a:moveTo>
                    <a:pt x="482" y="560"/>
                  </a:moveTo>
                  <a:lnTo>
                    <a:pt x="0" y="280"/>
                  </a:lnTo>
                  <a:lnTo>
                    <a:pt x="482" y="0"/>
                  </a:lnTo>
                  <a:lnTo>
                    <a:pt x="482" y="56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33" name="Freeform 117"/>
            <p:cNvSpPr>
              <a:spLocks/>
            </p:cNvSpPr>
            <p:nvPr/>
          </p:nvSpPr>
          <p:spPr bwMode="auto">
            <a:xfrm>
              <a:off x="9142413" y="-476250"/>
              <a:ext cx="760413" cy="887413"/>
            </a:xfrm>
            <a:custGeom>
              <a:avLst/>
              <a:gdLst>
                <a:gd name="T0" fmla="*/ 479 w 479"/>
                <a:gd name="T1" fmla="*/ 559 h 559"/>
                <a:gd name="T2" fmla="*/ 0 w 479"/>
                <a:gd name="T3" fmla="*/ 280 h 559"/>
                <a:gd name="T4" fmla="*/ 479 w 479"/>
                <a:gd name="T5" fmla="*/ 0 h 559"/>
                <a:gd name="T6" fmla="*/ 479 w 479"/>
                <a:gd name="T7" fmla="*/ 559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9" h="559">
                  <a:moveTo>
                    <a:pt x="479" y="559"/>
                  </a:moveTo>
                  <a:lnTo>
                    <a:pt x="0" y="280"/>
                  </a:lnTo>
                  <a:lnTo>
                    <a:pt x="479" y="0"/>
                  </a:lnTo>
                  <a:lnTo>
                    <a:pt x="479" y="55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34" name="Freeform 120"/>
            <p:cNvSpPr>
              <a:spLocks/>
            </p:cNvSpPr>
            <p:nvPr/>
          </p:nvSpPr>
          <p:spPr bwMode="auto">
            <a:xfrm>
              <a:off x="9906000" y="411163"/>
              <a:ext cx="762000" cy="892175"/>
            </a:xfrm>
            <a:custGeom>
              <a:avLst/>
              <a:gdLst>
                <a:gd name="T0" fmla="*/ 0 w 480"/>
                <a:gd name="T1" fmla="*/ 0 h 562"/>
                <a:gd name="T2" fmla="*/ 480 w 480"/>
                <a:gd name="T3" fmla="*/ 282 h 562"/>
                <a:gd name="T4" fmla="*/ 0 w 480"/>
                <a:gd name="T5" fmla="*/ 562 h 562"/>
                <a:gd name="T6" fmla="*/ 0 w 480"/>
                <a:gd name="T7" fmla="*/ 0 h 5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0" h="562">
                  <a:moveTo>
                    <a:pt x="0" y="0"/>
                  </a:moveTo>
                  <a:lnTo>
                    <a:pt x="480" y="282"/>
                  </a:lnTo>
                  <a:lnTo>
                    <a:pt x="0" y="5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35" name="Freeform 132"/>
            <p:cNvSpPr>
              <a:spLocks/>
            </p:cNvSpPr>
            <p:nvPr/>
          </p:nvSpPr>
          <p:spPr bwMode="auto">
            <a:xfrm>
              <a:off x="11428413" y="858838"/>
              <a:ext cx="763588" cy="889000"/>
            </a:xfrm>
            <a:custGeom>
              <a:avLst/>
              <a:gdLst>
                <a:gd name="T0" fmla="*/ 481 w 481"/>
                <a:gd name="T1" fmla="*/ 560 h 560"/>
                <a:gd name="T2" fmla="*/ 0 w 481"/>
                <a:gd name="T3" fmla="*/ 280 h 560"/>
                <a:gd name="T4" fmla="*/ 481 w 481"/>
                <a:gd name="T5" fmla="*/ 0 h 560"/>
                <a:gd name="T6" fmla="*/ 481 w 481"/>
                <a:gd name="T7" fmla="*/ 560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1" h="560">
                  <a:moveTo>
                    <a:pt x="481" y="560"/>
                  </a:moveTo>
                  <a:lnTo>
                    <a:pt x="0" y="280"/>
                  </a:lnTo>
                  <a:lnTo>
                    <a:pt x="481" y="0"/>
                  </a:lnTo>
                  <a:lnTo>
                    <a:pt x="481" y="56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36" name="Freeform 135"/>
            <p:cNvSpPr>
              <a:spLocks/>
            </p:cNvSpPr>
            <p:nvPr/>
          </p:nvSpPr>
          <p:spPr bwMode="auto">
            <a:xfrm>
              <a:off x="11428413" y="-476250"/>
              <a:ext cx="763588" cy="887413"/>
            </a:xfrm>
            <a:custGeom>
              <a:avLst/>
              <a:gdLst>
                <a:gd name="T0" fmla="*/ 0 w 481"/>
                <a:gd name="T1" fmla="*/ 0 h 559"/>
                <a:gd name="T2" fmla="*/ 481 w 481"/>
                <a:gd name="T3" fmla="*/ 280 h 559"/>
                <a:gd name="T4" fmla="*/ 0 w 481"/>
                <a:gd name="T5" fmla="*/ 559 h 559"/>
                <a:gd name="T6" fmla="*/ 0 w 481"/>
                <a:gd name="T7" fmla="*/ 0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1" h="559">
                  <a:moveTo>
                    <a:pt x="0" y="0"/>
                  </a:moveTo>
                  <a:lnTo>
                    <a:pt x="481" y="280"/>
                  </a:lnTo>
                  <a:lnTo>
                    <a:pt x="0" y="5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37" name="Freeform 136"/>
            <p:cNvSpPr>
              <a:spLocks/>
            </p:cNvSpPr>
            <p:nvPr/>
          </p:nvSpPr>
          <p:spPr bwMode="auto">
            <a:xfrm>
              <a:off x="9148763" y="2636838"/>
              <a:ext cx="762000" cy="887413"/>
            </a:xfrm>
            <a:custGeom>
              <a:avLst/>
              <a:gdLst>
                <a:gd name="T0" fmla="*/ 0 w 480"/>
                <a:gd name="T1" fmla="*/ 0 h 559"/>
                <a:gd name="T2" fmla="*/ 480 w 480"/>
                <a:gd name="T3" fmla="*/ 280 h 559"/>
                <a:gd name="T4" fmla="*/ 0 w 480"/>
                <a:gd name="T5" fmla="*/ 559 h 559"/>
                <a:gd name="T6" fmla="*/ 0 w 480"/>
                <a:gd name="T7" fmla="*/ 0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0" h="559">
                  <a:moveTo>
                    <a:pt x="0" y="0"/>
                  </a:moveTo>
                  <a:lnTo>
                    <a:pt x="480" y="280"/>
                  </a:lnTo>
                  <a:lnTo>
                    <a:pt x="0" y="5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38" name="Freeform 141"/>
            <p:cNvSpPr>
              <a:spLocks/>
            </p:cNvSpPr>
            <p:nvPr/>
          </p:nvSpPr>
          <p:spPr bwMode="auto">
            <a:xfrm>
              <a:off x="6350" y="2198688"/>
              <a:ext cx="762000" cy="889000"/>
            </a:xfrm>
            <a:custGeom>
              <a:avLst/>
              <a:gdLst>
                <a:gd name="T0" fmla="*/ 480 w 480"/>
                <a:gd name="T1" fmla="*/ 560 h 560"/>
                <a:gd name="T2" fmla="*/ 0 w 480"/>
                <a:gd name="T3" fmla="*/ 280 h 560"/>
                <a:gd name="T4" fmla="*/ 480 w 480"/>
                <a:gd name="T5" fmla="*/ 0 h 560"/>
                <a:gd name="T6" fmla="*/ 480 w 480"/>
                <a:gd name="T7" fmla="*/ 560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0" h="560">
                  <a:moveTo>
                    <a:pt x="480" y="560"/>
                  </a:moveTo>
                  <a:lnTo>
                    <a:pt x="0" y="280"/>
                  </a:lnTo>
                  <a:lnTo>
                    <a:pt x="480" y="0"/>
                  </a:lnTo>
                  <a:lnTo>
                    <a:pt x="480" y="56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39" name="Freeform 150"/>
            <p:cNvSpPr>
              <a:spLocks/>
            </p:cNvSpPr>
            <p:nvPr/>
          </p:nvSpPr>
          <p:spPr bwMode="auto">
            <a:xfrm>
              <a:off x="2301875" y="2643188"/>
              <a:ext cx="763588" cy="889000"/>
            </a:xfrm>
            <a:custGeom>
              <a:avLst/>
              <a:gdLst>
                <a:gd name="T0" fmla="*/ 481 w 481"/>
                <a:gd name="T1" fmla="*/ 560 h 560"/>
                <a:gd name="T2" fmla="*/ 0 w 481"/>
                <a:gd name="T3" fmla="*/ 280 h 560"/>
                <a:gd name="T4" fmla="*/ 481 w 481"/>
                <a:gd name="T5" fmla="*/ 0 h 560"/>
                <a:gd name="T6" fmla="*/ 481 w 481"/>
                <a:gd name="T7" fmla="*/ 560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1" h="560">
                  <a:moveTo>
                    <a:pt x="481" y="560"/>
                  </a:moveTo>
                  <a:lnTo>
                    <a:pt x="0" y="280"/>
                  </a:lnTo>
                  <a:lnTo>
                    <a:pt x="481" y="0"/>
                  </a:lnTo>
                  <a:lnTo>
                    <a:pt x="481" y="56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40" name="Freeform 156"/>
            <p:cNvSpPr>
              <a:spLocks/>
            </p:cNvSpPr>
            <p:nvPr/>
          </p:nvSpPr>
          <p:spPr bwMode="auto">
            <a:xfrm>
              <a:off x="1520825" y="1747838"/>
              <a:ext cx="765175" cy="889000"/>
            </a:xfrm>
            <a:custGeom>
              <a:avLst/>
              <a:gdLst>
                <a:gd name="T0" fmla="*/ 0 w 482"/>
                <a:gd name="T1" fmla="*/ 0 h 560"/>
                <a:gd name="T2" fmla="*/ 482 w 482"/>
                <a:gd name="T3" fmla="*/ 280 h 560"/>
                <a:gd name="T4" fmla="*/ 0 w 482"/>
                <a:gd name="T5" fmla="*/ 560 h 560"/>
                <a:gd name="T6" fmla="*/ 0 w 482"/>
                <a:gd name="T7" fmla="*/ 0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2" h="560">
                  <a:moveTo>
                    <a:pt x="0" y="0"/>
                  </a:moveTo>
                  <a:lnTo>
                    <a:pt x="482" y="280"/>
                  </a:lnTo>
                  <a:lnTo>
                    <a:pt x="0" y="5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41" name="Freeform 159"/>
            <p:cNvSpPr>
              <a:spLocks/>
            </p:cNvSpPr>
            <p:nvPr/>
          </p:nvSpPr>
          <p:spPr bwMode="auto">
            <a:xfrm>
              <a:off x="1520825" y="-31750"/>
              <a:ext cx="765175" cy="890588"/>
            </a:xfrm>
            <a:custGeom>
              <a:avLst/>
              <a:gdLst>
                <a:gd name="T0" fmla="*/ 0 w 482"/>
                <a:gd name="T1" fmla="*/ 0 h 561"/>
                <a:gd name="T2" fmla="*/ 482 w 482"/>
                <a:gd name="T3" fmla="*/ 279 h 561"/>
                <a:gd name="T4" fmla="*/ 0 w 482"/>
                <a:gd name="T5" fmla="*/ 561 h 561"/>
                <a:gd name="T6" fmla="*/ 0 w 482"/>
                <a:gd name="T7" fmla="*/ 0 h 5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2" h="561">
                  <a:moveTo>
                    <a:pt x="0" y="0"/>
                  </a:moveTo>
                  <a:lnTo>
                    <a:pt x="482" y="279"/>
                  </a:lnTo>
                  <a:lnTo>
                    <a:pt x="0" y="5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42" name="Freeform 43"/>
            <p:cNvSpPr>
              <a:spLocks/>
            </p:cNvSpPr>
            <p:nvPr/>
          </p:nvSpPr>
          <p:spPr bwMode="auto">
            <a:xfrm>
              <a:off x="2286000" y="858838"/>
              <a:ext cx="763588" cy="889000"/>
            </a:xfrm>
            <a:custGeom>
              <a:avLst/>
              <a:gdLst>
                <a:gd name="T0" fmla="*/ 481 w 481"/>
                <a:gd name="T1" fmla="*/ 560 h 560"/>
                <a:gd name="T2" fmla="*/ 0 w 481"/>
                <a:gd name="T3" fmla="*/ 280 h 560"/>
                <a:gd name="T4" fmla="*/ 481 w 481"/>
                <a:gd name="T5" fmla="*/ 0 h 560"/>
                <a:gd name="T6" fmla="*/ 481 w 481"/>
                <a:gd name="T7" fmla="*/ 560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1" h="560">
                  <a:moveTo>
                    <a:pt x="481" y="560"/>
                  </a:moveTo>
                  <a:lnTo>
                    <a:pt x="0" y="280"/>
                  </a:lnTo>
                  <a:lnTo>
                    <a:pt x="481" y="0"/>
                  </a:lnTo>
                  <a:lnTo>
                    <a:pt x="481" y="56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43" name="Freeform 48"/>
            <p:cNvSpPr>
              <a:spLocks/>
            </p:cNvSpPr>
            <p:nvPr/>
          </p:nvSpPr>
          <p:spPr bwMode="auto">
            <a:xfrm>
              <a:off x="3049588" y="1303338"/>
              <a:ext cx="760413" cy="889000"/>
            </a:xfrm>
            <a:custGeom>
              <a:avLst/>
              <a:gdLst>
                <a:gd name="T0" fmla="*/ 479 w 479"/>
                <a:gd name="T1" fmla="*/ 560 h 560"/>
                <a:gd name="T2" fmla="*/ 0 w 479"/>
                <a:gd name="T3" fmla="*/ 280 h 560"/>
                <a:gd name="T4" fmla="*/ 479 w 479"/>
                <a:gd name="T5" fmla="*/ 0 h 560"/>
                <a:gd name="T6" fmla="*/ 479 w 479"/>
                <a:gd name="T7" fmla="*/ 560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9" h="560">
                  <a:moveTo>
                    <a:pt x="479" y="560"/>
                  </a:moveTo>
                  <a:lnTo>
                    <a:pt x="0" y="280"/>
                  </a:lnTo>
                  <a:lnTo>
                    <a:pt x="479" y="0"/>
                  </a:lnTo>
                  <a:lnTo>
                    <a:pt x="479" y="56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44" name="Freeform 60"/>
            <p:cNvSpPr>
              <a:spLocks/>
            </p:cNvSpPr>
            <p:nvPr/>
          </p:nvSpPr>
          <p:spPr bwMode="auto">
            <a:xfrm>
              <a:off x="3810000" y="-31750"/>
              <a:ext cx="760413" cy="890588"/>
            </a:xfrm>
            <a:custGeom>
              <a:avLst/>
              <a:gdLst>
                <a:gd name="T0" fmla="*/ 479 w 479"/>
                <a:gd name="T1" fmla="*/ 561 h 561"/>
                <a:gd name="T2" fmla="*/ 0 w 479"/>
                <a:gd name="T3" fmla="*/ 279 h 561"/>
                <a:gd name="T4" fmla="*/ 479 w 479"/>
                <a:gd name="T5" fmla="*/ 0 h 561"/>
                <a:gd name="T6" fmla="*/ 479 w 479"/>
                <a:gd name="T7" fmla="*/ 561 h 5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9" h="561">
                  <a:moveTo>
                    <a:pt x="479" y="561"/>
                  </a:moveTo>
                  <a:lnTo>
                    <a:pt x="0" y="279"/>
                  </a:lnTo>
                  <a:lnTo>
                    <a:pt x="479" y="0"/>
                  </a:lnTo>
                  <a:lnTo>
                    <a:pt x="479" y="56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45" name="Freeform 67"/>
            <p:cNvSpPr>
              <a:spLocks/>
            </p:cNvSpPr>
            <p:nvPr/>
          </p:nvSpPr>
          <p:spPr bwMode="auto">
            <a:xfrm>
              <a:off x="4570413" y="1303338"/>
              <a:ext cx="762000" cy="889000"/>
            </a:xfrm>
            <a:custGeom>
              <a:avLst/>
              <a:gdLst>
                <a:gd name="T0" fmla="*/ 480 w 480"/>
                <a:gd name="T1" fmla="*/ 560 h 560"/>
                <a:gd name="T2" fmla="*/ 0 w 480"/>
                <a:gd name="T3" fmla="*/ 280 h 560"/>
                <a:gd name="T4" fmla="*/ 480 w 480"/>
                <a:gd name="T5" fmla="*/ 0 h 560"/>
                <a:gd name="T6" fmla="*/ 480 w 480"/>
                <a:gd name="T7" fmla="*/ 560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0" h="560">
                  <a:moveTo>
                    <a:pt x="480" y="560"/>
                  </a:moveTo>
                  <a:lnTo>
                    <a:pt x="0" y="280"/>
                  </a:lnTo>
                  <a:lnTo>
                    <a:pt x="480" y="0"/>
                  </a:lnTo>
                  <a:lnTo>
                    <a:pt x="480" y="56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46" name="Freeform 82"/>
            <p:cNvSpPr>
              <a:spLocks/>
            </p:cNvSpPr>
            <p:nvPr/>
          </p:nvSpPr>
          <p:spPr bwMode="auto">
            <a:xfrm>
              <a:off x="6096000" y="3081338"/>
              <a:ext cx="760413" cy="890588"/>
            </a:xfrm>
            <a:custGeom>
              <a:avLst/>
              <a:gdLst>
                <a:gd name="T0" fmla="*/ 479 w 479"/>
                <a:gd name="T1" fmla="*/ 561 h 561"/>
                <a:gd name="T2" fmla="*/ 0 w 479"/>
                <a:gd name="T3" fmla="*/ 279 h 561"/>
                <a:gd name="T4" fmla="*/ 479 w 479"/>
                <a:gd name="T5" fmla="*/ 0 h 561"/>
                <a:gd name="T6" fmla="*/ 479 w 479"/>
                <a:gd name="T7" fmla="*/ 561 h 5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9" h="561">
                  <a:moveTo>
                    <a:pt x="479" y="561"/>
                  </a:moveTo>
                  <a:lnTo>
                    <a:pt x="0" y="279"/>
                  </a:lnTo>
                  <a:lnTo>
                    <a:pt x="479" y="0"/>
                  </a:lnTo>
                  <a:lnTo>
                    <a:pt x="479" y="56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47" name="Freeform 88"/>
            <p:cNvSpPr>
              <a:spLocks/>
            </p:cNvSpPr>
            <p:nvPr/>
          </p:nvSpPr>
          <p:spPr bwMode="auto">
            <a:xfrm>
              <a:off x="6096000" y="411163"/>
              <a:ext cx="760413" cy="892175"/>
            </a:xfrm>
            <a:custGeom>
              <a:avLst/>
              <a:gdLst>
                <a:gd name="T0" fmla="*/ 479 w 479"/>
                <a:gd name="T1" fmla="*/ 562 h 562"/>
                <a:gd name="T2" fmla="*/ 0 w 479"/>
                <a:gd name="T3" fmla="*/ 282 h 562"/>
                <a:gd name="T4" fmla="*/ 479 w 479"/>
                <a:gd name="T5" fmla="*/ 0 h 562"/>
                <a:gd name="T6" fmla="*/ 479 w 479"/>
                <a:gd name="T7" fmla="*/ 562 h 5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9" h="562">
                  <a:moveTo>
                    <a:pt x="479" y="562"/>
                  </a:moveTo>
                  <a:lnTo>
                    <a:pt x="0" y="282"/>
                  </a:lnTo>
                  <a:lnTo>
                    <a:pt x="479" y="0"/>
                  </a:lnTo>
                  <a:lnTo>
                    <a:pt x="479" y="56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48" name="Freeform 104"/>
            <p:cNvSpPr>
              <a:spLocks/>
            </p:cNvSpPr>
            <p:nvPr/>
          </p:nvSpPr>
          <p:spPr bwMode="auto">
            <a:xfrm>
              <a:off x="7616825" y="858838"/>
              <a:ext cx="765175" cy="889000"/>
            </a:xfrm>
            <a:custGeom>
              <a:avLst/>
              <a:gdLst>
                <a:gd name="T0" fmla="*/ 0 w 482"/>
                <a:gd name="T1" fmla="*/ 0 h 560"/>
                <a:gd name="T2" fmla="*/ 482 w 482"/>
                <a:gd name="T3" fmla="*/ 280 h 560"/>
                <a:gd name="T4" fmla="*/ 0 w 482"/>
                <a:gd name="T5" fmla="*/ 560 h 560"/>
                <a:gd name="T6" fmla="*/ 0 w 482"/>
                <a:gd name="T7" fmla="*/ 0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2" h="560">
                  <a:moveTo>
                    <a:pt x="0" y="0"/>
                  </a:moveTo>
                  <a:lnTo>
                    <a:pt x="482" y="280"/>
                  </a:lnTo>
                  <a:lnTo>
                    <a:pt x="0" y="5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49" name="Freeform 116"/>
            <p:cNvSpPr>
              <a:spLocks/>
            </p:cNvSpPr>
            <p:nvPr/>
          </p:nvSpPr>
          <p:spPr bwMode="auto">
            <a:xfrm>
              <a:off x="9142413" y="-31750"/>
              <a:ext cx="760413" cy="890588"/>
            </a:xfrm>
            <a:custGeom>
              <a:avLst/>
              <a:gdLst>
                <a:gd name="T0" fmla="*/ 0 w 479"/>
                <a:gd name="T1" fmla="*/ 0 h 561"/>
                <a:gd name="T2" fmla="*/ 479 w 479"/>
                <a:gd name="T3" fmla="*/ 279 h 561"/>
                <a:gd name="T4" fmla="*/ 0 w 479"/>
                <a:gd name="T5" fmla="*/ 561 h 561"/>
                <a:gd name="T6" fmla="*/ 0 w 479"/>
                <a:gd name="T7" fmla="*/ 0 h 5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9" h="561">
                  <a:moveTo>
                    <a:pt x="0" y="0"/>
                  </a:moveTo>
                  <a:lnTo>
                    <a:pt x="479" y="279"/>
                  </a:lnTo>
                  <a:lnTo>
                    <a:pt x="0" y="5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50" name="Freeform 121"/>
            <p:cNvSpPr>
              <a:spLocks/>
            </p:cNvSpPr>
            <p:nvPr/>
          </p:nvSpPr>
          <p:spPr bwMode="auto">
            <a:xfrm>
              <a:off x="9906000" y="-31750"/>
              <a:ext cx="762000" cy="890588"/>
            </a:xfrm>
            <a:custGeom>
              <a:avLst/>
              <a:gdLst>
                <a:gd name="T0" fmla="*/ 480 w 480"/>
                <a:gd name="T1" fmla="*/ 561 h 561"/>
                <a:gd name="T2" fmla="*/ 0 w 480"/>
                <a:gd name="T3" fmla="*/ 279 h 561"/>
                <a:gd name="T4" fmla="*/ 480 w 480"/>
                <a:gd name="T5" fmla="*/ 0 h 561"/>
                <a:gd name="T6" fmla="*/ 480 w 480"/>
                <a:gd name="T7" fmla="*/ 561 h 5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0" h="561">
                  <a:moveTo>
                    <a:pt x="480" y="561"/>
                  </a:moveTo>
                  <a:lnTo>
                    <a:pt x="0" y="279"/>
                  </a:lnTo>
                  <a:lnTo>
                    <a:pt x="480" y="0"/>
                  </a:lnTo>
                  <a:lnTo>
                    <a:pt x="480" y="56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51" name="Freeform 126"/>
            <p:cNvSpPr>
              <a:spLocks/>
            </p:cNvSpPr>
            <p:nvPr/>
          </p:nvSpPr>
          <p:spPr bwMode="auto">
            <a:xfrm>
              <a:off x="10668000" y="411163"/>
              <a:ext cx="760413" cy="892175"/>
            </a:xfrm>
            <a:custGeom>
              <a:avLst/>
              <a:gdLst>
                <a:gd name="T0" fmla="*/ 479 w 479"/>
                <a:gd name="T1" fmla="*/ 562 h 562"/>
                <a:gd name="T2" fmla="*/ 0 w 479"/>
                <a:gd name="T3" fmla="*/ 282 h 562"/>
                <a:gd name="T4" fmla="*/ 479 w 479"/>
                <a:gd name="T5" fmla="*/ 0 h 562"/>
                <a:gd name="T6" fmla="*/ 479 w 479"/>
                <a:gd name="T7" fmla="*/ 562 h 5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9" h="562">
                  <a:moveTo>
                    <a:pt x="479" y="562"/>
                  </a:moveTo>
                  <a:lnTo>
                    <a:pt x="0" y="282"/>
                  </a:lnTo>
                  <a:lnTo>
                    <a:pt x="479" y="0"/>
                  </a:lnTo>
                  <a:lnTo>
                    <a:pt x="479" y="56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52" name="Freeform 142"/>
            <p:cNvSpPr>
              <a:spLocks/>
            </p:cNvSpPr>
            <p:nvPr/>
          </p:nvSpPr>
          <p:spPr bwMode="auto">
            <a:xfrm>
              <a:off x="3813175" y="3532188"/>
              <a:ext cx="762000" cy="892175"/>
            </a:xfrm>
            <a:custGeom>
              <a:avLst/>
              <a:gdLst>
                <a:gd name="T0" fmla="*/ 480 w 480"/>
                <a:gd name="T1" fmla="*/ 562 h 562"/>
                <a:gd name="T2" fmla="*/ 0 w 480"/>
                <a:gd name="T3" fmla="*/ 280 h 562"/>
                <a:gd name="T4" fmla="*/ 480 w 480"/>
                <a:gd name="T5" fmla="*/ 0 h 562"/>
                <a:gd name="T6" fmla="*/ 480 w 480"/>
                <a:gd name="T7" fmla="*/ 562 h 5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0" h="562">
                  <a:moveTo>
                    <a:pt x="480" y="562"/>
                  </a:moveTo>
                  <a:lnTo>
                    <a:pt x="0" y="280"/>
                  </a:lnTo>
                  <a:lnTo>
                    <a:pt x="480" y="0"/>
                  </a:lnTo>
                  <a:lnTo>
                    <a:pt x="480" y="56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53" name="Freeform 90"/>
            <p:cNvSpPr>
              <a:spLocks/>
            </p:cNvSpPr>
            <p:nvPr/>
          </p:nvSpPr>
          <p:spPr bwMode="auto">
            <a:xfrm>
              <a:off x="4579940" y="-469900"/>
              <a:ext cx="760413" cy="887413"/>
            </a:xfrm>
            <a:custGeom>
              <a:avLst/>
              <a:gdLst>
                <a:gd name="T0" fmla="*/ 479 w 479"/>
                <a:gd name="T1" fmla="*/ 559 h 559"/>
                <a:gd name="T2" fmla="*/ 0 w 479"/>
                <a:gd name="T3" fmla="*/ 280 h 559"/>
                <a:gd name="T4" fmla="*/ 479 w 479"/>
                <a:gd name="T5" fmla="*/ 0 h 559"/>
                <a:gd name="T6" fmla="*/ 479 w 479"/>
                <a:gd name="T7" fmla="*/ 559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9" h="559">
                  <a:moveTo>
                    <a:pt x="479" y="559"/>
                  </a:moveTo>
                  <a:lnTo>
                    <a:pt x="0" y="280"/>
                  </a:lnTo>
                  <a:lnTo>
                    <a:pt x="479" y="0"/>
                  </a:lnTo>
                  <a:lnTo>
                    <a:pt x="479" y="55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</p:grpSp>
    </p:spTree>
    <p:extLst>
      <p:ext uri="{BB962C8B-B14F-4D97-AF65-F5344CB8AC3E}">
        <p14:creationId xmlns:p14="http://schemas.microsoft.com/office/powerpoint/2010/main" val="306186109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144000" cy="6858000"/>
          </a:xfrm>
        </p:spPr>
        <p:txBody>
          <a:bodyPr/>
          <a:lstStyle/>
          <a:p>
            <a:endParaRPr lang="id-ID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28650" y="161925"/>
            <a:ext cx="7886700" cy="1325563"/>
          </a:xfrm>
        </p:spPr>
        <p:txBody>
          <a:bodyPr/>
          <a:lstStyle>
            <a:lvl1pPr algn="ctr"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8"/>
          <p:cNvSpPr>
            <a:spLocks noGrp="1"/>
          </p:cNvSpPr>
          <p:nvPr>
            <p:ph type="body" sz="quarter" idx="16"/>
          </p:nvPr>
        </p:nvSpPr>
        <p:spPr>
          <a:xfrm>
            <a:off x="628650" y="1150620"/>
            <a:ext cx="7886700" cy="355600"/>
          </a:xfrm>
        </p:spPr>
        <p:txBody>
          <a:bodyPr>
            <a:noAutofit/>
          </a:bodyPr>
          <a:lstStyle>
            <a:lvl1pPr marL="0" indent="0" algn="ctr">
              <a:buNone/>
              <a:defRPr sz="12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53425" y="359828"/>
            <a:ext cx="508794" cy="365125"/>
          </a:xfrm>
        </p:spPr>
        <p:txBody>
          <a:bodyPr/>
          <a:lstStyle>
            <a:lvl1pPr algn="ctr">
              <a:defRPr sz="1050" b="1">
                <a:solidFill>
                  <a:schemeClr val="accent1"/>
                </a:solidFill>
              </a:defRPr>
            </a:lvl1pPr>
          </a:lstStyle>
          <a:p>
            <a:fld id="{B6DC25A4-3C61-4B42-BD00-540179DCC986}" type="slidenum">
              <a:rPr lang="id-ID" smtClean="0"/>
              <a:pPr/>
              <a:t>‹#›</a:t>
            </a:fld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99493251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Full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4562475" y="0"/>
            <a:ext cx="4581525" cy="6858000"/>
          </a:xfrm>
        </p:spPr>
        <p:txBody>
          <a:bodyPr/>
          <a:lstStyle/>
          <a:p>
            <a:endParaRPr lang="id-ID"/>
          </a:p>
        </p:txBody>
      </p:sp>
      <p:sp>
        <p:nvSpPr>
          <p:cNvPr id="3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1" y="3403600"/>
            <a:ext cx="4562474" cy="3454400"/>
          </a:xfrm>
        </p:spPr>
        <p:txBody>
          <a:bodyPr/>
          <a:lstStyle/>
          <a:p>
            <a:endParaRPr lang="id-ID"/>
          </a:p>
        </p:txBody>
      </p:sp>
      <p:sp>
        <p:nvSpPr>
          <p:cNvPr id="4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9526" y="0"/>
            <a:ext cx="2268000" cy="3403600"/>
          </a:xfrm>
        </p:spPr>
        <p:txBody>
          <a:bodyPr/>
          <a:lstStyle/>
          <a:p>
            <a:endParaRPr lang="id-ID"/>
          </a:p>
        </p:txBody>
      </p:sp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2286000" y="0"/>
            <a:ext cx="2268000" cy="3403600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3943795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3" grpId="0"/>
      <p:bldP spid="4" grpId="0"/>
      <p:bldP spid="5" grpId="0"/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icture 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519200" cy="2284800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0" y="2286000"/>
            <a:ext cx="1519200" cy="2284800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0" y="4572000"/>
            <a:ext cx="1519200" cy="2284800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1532494" y="0"/>
            <a:ext cx="1519200" cy="2284800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1532494" y="2286000"/>
            <a:ext cx="1519200" cy="2284800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1532494" y="4572000"/>
            <a:ext cx="1519200" cy="2284800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3071194" y="0"/>
            <a:ext cx="1519200" cy="2284800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3071194" y="2286000"/>
            <a:ext cx="1519200" cy="2284800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3071194" y="4572000"/>
            <a:ext cx="1519200" cy="2284800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594163" y="0"/>
            <a:ext cx="1519200" cy="2284800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0"/>
          </p:nvPr>
        </p:nvSpPr>
        <p:spPr>
          <a:xfrm>
            <a:off x="4594163" y="2286000"/>
            <a:ext cx="1519200" cy="2284800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4594163" y="4572000"/>
            <a:ext cx="1519200" cy="2284800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6120019" y="0"/>
            <a:ext cx="1519200" cy="2284800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6120019" y="2286000"/>
            <a:ext cx="1519200" cy="2284800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  <p:sp>
        <p:nvSpPr>
          <p:cNvPr id="21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6120019" y="4572000"/>
            <a:ext cx="1519200" cy="2284800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7642988" y="0"/>
            <a:ext cx="1519200" cy="2284800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  <p:sp>
        <p:nvSpPr>
          <p:cNvPr id="23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7642988" y="2286000"/>
            <a:ext cx="1519200" cy="2284800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  <p:sp>
        <p:nvSpPr>
          <p:cNvPr id="24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7642988" y="4572000"/>
            <a:ext cx="1519200" cy="2284800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2631067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4562475" y="0"/>
            <a:ext cx="4581525" cy="6858000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367983687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ictu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4581525" cy="6858000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915501441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4531" y="161925"/>
            <a:ext cx="7886700" cy="1325563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531" y="1825625"/>
            <a:ext cx="7886700" cy="43513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2" name="Freeform 22"/>
          <p:cNvSpPr>
            <a:spLocks/>
          </p:cNvSpPr>
          <p:nvPr userDrawn="1"/>
        </p:nvSpPr>
        <p:spPr bwMode="auto">
          <a:xfrm>
            <a:off x="292100" y="459115"/>
            <a:ext cx="137997" cy="214104"/>
          </a:xfrm>
          <a:custGeom>
            <a:avLst/>
            <a:gdLst>
              <a:gd name="T0" fmla="*/ 0 w 110"/>
              <a:gd name="T1" fmla="*/ 0 h 128"/>
              <a:gd name="T2" fmla="*/ 110 w 110"/>
              <a:gd name="T3" fmla="*/ 64 h 128"/>
              <a:gd name="T4" fmla="*/ 0 w 110"/>
              <a:gd name="T5" fmla="*/ 128 h 128"/>
              <a:gd name="T6" fmla="*/ 0 w 110"/>
              <a:gd name="T7" fmla="*/ 0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10" h="128">
                <a:moveTo>
                  <a:pt x="0" y="0"/>
                </a:moveTo>
                <a:lnTo>
                  <a:pt x="110" y="64"/>
                </a:lnTo>
                <a:lnTo>
                  <a:pt x="0" y="12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sz="1350"/>
          </a:p>
        </p:txBody>
      </p:sp>
      <p:sp>
        <p:nvSpPr>
          <p:cNvPr id="47" name="Text Placeholder 8"/>
          <p:cNvSpPr>
            <a:spLocks noGrp="1"/>
          </p:cNvSpPr>
          <p:nvPr>
            <p:ph type="body" sz="quarter" idx="16"/>
          </p:nvPr>
        </p:nvSpPr>
        <p:spPr>
          <a:xfrm>
            <a:off x="466725" y="1049020"/>
            <a:ext cx="7886700" cy="355600"/>
          </a:xfrm>
        </p:spPr>
        <p:txBody>
          <a:bodyPr>
            <a:noAutofit/>
          </a:bodyPr>
          <a:lstStyle>
            <a:lvl1pPr marL="0" indent="0" algn="l"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48" name="Group 47"/>
          <p:cNvGrpSpPr/>
          <p:nvPr userDrawn="1"/>
        </p:nvGrpSpPr>
        <p:grpSpPr>
          <a:xfrm>
            <a:off x="7696200" y="-152406"/>
            <a:ext cx="1447800" cy="2248478"/>
            <a:chOff x="7696200" y="-152406"/>
            <a:chExt cx="1447800" cy="2248478"/>
          </a:xfrm>
          <a:solidFill>
            <a:schemeClr val="accent2">
              <a:alpha val="25000"/>
            </a:schemeClr>
          </a:solidFill>
        </p:grpSpPr>
        <p:sp>
          <p:nvSpPr>
            <p:cNvPr id="49" name="Freeform 43"/>
            <p:cNvSpPr>
              <a:spLocks/>
            </p:cNvSpPr>
            <p:nvPr/>
          </p:nvSpPr>
          <p:spPr bwMode="auto">
            <a:xfrm>
              <a:off x="8661400" y="-152406"/>
              <a:ext cx="241300" cy="282980"/>
            </a:xfrm>
            <a:custGeom>
              <a:avLst/>
              <a:gdLst>
                <a:gd name="T0" fmla="*/ 110 w 110"/>
                <a:gd name="T1" fmla="*/ 129 h 129"/>
                <a:gd name="T2" fmla="*/ 0 w 110"/>
                <a:gd name="T3" fmla="*/ 65 h 129"/>
                <a:gd name="T4" fmla="*/ 110 w 110"/>
                <a:gd name="T5" fmla="*/ 0 h 129"/>
                <a:gd name="T6" fmla="*/ 110 w 110"/>
                <a:gd name="T7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9">
                  <a:moveTo>
                    <a:pt x="110" y="129"/>
                  </a:moveTo>
                  <a:lnTo>
                    <a:pt x="0" y="65"/>
                  </a:lnTo>
                  <a:lnTo>
                    <a:pt x="110" y="0"/>
                  </a:lnTo>
                  <a:lnTo>
                    <a:pt x="110" y="12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0" name="Freeform 22"/>
            <p:cNvSpPr>
              <a:spLocks/>
            </p:cNvSpPr>
            <p:nvPr/>
          </p:nvSpPr>
          <p:spPr bwMode="auto">
            <a:xfrm>
              <a:off x="8661400" y="1113323"/>
              <a:ext cx="241300" cy="280785"/>
            </a:xfrm>
            <a:custGeom>
              <a:avLst/>
              <a:gdLst>
                <a:gd name="T0" fmla="*/ 0 w 110"/>
                <a:gd name="T1" fmla="*/ 0 h 128"/>
                <a:gd name="T2" fmla="*/ 110 w 110"/>
                <a:gd name="T3" fmla="*/ 64 h 128"/>
                <a:gd name="T4" fmla="*/ 0 w 110"/>
                <a:gd name="T5" fmla="*/ 128 h 128"/>
                <a:gd name="T6" fmla="*/ 0 w 110"/>
                <a:gd name="T7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0" y="0"/>
                  </a:moveTo>
                  <a:lnTo>
                    <a:pt x="110" y="64"/>
                  </a:lnTo>
                  <a:lnTo>
                    <a:pt x="0" y="12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1" name="Freeform 30"/>
            <p:cNvSpPr>
              <a:spLocks/>
            </p:cNvSpPr>
            <p:nvPr/>
          </p:nvSpPr>
          <p:spPr bwMode="auto">
            <a:xfrm>
              <a:off x="8661400" y="411359"/>
              <a:ext cx="241300" cy="280785"/>
            </a:xfrm>
            <a:custGeom>
              <a:avLst/>
              <a:gdLst>
                <a:gd name="T0" fmla="*/ 110 w 110"/>
                <a:gd name="T1" fmla="*/ 128 h 128"/>
                <a:gd name="T2" fmla="*/ 0 w 110"/>
                <a:gd name="T3" fmla="*/ 64 h 128"/>
                <a:gd name="T4" fmla="*/ 110 w 110"/>
                <a:gd name="T5" fmla="*/ 0 h 128"/>
                <a:gd name="T6" fmla="*/ 110 w 110"/>
                <a:gd name="T7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110" y="128"/>
                  </a:moveTo>
                  <a:lnTo>
                    <a:pt x="0" y="64"/>
                  </a:lnTo>
                  <a:lnTo>
                    <a:pt x="110" y="0"/>
                  </a:lnTo>
                  <a:lnTo>
                    <a:pt x="110" y="12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3" name="Freeform 31"/>
            <p:cNvSpPr>
              <a:spLocks/>
            </p:cNvSpPr>
            <p:nvPr/>
          </p:nvSpPr>
          <p:spPr bwMode="auto">
            <a:xfrm>
              <a:off x="8661400" y="128379"/>
              <a:ext cx="241300" cy="282980"/>
            </a:xfrm>
            <a:custGeom>
              <a:avLst/>
              <a:gdLst>
                <a:gd name="T0" fmla="*/ 110 w 110"/>
                <a:gd name="T1" fmla="*/ 129 h 129"/>
                <a:gd name="T2" fmla="*/ 0 w 110"/>
                <a:gd name="T3" fmla="*/ 65 h 129"/>
                <a:gd name="T4" fmla="*/ 110 w 110"/>
                <a:gd name="T5" fmla="*/ 0 h 129"/>
                <a:gd name="T6" fmla="*/ 110 w 110"/>
                <a:gd name="T7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9">
                  <a:moveTo>
                    <a:pt x="110" y="129"/>
                  </a:moveTo>
                  <a:lnTo>
                    <a:pt x="0" y="65"/>
                  </a:lnTo>
                  <a:lnTo>
                    <a:pt x="110" y="0"/>
                  </a:lnTo>
                  <a:lnTo>
                    <a:pt x="110" y="12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4" name="Freeform 34"/>
            <p:cNvSpPr>
              <a:spLocks/>
            </p:cNvSpPr>
            <p:nvPr/>
          </p:nvSpPr>
          <p:spPr bwMode="auto">
            <a:xfrm>
              <a:off x="8902700" y="692145"/>
              <a:ext cx="241300" cy="280785"/>
            </a:xfrm>
            <a:custGeom>
              <a:avLst/>
              <a:gdLst>
                <a:gd name="T0" fmla="*/ 0 w 110"/>
                <a:gd name="T1" fmla="*/ 0 h 128"/>
                <a:gd name="T2" fmla="*/ 110 w 110"/>
                <a:gd name="T3" fmla="*/ 64 h 128"/>
                <a:gd name="T4" fmla="*/ 0 w 110"/>
                <a:gd name="T5" fmla="*/ 128 h 128"/>
                <a:gd name="T6" fmla="*/ 0 w 110"/>
                <a:gd name="T7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0" y="0"/>
                  </a:moveTo>
                  <a:lnTo>
                    <a:pt x="110" y="64"/>
                  </a:lnTo>
                  <a:lnTo>
                    <a:pt x="0" y="12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5" name="Freeform 39"/>
            <p:cNvSpPr>
              <a:spLocks/>
            </p:cNvSpPr>
            <p:nvPr/>
          </p:nvSpPr>
          <p:spPr bwMode="auto">
            <a:xfrm>
              <a:off x="8902700" y="270967"/>
              <a:ext cx="241300" cy="280785"/>
            </a:xfrm>
            <a:custGeom>
              <a:avLst/>
              <a:gdLst>
                <a:gd name="T0" fmla="*/ 110 w 110"/>
                <a:gd name="T1" fmla="*/ 128 h 128"/>
                <a:gd name="T2" fmla="*/ 0 w 110"/>
                <a:gd name="T3" fmla="*/ 63 h 128"/>
                <a:gd name="T4" fmla="*/ 110 w 110"/>
                <a:gd name="T5" fmla="*/ 0 h 128"/>
                <a:gd name="T6" fmla="*/ 110 w 110"/>
                <a:gd name="T7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110" y="128"/>
                  </a:moveTo>
                  <a:lnTo>
                    <a:pt x="0" y="63"/>
                  </a:lnTo>
                  <a:lnTo>
                    <a:pt x="110" y="0"/>
                  </a:lnTo>
                  <a:lnTo>
                    <a:pt x="110" y="12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6" name="Freeform 7"/>
            <p:cNvSpPr>
              <a:spLocks/>
            </p:cNvSpPr>
            <p:nvPr/>
          </p:nvSpPr>
          <p:spPr bwMode="auto">
            <a:xfrm>
              <a:off x="7696200" y="128379"/>
              <a:ext cx="241300" cy="282980"/>
            </a:xfrm>
            <a:custGeom>
              <a:avLst/>
              <a:gdLst>
                <a:gd name="T0" fmla="*/ 110 w 110"/>
                <a:gd name="T1" fmla="*/ 129 h 129"/>
                <a:gd name="T2" fmla="*/ 0 w 110"/>
                <a:gd name="T3" fmla="*/ 65 h 129"/>
                <a:gd name="T4" fmla="*/ 110 w 110"/>
                <a:gd name="T5" fmla="*/ 0 h 129"/>
                <a:gd name="T6" fmla="*/ 110 w 110"/>
                <a:gd name="T7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9">
                  <a:moveTo>
                    <a:pt x="110" y="129"/>
                  </a:moveTo>
                  <a:lnTo>
                    <a:pt x="0" y="65"/>
                  </a:lnTo>
                  <a:lnTo>
                    <a:pt x="110" y="0"/>
                  </a:lnTo>
                  <a:lnTo>
                    <a:pt x="110" y="12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7" name="Freeform 9"/>
            <p:cNvSpPr>
              <a:spLocks/>
            </p:cNvSpPr>
            <p:nvPr/>
          </p:nvSpPr>
          <p:spPr bwMode="auto">
            <a:xfrm>
              <a:off x="7937500" y="-152406"/>
              <a:ext cx="241300" cy="280785"/>
            </a:xfrm>
            <a:custGeom>
              <a:avLst/>
              <a:gdLst>
                <a:gd name="T0" fmla="*/ 0 w 110"/>
                <a:gd name="T1" fmla="*/ 0 h 128"/>
                <a:gd name="T2" fmla="*/ 110 w 110"/>
                <a:gd name="T3" fmla="*/ 65 h 128"/>
                <a:gd name="T4" fmla="*/ 0 w 110"/>
                <a:gd name="T5" fmla="*/ 128 h 128"/>
                <a:gd name="T6" fmla="*/ 0 w 110"/>
                <a:gd name="T7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0" y="0"/>
                  </a:moveTo>
                  <a:lnTo>
                    <a:pt x="110" y="65"/>
                  </a:lnTo>
                  <a:lnTo>
                    <a:pt x="0" y="12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8" name="Freeform 12"/>
            <p:cNvSpPr>
              <a:spLocks/>
            </p:cNvSpPr>
            <p:nvPr/>
          </p:nvSpPr>
          <p:spPr bwMode="auto">
            <a:xfrm>
              <a:off x="8178800" y="270967"/>
              <a:ext cx="241300" cy="280785"/>
            </a:xfrm>
            <a:custGeom>
              <a:avLst/>
              <a:gdLst>
                <a:gd name="T0" fmla="*/ 0 w 110"/>
                <a:gd name="T1" fmla="*/ 0 h 128"/>
                <a:gd name="T2" fmla="*/ 110 w 110"/>
                <a:gd name="T3" fmla="*/ 64 h 128"/>
                <a:gd name="T4" fmla="*/ 0 w 110"/>
                <a:gd name="T5" fmla="*/ 128 h 128"/>
                <a:gd name="T6" fmla="*/ 0 w 110"/>
                <a:gd name="T7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0" y="0"/>
                  </a:moveTo>
                  <a:lnTo>
                    <a:pt x="110" y="64"/>
                  </a:lnTo>
                  <a:lnTo>
                    <a:pt x="0" y="12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9" name="Freeform 16"/>
            <p:cNvSpPr>
              <a:spLocks/>
            </p:cNvSpPr>
            <p:nvPr/>
          </p:nvSpPr>
          <p:spPr bwMode="auto">
            <a:xfrm>
              <a:off x="8178800" y="-152406"/>
              <a:ext cx="241300" cy="280785"/>
            </a:xfrm>
            <a:custGeom>
              <a:avLst/>
              <a:gdLst>
                <a:gd name="T0" fmla="*/ 110 w 110"/>
                <a:gd name="T1" fmla="*/ 128 h 128"/>
                <a:gd name="T2" fmla="*/ 0 w 110"/>
                <a:gd name="T3" fmla="*/ 65 h 128"/>
                <a:gd name="T4" fmla="*/ 110 w 110"/>
                <a:gd name="T5" fmla="*/ 0 h 128"/>
                <a:gd name="T6" fmla="*/ 110 w 110"/>
                <a:gd name="T7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110" y="128"/>
                  </a:moveTo>
                  <a:lnTo>
                    <a:pt x="0" y="65"/>
                  </a:lnTo>
                  <a:lnTo>
                    <a:pt x="110" y="0"/>
                  </a:lnTo>
                  <a:lnTo>
                    <a:pt x="110" y="12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0" name="Freeform 18"/>
            <p:cNvSpPr>
              <a:spLocks/>
            </p:cNvSpPr>
            <p:nvPr/>
          </p:nvSpPr>
          <p:spPr bwMode="auto">
            <a:xfrm>
              <a:off x="8420100" y="692145"/>
              <a:ext cx="241300" cy="280785"/>
            </a:xfrm>
            <a:custGeom>
              <a:avLst/>
              <a:gdLst>
                <a:gd name="T0" fmla="*/ 0 w 110"/>
                <a:gd name="T1" fmla="*/ 0 h 128"/>
                <a:gd name="T2" fmla="*/ 110 w 110"/>
                <a:gd name="T3" fmla="*/ 64 h 128"/>
                <a:gd name="T4" fmla="*/ 0 w 110"/>
                <a:gd name="T5" fmla="*/ 128 h 128"/>
                <a:gd name="T6" fmla="*/ 0 w 110"/>
                <a:gd name="T7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0" y="0"/>
                  </a:moveTo>
                  <a:lnTo>
                    <a:pt x="110" y="64"/>
                  </a:lnTo>
                  <a:lnTo>
                    <a:pt x="0" y="12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1" name="Freeform 26"/>
            <p:cNvSpPr>
              <a:spLocks/>
            </p:cNvSpPr>
            <p:nvPr/>
          </p:nvSpPr>
          <p:spPr bwMode="auto">
            <a:xfrm>
              <a:off x="8661400" y="1534501"/>
              <a:ext cx="241300" cy="280785"/>
            </a:xfrm>
            <a:custGeom>
              <a:avLst/>
              <a:gdLst>
                <a:gd name="T0" fmla="*/ 110 w 110"/>
                <a:gd name="T1" fmla="*/ 128 h 128"/>
                <a:gd name="T2" fmla="*/ 0 w 110"/>
                <a:gd name="T3" fmla="*/ 64 h 128"/>
                <a:gd name="T4" fmla="*/ 110 w 110"/>
                <a:gd name="T5" fmla="*/ 0 h 128"/>
                <a:gd name="T6" fmla="*/ 110 w 110"/>
                <a:gd name="T7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110" y="128"/>
                  </a:moveTo>
                  <a:lnTo>
                    <a:pt x="0" y="64"/>
                  </a:lnTo>
                  <a:lnTo>
                    <a:pt x="110" y="0"/>
                  </a:lnTo>
                  <a:lnTo>
                    <a:pt x="110" y="12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2" name="Freeform 35"/>
            <p:cNvSpPr>
              <a:spLocks/>
            </p:cNvSpPr>
            <p:nvPr/>
          </p:nvSpPr>
          <p:spPr bwMode="auto">
            <a:xfrm>
              <a:off x="8902700" y="1394108"/>
              <a:ext cx="241300" cy="280785"/>
            </a:xfrm>
            <a:custGeom>
              <a:avLst/>
              <a:gdLst>
                <a:gd name="T0" fmla="*/ 110 w 110"/>
                <a:gd name="T1" fmla="*/ 128 h 128"/>
                <a:gd name="T2" fmla="*/ 0 w 110"/>
                <a:gd name="T3" fmla="*/ 64 h 128"/>
                <a:gd name="T4" fmla="*/ 110 w 110"/>
                <a:gd name="T5" fmla="*/ 0 h 128"/>
                <a:gd name="T6" fmla="*/ 110 w 110"/>
                <a:gd name="T7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110" y="128"/>
                  </a:moveTo>
                  <a:lnTo>
                    <a:pt x="0" y="64"/>
                  </a:lnTo>
                  <a:lnTo>
                    <a:pt x="110" y="0"/>
                  </a:lnTo>
                  <a:lnTo>
                    <a:pt x="110" y="12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3" name="Freeform 37"/>
            <p:cNvSpPr>
              <a:spLocks/>
            </p:cNvSpPr>
            <p:nvPr/>
          </p:nvSpPr>
          <p:spPr bwMode="auto">
            <a:xfrm>
              <a:off x="8902700" y="1815287"/>
              <a:ext cx="241300" cy="280785"/>
            </a:xfrm>
            <a:custGeom>
              <a:avLst/>
              <a:gdLst>
                <a:gd name="T0" fmla="*/ 0 w 110"/>
                <a:gd name="T1" fmla="*/ 0 h 128"/>
                <a:gd name="T2" fmla="*/ 110 w 110"/>
                <a:gd name="T3" fmla="*/ 64 h 128"/>
                <a:gd name="T4" fmla="*/ 0 w 110"/>
                <a:gd name="T5" fmla="*/ 128 h 128"/>
                <a:gd name="T6" fmla="*/ 0 w 110"/>
                <a:gd name="T7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0" y="0"/>
                  </a:moveTo>
                  <a:lnTo>
                    <a:pt x="110" y="64"/>
                  </a:lnTo>
                  <a:lnTo>
                    <a:pt x="0" y="12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4" name="Freeform 41"/>
            <p:cNvSpPr>
              <a:spLocks/>
            </p:cNvSpPr>
            <p:nvPr/>
          </p:nvSpPr>
          <p:spPr bwMode="auto">
            <a:xfrm>
              <a:off x="8902700" y="-12013"/>
              <a:ext cx="241300" cy="282980"/>
            </a:xfrm>
            <a:custGeom>
              <a:avLst/>
              <a:gdLst>
                <a:gd name="T0" fmla="*/ 110 w 110"/>
                <a:gd name="T1" fmla="*/ 129 h 129"/>
                <a:gd name="T2" fmla="*/ 0 w 110"/>
                <a:gd name="T3" fmla="*/ 64 h 129"/>
                <a:gd name="T4" fmla="*/ 110 w 110"/>
                <a:gd name="T5" fmla="*/ 0 h 129"/>
                <a:gd name="T6" fmla="*/ 110 w 110"/>
                <a:gd name="T7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9">
                  <a:moveTo>
                    <a:pt x="110" y="129"/>
                  </a:moveTo>
                  <a:lnTo>
                    <a:pt x="0" y="64"/>
                  </a:lnTo>
                  <a:lnTo>
                    <a:pt x="110" y="0"/>
                  </a:lnTo>
                  <a:lnTo>
                    <a:pt x="110" y="12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65" name="Group 64"/>
          <p:cNvGrpSpPr/>
          <p:nvPr userDrawn="1"/>
        </p:nvGrpSpPr>
        <p:grpSpPr>
          <a:xfrm>
            <a:off x="7937500" y="-152406"/>
            <a:ext cx="1206500" cy="1827299"/>
            <a:chOff x="7937500" y="-152406"/>
            <a:chExt cx="1206500" cy="1827299"/>
          </a:xfrm>
          <a:solidFill>
            <a:schemeClr val="accent1">
              <a:alpha val="25000"/>
            </a:schemeClr>
          </a:solidFill>
        </p:grpSpPr>
        <p:sp>
          <p:nvSpPr>
            <p:cNvPr id="66" name="Freeform 8"/>
            <p:cNvSpPr>
              <a:spLocks/>
            </p:cNvSpPr>
            <p:nvPr/>
          </p:nvSpPr>
          <p:spPr bwMode="auto">
            <a:xfrm>
              <a:off x="7937500" y="-9819"/>
              <a:ext cx="241300" cy="280785"/>
            </a:xfrm>
            <a:custGeom>
              <a:avLst/>
              <a:gdLst>
                <a:gd name="T0" fmla="*/ 110 w 110"/>
                <a:gd name="T1" fmla="*/ 128 h 128"/>
                <a:gd name="T2" fmla="*/ 0 w 110"/>
                <a:gd name="T3" fmla="*/ 63 h 128"/>
                <a:gd name="T4" fmla="*/ 110 w 110"/>
                <a:gd name="T5" fmla="*/ 0 h 128"/>
                <a:gd name="T6" fmla="*/ 110 w 110"/>
                <a:gd name="T7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110" y="128"/>
                  </a:moveTo>
                  <a:lnTo>
                    <a:pt x="0" y="63"/>
                  </a:lnTo>
                  <a:lnTo>
                    <a:pt x="110" y="0"/>
                  </a:lnTo>
                  <a:lnTo>
                    <a:pt x="110" y="12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7" name="Freeform 6"/>
            <p:cNvSpPr>
              <a:spLocks/>
            </p:cNvSpPr>
            <p:nvPr/>
          </p:nvSpPr>
          <p:spPr bwMode="auto">
            <a:xfrm>
              <a:off x="7937500" y="270966"/>
              <a:ext cx="241300" cy="280785"/>
            </a:xfrm>
            <a:custGeom>
              <a:avLst/>
              <a:gdLst>
                <a:gd name="T0" fmla="*/ 110 w 110"/>
                <a:gd name="T1" fmla="*/ 128 h 128"/>
                <a:gd name="T2" fmla="*/ 0 w 110"/>
                <a:gd name="T3" fmla="*/ 64 h 128"/>
                <a:gd name="T4" fmla="*/ 110 w 110"/>
                <a:gd name="T5" fmla="*/ 0 h 128"/>
                <a:gd name="T6" fmla="*/ 110 w 110"/>
                <a:gd name="T7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110" y="128"/>
                  </a:moveTo>
                  <a:lnTo>
                    <a:pt x="0" y="64"/>
                  </a:lnTo>
                  <a:lnTo>
                    <a:pt x="110" y="0"/>
                  </a:lnTo>
                  <a:lnTo>
                    <a:pt x="110" y="12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8" name="Freeform 21"/>
            <p:cNvSpPr>
              <a:spLocks/>
            </p:cNvSpPr>
            <p:nvPr/>
          </p:nvSpPr>
          <p:spPr bwMode="auto">
            <a:xfrm>
              <a:off x="8420100" y="-152406"/>
              <a:ext cx="241300" cy="280785"/>
            </a:xfrm>
            <a:custGeom>
              <a:avLst/>
              <a:gdLst>
                <a:gd name="T0" fmla="*/ 0 w 110"/>
                <a:gd name="T1" fmla="*/ 0 h 128"/>
                <a:gd name="T2" fmla="*/ 110 w 110"/>
                <a:gd name="T3" fmla="*/ 65 h 128"/>
                <a:gd name="T4" fmla="*/ 0 w 110"/>
                <a:gd name="T5" fmla="*/ 128 h 128"/>
                <a:gd name="T6" fmla="*/ 0 w 110"/>
                <a:gd name="T7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0" y="0"/>
                  </a:moveTo>
                  <a:lnTo>
                    <a:pt x="110" y="65"/>
                  </a:lnTo>
                  <a:lnTo>
                    <a:pt x="0" y="12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9" name="Freeform 5"/>
            <p:cNvSpPr>
              <a:spLocks/>
            </p:cNvSpPr>
            <p:nvPr/>
          </p:nvSpPr>
          <p:spPr bwMode="auto">
            <a:xfrm>
              <a:off x="7937500" y="551752"/>
              <a:ext cx="241300" cy="280785"/>
            </a:xfrm>
            <a:custGeom>
              <a:avLst/>
              <a:gdLst>
                <a:gd name="T0" fmla="*/ 110 w 110"/>
                <a:gd name="T1" fmla="*/ 128 h 128"/>
                <a:gd name="T2" fmla="*/ 0 w 110"/>
                <a:gd name="T3" fmla="*/ 64 h 128"/>
                <a:gd name="T4" fmla="*/ 110 w 110"/>
                <a:gd name="T5" fmla="*/ 0 h 128"/>
                <a:gd name="T6" fmla="*/ 110 w 110"/>
                <a:gd name="T7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110" y="128"/>
                  </a:moveTo>
                  <a:lnTo>
                    <a:pt x="0" y="64"/>
                  </a:lnTo>
                  <a:lnTo>
                    <a:pt x="110" y="0"/>
                  </a:lnTo>
                  <a:lnTo>
                    <a:pt x="110" y="12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0" name="Freeform 24"/>
            <p:cNvSpPr>
              <a:spLocks/>
            </p:cNvSpPr>
            <p:nvPr/>
          </p:nvSpPr>
          <p:spPr bwMode="auto">
            <a:xfrm>
              <a:off x="8661400" y="832537"/>
              <a:ext cx="241300" cy="280785"/>
            </a:xfrm>
            <a:custGeom>
              <a:avLst/>
              <a:gdLst>
                <a:gd name="T0" fmla="*/ 0 w 110"/>
                <a:gd name="T1" fmla="*/ 0 h 128"/>
                <a:gd name="T2" fmla="*/ 110 w 110"/>
                <a:gd name="T3" fmla="*/ 64 h 128"/>
                <a:gd name="T4" fmla="*/ 0 w 110"/>
                <a:gd name="T5" fmla="*/ 128 h 128"/>
                <a:gd name="T6" fmla="*/ 0 w 110"/>
                <a:gd name="T7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0" y="0"/>
                  </a:moveTo>
                  <a:lnTo>
                    <a:pt x="110" y="64"/>
                  </a:lnTo>
                  <a:lnTo>
                    <a:pt x="0" y="12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1" name="Freeform 25"/>
            <p:cNvSpPr>
              <a:spLocks/>
            </p:cNvSpPr>
            <p:nvPr/>
          </p:nvSpPr>
          <p:spPr bwMode="auto">
            <a:xfrm>
              <a:off x="8420100" y="1394108"/>
              <a:ext cx="241300" cy="280785"/>
            </a:xfrm>
            <a:custGeom>
              <a:avLst/>
              <a:gdLst>
                <a:gd name="T0" fmla="*/ 110 w 110"/>
                <a:gd name="T1" fmla="*/ 128 h 128"/>
                <a:gd name="T2" fmla="*/ 0 w 110"/>
                <a:gd name="T3" fmla="*/ 64 h 128"/>
                <a:gd name="T4" fmla="*/ 110 w 110"/>
                <a:gd name="T5" fmla="*/ 0 h 128"/>
                <a:gd name="T6" fmla="*/ 110 w 110"/>
                <a:gd name="T7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110" y="128"/>
                  </a:moveTo>
                  <a:lnTo>
                    <a:pt x="0" y="64"/>
                  </a:lnTo>
                  <a:lnTo>
                    <a:pt x="110" y="0"/>
                  </a:lnTo>
                  <a:lnTo>
                    <a:pt x="110" y="12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2" name="Freeform 32"/>
            <p:cNvSpPr>
              <a:spLocks/>
            </p:cNvSpPr>
            <p:nvPr/>
          </p:nvSpPr>
          <p:spPr bwMode="auto">
            <a:xfrm>
              <a:off x="8902700" y="972930"/>
              <a:ext cx="241300" cy="280785"/>
            </a:xfrm>
            <a:custGeom>
              <a:avLst/>
              <a:gdLst>
                <a:gd name="T0" fmla="*/ 0 w 110"/>
                <a:gd name="T1" fmla="*/ 0 h 128"/>
                <a:gd name="T2" fmla="*/ 110 w 110"/>
                <a:gd name="T3" fmla="*/ 64 h 128"/>
                <a:gd name="T4" fmla="*/ 0 w 110"/>
                <a:gd name="T5" fmla="*/ 128 h 128"/>
                <a:gd name="T6" fmla="*/ 0 w 110"/>
                <a:gd name="T7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0" y="0"/>
                  </a:moveTo>
                  <a:lnTo>
                    <a:pt x="110" y="64"/>
                  </a:lnTo>
                  <a:lnTo>
                    <a:pt x="0" y="12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3" name="Freeform 42"/>
            <p:cNvSpPr>
              <a:spLocks/>
            </p:cNvSpPr>
            <p:nvPr/>
          </p:nvSpPr>
          <p:spPr bwMode="auto">
            <a:xfrm>
              <a:off x="8661400" y="-9819"/>
              <a:ext cx="241300" cy="280785"/>
            </a:xfrm>
            <a:custGeom>
              <a:avLst/>
              <a:gdLst>
                <a:gd name="T0" fmla="*/ 0 w 110"/>
                <a:gd name="T1" fmla="*/ 0 h 128"/>
                <a:gd name="T2" fmla="*/ 110 w 110"/>
                <a:gd name="T3" fmla="*/ 63 h 128"/>
                <a:gd name="T4" fmla="*/ 0 w 110"/>
                <a:gd name="T5" fmla="*/ 128 h 128"/>
                <a:gd name="T6" fmla="*/ 0 w 110"/>
                <a:gd name="T7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0" y="0"/>
                  </a:moveTo>
                  <a:lnTo>
                    <a:pt x="110" y="63"/>
                  </a:lnTo>
                  <a:lnTo>
                    <a:pt x="0" y="12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74" name="Group 73"/>
          <p:cNvGrpSpPr/>
          <p:nvPr userDrawn="1"/>
        </p:nvGrpSpPr>
        <p:grpSpPr>
          <a:xfrm>
            <a:off x="8178800" y="-152406"/>
            <a:ext cx="965200" cy="1686907"/>
            <a:chOff x="8178800" y="-152406"/>
            <a:chExt cx="965200" cy="1686907"/>
          </a:xfrm>
          <a:solidFill>
            <a:schemeClr val="accent3">
              <a:alpha val="25000"/>
            </a:schemeClr>
          </a:solidFill>
        </p:grpSpPr>
        <p:sp>
          <p:nvSpPr>
            <p:cNvPr id="75" name="Freeform 14"/>
            <p:cNvSpPr>
              <a:spLocks/>
            </p:cNvSpPr>
            <p:nvPr/>
          </p:nvSpPr>
          <p:spPr bwMode="auto">
            <a:xfrm>
              <a:off x="8178800" y="128379"/>
              <a:ext cx="241300" cy="282980"/>
            </a:xfrm>
            <a:custGeom>
              <a:avLst/>
              <a:gdLst>
                <a:gd name="T0" fmla="*/ 110 w 110"/>
                <a:gd name="T1" fmla="*/ 129 h 129"/>
                <a:gd name="T2" fmla="*/ 0 w 110"/>
                <a:gd name="T3" fmla="*/ 65 h 129"/>
                <a:gd name="T4" fmla="*/ 110 w 110"/>
                <a:gd name="T5" fmla="*/ 0 h 129"/>
                <a:gd name="T6" fmla="*/ 110 w 110"/>
                <a:gd name="T7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9">
                  <a:moveTo>
                    <a:pt x="110" y="129"/>
                  </a:moveTo>
                  <a:lnTo>
                    <a:pt x="0" y="65"/>
                  </a:lnTo>
                  <a:lnTo>
                    <a:pt x="110" y="0"/>
                  </a:lnTo>
                  <a:lnTo>
                    <a:pt x="110" y="12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6" name="Freeform 17"/>
            <p:cNvSpPr>
              <a:spLocks/>
            </p:cNvSpPr>
            <p:nvPr/>
          </p:nvSpPr>
          <p:spPr bwMode="auto">
            <a:xfrm>
              <a:off x="8420100" y="832537"/>
              <a:ext cx="241300" cy="280785"/>
            </a:xfrm>
            <a:custGeom>
              <a:avLst/>
              <a:gdLst>
                <a:gd name="T0" fmla="*/ 110 w 110"/>
                <a:gd name="T1" fmla="*/ 128 h 128"/>
                <a:gd name="T2" fmla="*/ 0 w 110"/>
                <a:gd name="T3" fmla="*/ 64 h 128"/>
                <a:gd name="T4" fmla="*/ 110 w 110"/>
                <a:gd name="T5" fmla="*/ 0 h 128"/>
                <a:gd name="T6" fmla="*/ 110 w 110"/>
                <a:gd name="T7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110" y="128"/>
                  </a:moveTo>
                  <a:lnTo>
                    <a:pt x="0" y="64"/>
                  </a:lnTo>
                  <a:lnTo>
                    <a:pt x="110" y="0"/>
                  </a:lnTo>
                  <a:lnTo>
                    <a:pt x="110" y="12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7" name="Freeform 19"/>
            <p:cNvSpPr>
              <a:spLocks/>
            </p:cNvSpPr>
            <p:nvPr/>
          </p:nvSpPr>
          <p:spPr bwMode="auto">
            <a:xfrm>
              <a:off x="8420100" y="551752"/>
              <a:ext cx="241300" cy="280785"/>
            </a:xfrm>
            <a:custGeom>
              <a:avLst/>
              <a:gdLst>
                <a:gd name="T0" fmla="*/ 110 w 110"/>
                <a:gd name="T1" fmla="*/ 128 h 128"/>
                <a:gd name="T2" fmla="*/ 0 w 110"/>
                <a:gd name="T3" fmla="*/ 64 h 128"/>
                <a:gd name="T4" fmla="*/ 110 w 110"/>
                <a:gd name="T5" fmla="*/ 0 h 128"/>
                <a:gd name="T6" fmla="*/ 110 w 110"/>
                <a:gd name="T7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110" y="128"/>
                  </a:moveTo>
                  <a:lnTo>
                    <a:pt x="0" y="64"/>
                  </a:lnTo>
                  <a:lnTo>
                    <a:pt x="110" y="0"/>
                  </a:lnTo>
                  <a:lnTo>
                    <a:pt x="110" y="12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8" name="Freeform 20"/>
            <p:cNvSpPr>
              <a:spLocks/>
            </p:cNvSpPr>
            <p:nvPr/>
          </p:nvSpPr>
          <p:spPr bwMode="auto">
            <a:xfrm>
              <a:off x="8420100" y="-9819"/>
              <a:ext cx="241300" cy="280785"/>
            </a:xfrm>
            <a:custGeom>
              <a:avLst/>
              <a:gdLst>
                <a:gd name="T0" fmla="*/ 110 w 110"/>
                <a:gd name="T1" fmla="*/ 128 h 128"/>
                <a:gd name="T2" fmla="*/ 0 w 110"/>
                <a:gd name="T3" fmla="*/ 63 h 128"/>
                <a:gd name="T4" fmla="*/ 110 w 110"/>
                <a:gd name="T5" fmla="*/ 0 h 128"/>
                <a:gd name="T6" fmla="*/ 110 w 110"/>
                <a:gd name="T7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110" y="128"/>
                  </a:moveTo>
                  <a:lnTo>
                    <a:pt x="0" y="63"/>
                  </a:lnTo>
                  <a:lnTo>
                    <a:pt x="110" y="0"/>
                  </a:lnTo>
                  <a:lnTo>
                    <a:pt x="110" y="12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9" name="Freeform 29"/>
            <p:cNvSpPr>
              <a:spLocks/>
            </p:cNvSpPr>
            <p:nvPr/>
          </p:nvSpPr>
          <p:spPr bwMode="auto">
            <a:xfrm>
              <a:off x="8661400" y="692145"/>
              <a:ext cx="241300" cy="280785"/>
            </a:xfrm>
            <a:custGeom>
              <a:avLst/>
              <a:gdLst>
                <a:gd name="T0" fmla="*/ 110 w 110"/>
                <a:gd name="T1" fmla="*/ 128 h 128"/>
                <a:gd name="T2" fmla="*/ 0 w 110"/>
                <a:gd name="T3" fmla="*/ 64 h 128"/>
                <a:gd name="T4" fmla="*/ 110 w 110"/>
                <a:gd name="T5" fmla="*/ 0 h 128"/>
                <a:gd name="T6" fmla="*/ 110 w 110"/>
                <a:gd name="T7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110" y="128"/>
                  </a:moveTo>
                  <a:lnTo>
                    <a:pt x="0" y="64"/>
                  </a:lnTo>
                  <a:lnTo>
                    <a:pt x="110" y="0"/>
                  </a:lnTo>
                  <a:lnTo>
                    <a:pt x="110" y="12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0" name="Freeform 33"/>
            <p:cNvSpPr>
              <a:spLocks/>
            </p:cNvSpPr>
            <p:nvPr/>
          </p:nvSpPr>
          <p:spPr bwMode="auto">
            <a:xfrm>
              <a:off x="8902700" y="832537"/>
              <a:ext cx="241300" cy="280785"/>
            </a:xfrm>
            <a:custGeom>
              <a:avLst/>
              <a:gdLst>
                <a:gd name="T0" fmla="*/ 110 w 110"/>
                <a:gd name="T1" fmla="*/ 128 h 128"/>
                <a:gd name="T2" fmla="*/ 0 w 110"/>
                <a:gd name="T3" fmla="*/ 64 h 128"/>
                <a:gd name="T4" fmla="*/ 110 w 110"/>
                <a:gd name="T5" fmla="*/ 0 h 128"/>
                <a:gd name="T6" fmla="*/ 110 w 110"/>
                <a:gd name="T7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110" y="128"/>
                  </a:moveTo>
                  <a:lnTo>
                    <a:pt x="0" y="64"/>
                  </a:lnTo>
                  <a:lnTo>
                    <a:pt x="110" y="0"/>
                  </a:lnTo>
                  <a:lnTo>
                    <a:pt x="110" y="12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1" name="Freeform 36"/>
            <p:cNvSpPr>
              <a:spLocks/>
            </p:cNvSpPr>
            <p:nvPr/>
          </p:nvSpPr>
          <p:spPr bwMode="auto">
            <a:xfrm>
              <a:off x="8902700" y="1253716"/>
              <a:ext cx="241300" cy="280785"/>
            </a:xfrm>
            <a:custGeom>
              <a:avLst/>
              <a:gdLst>
                <a:gd name="T0" fmla="*/ 0 w 110"/>
                <a:gd name="T1" fmla="*/ 0 h 128"/>
                <a:gd name="T2" fmla="*/ 110 w 110"/>
                <a:gd name="T3" fmla="*/ 64 h 128"/>
                <a:gd name="T4" fmla="*/ 0 w 110"/>
                <a:gd name="T5" fmla="*/ 128 h 128"/>
                <a:gd name="T6" fmla="*/ 0 w 110"/>
                <a:gd name="T7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0" y="0"/>
                  </a:moveTo>
                  <a:lnTo>
                    <a:pt x="110" y="64"/>
                  </a:lnTo>
                  <a:lnTo>
                    <a:pt x="0" y="12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2" name="Freeform 38"/>
            <p:cNvSpPr>
              <a:spLocks/>
            </p:cNvSpPr>
            <p:nvPr/>
          </p:nvSpPr>
          <p:spPr bwMode="auto">
            <a:xfrm>
              <a:off x="8902700" y="551752"/>
              <a:ext cx="241300" cy="280785"/>
            </a:xfrm>
            <a:custGeom>
              <a:avLst/>
              <a:gdLst>
                <a:gd name="T0" fmla="*/ 110 w 110"/>
                <a:gd name="T1" fmla="*/ 128 h 128"/>
                <a:gd name="T2" fmla="*/ 0 w 110"/>
                <a:gd name="T3" fmla="*/ 64 h 128"/>
                <a:gd name="T4" fmla="*/ 110 w 110"/>
                <a:gd name="T5" fmla="*/ 0 h 128"/>
                <a:gd name="T6" fmla="*/ 110 w 110"/>
                <a:gd name="T7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110" y="128"/>
                  </a:moveTo>
                  <a:lnTo>
                    <a:pt x="0" y="64"/>
                  </a:lnTo>
                  <a:lnTo>
                    <a:pt x="110" y="0"/>
                  </a:lnTo>
                  <a:lnTo>
                    <a:pt x="110" y="12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3" name="Freeform 40"/>
            <p:cNvSpPr>
              <a:spLocks/>
            </p:cNvSpPr>
            <p:nvPr/>
          </p:nvSpPr>
          <p:spPr bwMode="auto">
            <a:xfrm>
              <a:off x="8902700" y="128379"/>
              <a:ext cx="241300" cy="280785"/>
            </a:xfrm>
            <a:custGeom>
              <a:avLst/>
              <a:gdLst>
                <a:gd name="T0" fmla="*/ 0 w 110"/>
                <a:gd name="T1" fmla="*/ 0 h 128"/>
                <a:gd name="T2" fmla="*/ 110 w 110"/>
                <a:gd name="T3" fmla="*/ 65 h 128"/>
                <a:gd name="T4" fmla="*/ 0 w 110"/>
                <a:gd name="T5" fmla="*/ 128 h 128"/>
                <a:gd name="T6" fmla="*/ 0 w 110"/>
                <a:gd name="T7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0" y="0"/>
                  </a:moveTo>
                  <a:lnTo>
                    <a:pt x="110" y="65"/>
                  </a:lnTo>
                  <a:lnTo>
                    <a:pt x="0" y="12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4" name="Freeform 11"/>
            <p:cNvSpPr>
              <a:spLocks/>
            </p:cNvSpPr>
            <p:nvPr/>
          </p:nvSpPr>
          <p:spPr bwMode="auto">
            <a:xfrm>
              <a:off x="8178800" y="411359"/>
              <a:ext cx="241300" cy="280785"/>
            </a:xfrm>
            <a:custGeom>
              <a:avLst/>
              <a:gdLst>
                <a:gd name="T0" fmla="*/ 110 w 110"/>
                <a:gd name="T1" fmla="*/ 128 h 128"/>
                <a:gd name="T2" fmla="*/ 0 w 110"/>
                <a:gd name="T3" fmla="*/ 64 h 128"/>
                <a:gd name="T4" fmla="*/ 110 w 110"/>
                <a:gd name="T5" fmla="*/ 0 h 128"/>
                <a:gd name="T6" fmla="*/ 110 w 110"/>
                <a:gd name="T7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110" y="128"/>
                  </a:moveTo>
                  <a:lnTo>
                    <a:pt x="0" y="64"/>
                  </a:lnTo>
                  <a:lnTo>
                    <a:pt x="110" y="0"/>
                  </a:lnTo>
                  <a:lnTo>
                    <a:pt x="110" y="12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5" name="Freeform 23"/>
            <p:cNvSpPr>
              <a:spLocks/>
            </p:cNvSpPr>
            <p:nvPr/>
          </p:nvSpPr>
          <p:spPr bwMode="auto">
            <a:xfrm>
              <a:off x="8661400" y="972930"/>
              <a:ext cx="241300" cy="280785"/>
            </a:xfrm>
            <a:custGeom>
              <a:avLst/>
              <a:gdLst>
                <a:gd name="T0" fmla="*/ 110 w 110"/>
                <a:gd name="T1" fmla="*/ 128 h 128"/>
                <a:gd name="T2" fmla="*/ 0 w 110"/>
                <a:gd name="T3" fmla="*/ 64 h 128"/>
                <a:gd name="T4" fmla="*/ 110 w 110"/>
                <a:gd name="T5" fmla="*/ 0 h 128"/>
                <a:gd name="T6" fmla="*/ 110 w 110"/>
                <a:gd name="T7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110" y="128"/>
                  </a:moveTo>
                  <a:lnTo>
                    <a:pt x="0" y="64"/>
                  </a:lnTo>
                  <a:lnTo>
                    <a:pt x="110" y="0"/>
                  </a:lnTo>
                  <a:lnTo>
                    <a:pt x="110" y="12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6" name="Freeform 44"/>
            <p:cNvSpPr>
              <a:spLocks/>
            </p:cNvSpPr>
            <p:nvPr/>
          </p:nvSpPr>
          <p:spPr bwMode="auto">
            <a:xfrm>
              <a:off x="8902700" y="-152406"/>
              <a:ext cx="241300" cy="282980"/>
            </a:xfrm>
            <a:custGeom>
              <a:avLst/>
              <a:gdLst>
                <a:gd name="T0" fmla="*/ 0 w 110"/>
                <a:gd name="T1" fmla="*/ 0 h 129"/>
                <a:gd name="T2" fmla="*/ 110 w 110"/>
                <a:gd name="T3" fmla="*/ 65 h 129"/>
                <a:gd name="T4" fmla="*/ 0 w 110"/>
                <a:gd name="T5" fmla="*/ 129 h 129"/>
                <a:gd name="T6" fmla="*/ 0 w 110"/>
                <a:gd name="T7" fmla="*/ 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9">
                  <a:moveTo>
                    <a:pt x="0" y="0"/>
                  </a:moveTo>
                  <a:lnTo>
                    <a:pt x="110" y="65"/>
                  </a:lnTo>
                  <a:lnTo>
                    <a:pt x="0" y="129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87" name="Freeform 45"/>
          <p:cNvSpPr>
            <a:spLocks/>
          </p:cNvSpPr>
          <p:nvPr userDrawn="1"/>
        </p:nvSpPr>
        <p:spPr bwMode="auto">
          <a:xfrm>
            <a:off x="8420100" y="128379"/>
            <a:ext cx="484794" cy="568153"/>
          </a:xfrm>
          <a:custGeom>
            <a:avLst/>
            <a:gdLst>
              <a:gd name="T0" fmla="*/ 0 w 221"/>
              <a:gd name="T1" fmla="*/ 0 h 259"/>
              <a:gd name="T2" fmla="*/ 0 w 221"/>
              <a:gd name="T3" fmla="*/ 259 h 259"/>
              <a:gd name="T4" fmla="*/ 221 w 221"/>
              <a:gd name="T5" fmla="*/ 129 h 259"/>
              <a:gd name="T6" fmla="*/ 0 w 221"/>
              <a:gd name="T7" fmla="*/ 0 h 2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21" h="259">
                <a:moveTo>
                  <a:pt x="0" y="0"/>
                </a:moveTo>
                <a:lnTo>
                  <a:pt x="0" y="259"/>
                </a:lnTo>
                <a:lnTo>
                  <a:pt x="221" y="12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635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53425" y="269871"/>
            <a:ext cx="508794" cy="273844"/>
          </a:xfrm>
        </p:spPr>
        <p:txBody>
          <a:bodyPr/>
          <a:lstStyle>
            <a:lvl1pPr algn="ctr">
              <a:defRPr sz="1050" b="1">
                <a:solidFill>
                  <a:schemeClr val="bg2"/>
                </a:solidFill>
              </a:defRPr>
            </a:lvl1pPr>
          </a:lstStyle>
          <a:p>
            <a:fld id="{B6DC25A4-3C61-4B42-BD00-540179DCC986}" type="slidenum">
              <a:rPr lang="id-ID" smtClean="0"/>
              <a:pPr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85554058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2" grpId="0" animBg="1"/>
      <p:bldP spid="4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61925"/>
            <a:ext cx="7886700" cy="1325563"/>
          </a:xfrm>
        </p:spPr>
        <p:txBody>
          <a:bodyPr/>
          <a:lstStyle>
            <a:lvl1pPr algn="ctr"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531" y="1825625"/>
            <a:ext cx="7886700" cy="43513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2" name="Text Placeholder 8"/>
          <p:cNvSpPr>
            <a:spLocks noGrp="1"/>
          </p:cNvSpPr>
          <p:nvPr>
            <p:ph type="body" sz="quarter" idx="22"/>
          </p:nvPr>
        </p:nvSpPr>
        <p:spPr>
          <a:xfrm>
            <a:off x="628650" y="1049020"/>
            <a:ext cx="7886700" cy="355600"/>
          </a:xfrm>
        </p:spPr>
        <p:txBody>
          <a:bodyPr>
            <a:noAutofit/>
          </a:bodyPr>
          <a:lstStyle>
            <a:lvl1pPr marL="0" indent="0" algn="ctr"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73" name="Group 72"/>
          <p:cNvGrpSpPr/>
          <p:nvPr userDrawn="1"/>
        </p:nvGrpSpPr>
        <p:grpSpPr>
          <a:xfrm>
            <a:off x="7696200" y="-152406"/>
            <a:ext cx="1447800" cy="1546514"/>
            <a:chOff x="7696200" y="-152406"/>
            <a:chExt cx="1447800" cy="1546514"/>
          </a:xfrm>
          <a:solidFill>
            <a:schemeClr val="accent2">
              <a:alpha val="25000"/>
            </a:schemeClr>
          </a:solidFill>
        </p:grpSpPr>
        <p:sp>
          <p:nvSpPr>
            <p:cNvPr id="74" name="Freeform 43"/>
            <p:cNvSpPr>
              <a:spLocks/>
            </p:cNvSpPr>
            <p:nvPr/>
          </p:nvSpPr>
          <p:spPr bwMode="auto">
            <a:xfrm>
              <a:off x="8661400" y="-152406"/>
              <a:ext cx="241300" cy="282980"/>
            </a:xfrm>
            <a:custGeom>
              <a:avLst/>
              <a:gdLst>
                <a:gd name="T0" fmla="*/ 110 w 110"/>
                <a:gd name="T1" fmla="*/ 129 h 129"/>
                <a:gd name="T2" fmla="*/ 0 w 110"/>
                <a:gd name="T3" fmla="*/ 65 h 129"/>
                <a:gd name="T4" fmla="*/ 110 w 110"/>
                <a:gd name="T5" fmla="*/ 0 h 129"/>
                <a:gd name="T6" fmla="*/ 110 w 110"/>
                <a:gd name="T7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9">
                  <a:moveTo>
                    <a:pt x="110" y="129"/>
                  </a:moveTo>
                  <a:lnTo>
                    <a:pt x="0" y="65"/>
                  </a:lnTo>
                  <a:lnTo>
                    <a:pt x="110" y="0"/>
                  </a:lnTo>
                  <a:lnTo>
                    <a:pt x="110" y="12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5" name="Freeform 22"/>
            <p:cNvSpPr>
              <a:spLocks/>
            </p:cNvSpPr>
            <p:nvPr/>
          </p:nvSpPr>
          <p:spPr bwMode="auto">
            <a:xfrm>
              <a:off x="8661400" y="1113323"/>
              <a:ext cx="241300" cy="280785"/>
            </a:xfrm>
            <a:custGeom>
              <a:avLst/>
              <a:gdLst>
                <a:gd name="T0" fmla="*/ 0 w 110"/>
                <a:gd name="T1" fmla="*/ 0 h 128"/>
                <a:gd name="T2" fmla="*/ 110 w 110"/>
                <a:gd name="T3" fmla="*/ 64 h 128"/>
                <a:gd name="T4" fmla="*/ 0 w 110"/>
                <a:gd name="T5" fmla="*/ 128 h 128"/>
                <a:gd name="T6" fmla="*/ 0 w 110"/>
                <a:gd name="T7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0" y="0"/>
                  </a:moveTo>
                  <a:lnTo>
                    <a:pt x="110" y="64"/>
                  </a:lnTo>
                  <a:lnTo>
                    <a:pt x="0" y="12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8" name="Freeform 30"/>
            <p:cNvSpPr>
              <a:spLocks/>
            </p:cNvSpPr>
            <p:nvPr/>
          </p:nvSpPr>
          <p:spPr bwMode="auto">
            <a:xfrm>
              <a:off x="8661400" y="411359"/>
              <a:ext cx="241300" cy="280785"/>
            </a:xfrm>
            <a:custGeom>
              <a:avLst/>
              <a:gdLst>
                <a:gd name="T0" fmla="*/ 110 w 110"/>
                <a:gd name="T1" fmla="*/ 128 h 128"/>
                <a:gd name="T2" fmla="*/ 0 w 110"/>
                <a:gd name="T3" fmla="*/ 64 h 128"/>
                <a:gd name="T4" fmla="*/ 110 w 110"/>
                <a:gd name="T5" fmla="*/ 0 h 128"/>
                <a:gd name="T6" fmla="*/ 110 w 110"/>
                <a:gd name="T7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110" y="128"/>
                  </a:moveTo>
                  <a:lnTo>
                    <a:pt x="0" y="64"/>
                  </a:lnTo>
                  <a:lnTo>
                    <a:pt x="110" y="0"/>
                  </a:lnTo>
                  <a:lnTo>
                    <a:pt x="110" y="12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0" name="Freeform 31"/>
            <p:cNvSpPr>
              <a:spLocks/>
            </p:cNvSpPr>
            <p:nvPr/>
          </p:nvSpPr>
          <p:spPr bwMode="auto">
            <a:xfrm>
              <a:off x="8661400" y="128379"/>
              <a:ext cx="241300" cy="282980"/>
            </a:xfrm>
            <a:custGeom>
              <a:avLst/>
              <a:gdLst>
                <a:gd name="T0" fmla="*/ 110 w 110"/>
                <a:gd name="T1" fmla="*/ 129 h 129"/>
                <a:gd name="T2" fmla="*/ 0 w 110"/>
                <a:gd name="T3" fmla="*/ 65 h 129"/>
                <a:gd name="T4" fmla="*/ 110 w 110"/>
                <a:gd name="T5" fmla="*/ 0 h 129"/>
                <a:gd name="T6" fmla="*/ 110 w 110"/>
                <a:gd name="T7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9">
                  <a:moveTo>
                    <a:pt x="110" y="129"/>
                  </a:moveTo>
                  <a:lnTo>
                    <a:pt x="0" y="65"/>
                  </a:lnTo>
                  <a:lnTo>
                    <a:pt x="110" y="0"/>
                  </a:lnTo>
                  <a:lnTo>
                    <a:pt x="110" y="12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6" name="Freeform 34"/>
            <p:cNvSpPr>
              <a:spLocks/>
            </p:cNvSpPr>
            <p:nvPr/>
          </p:nvSpPr>
          <p:spPr bwMode="auto">
            <a:xfrm>
              <a:off x="8902700" y="692145"/>
              <a:ext cx="241300" cy="280785"/>
            </a:xfrm>
            <a:custGeom>
              <a:avLst/>
              <a:gdLst>
                <a:gd name="T0" fmla="*/ 0 w 110"/>
                <a:gd name="T1" fmla="*/ 0 h 128"/>
                <a:gd name="T2" fmla="*/ 110 w 110"/>
                <a:gd name="T3" fmla="*/ 64 h 128"/>
                <a:gd name="T4" fmla="*/ 0 w 110"/>
                <a:gd name="T5" fmla="*/ 128 h 128"/>
                <a:gd name="T6" fmla="*/ 0 w 110"/>
                <a:gd name="T7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0" y="0"/>
                  </a:moveTo>
                  <a:lnTo>
                    <a:pt x="110" y="64"/>
                  </a:lnTo>
                  <a:lnTo>
                    <a:pt x="0" y="12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4" name="Freeform 39"/>
            <p:cNvSpPr>
              <a:spLocks/>
            </p:cNvSpPr>
            <p:nvPr/>
          </p:nvSpPr>
          <p:spPr bwMode="auto">
            <a:xfrm>
              <a:off x="8902700" y="270967"/>
              <a:ext cx="241300" cy="280785"/>
            </a:xfrm>
            <a:custGeom>
              <a:avLst/>
              <a:gdLst>
                <a:gd name="T0" fmla="*/ 110 w 110"/>
                <a:gd name="T1" fmla="*/ 128 h 128"/>
                <a:gd name="T2" fmla="*/ 0 w 110"/>
                <a:gd name="T3" fmla="*/ 63 h 128"/>
                <a:gd name="T4" fmla="*/ 110 w 110"/>
                <a:gd name="T5" fmla="*/ 0 h 128"/>
                <a:gd name="T6" fmla="*/ 110 w 110"/>
                <a:gd name="T7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110" y="128"/>
                  </a:moveTo>
                  <a:lnTo>
                    <a:pt x="0" y="63"/>
                  </a:lnTo>
                  <a:lnTo>
                    <a:pt x="110" y="0"/>
                  </a:lnTo>
                  <a:lnTo>
                    <a:pt x="110" y="12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5" name="Freeform 7"/>
            <p:cNvSpPr>
              <a:spLocks/>
            </p:cNvSpPr>
            <p:nvPr/>
          </p:nvSpPr>
          <p:spPr bwMode="auto">
            <a:xfrm>
              <a:off x="7696200" y="128379"/>
              <a:ext cx="241300" cy="282980"/>
            </a:xfrm>
            <a:custGeom>
              <a:avLst/>
              <a:gdLst>
                <a:gd name="T0" fmla="*/ 110 w 110"/>
                <a:gd name="T1" fmla="*/ 129 h 129"/>
                <a:gd name="T2" fmla="*/ 0 w 110"/>
                <a:gd name="T3" fmla="*/ 65 h 129"/>
                <a:gd name="T4" fmla="*/ 110 w 110"/>
                <a:gd name="T5" fmla="*/ 0 h 129"/>
                <a:gd name="T6" fmla="*/ 110 w 110"/>
                <a:gd name="T7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9">
                  <a:moveTo>
                    <a:pt x="110" y="129"/>
                  </a:moveTo>
                  <a:lnTo>
                    <a:pt x="0" y="65"/>
                  </a:lnTo>
                  <a:lnTo>
                    <a:pt x="110" y="0"/>
                  </a:lnTo>
                  <a:lnTo>
                    <a:pt x="110" y="12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9" name="Freeform 9"/>
            <p:cNvSpPr>
              <a:spLocks/>
            </p:cNvSpPr>
            <p:nvPr/>
          </p:nvSpPr>
          <p:spPr bwMode="auto">
            <a:xfrm>
              <a:off x="7937500" y="-152406"/>
              <a:ext cx="241300" cy="280785"/>
            </a:xfrm>
            <a:custGeom>
              <a:avLst/>
              <a:gdLst>
                <a:gd name="T0" fmla="*/ 0 w 110"/>
                <a:gd name="T1" fmla="*/ 0 h 128"/>
                <a:gd name="T2" fmla="*/ 110 w 110"/>
                <a:gd name="T3" fmla="*/ 65 h 128"/>
                <a:gd name="T4" fmla="*/ 0 w 110"/>
                <a:gd name="T5" fmla="*/ 128 h 128"/>
                <a:gd name="T6" fmla="*/ 0 w 110"/>
                <a:gd name="T7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0" y="0"/>
                  </a:moveTo>
                  <a:lnTo>
                    <a:pt x="110" y="65"/>
                  </a:lnTo>
                  <a:lnTo>
                    <a:pt x="0" y="12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0" name="Freeform 12"/>
            <p:cNvSpPr>
              <a:spLocks/>
            </p:cNvSpPr>
            <p:nvPr/>
          </p:nvSpPr>
          <p:spPr bwMode="auto">
            <a:xfrm>
              <a:off x="8178800" y="270967"/>
              <a:ext cx="241300" cy="280785"/>
            </a:xfrm>
            <a:custGeom>
              <a:avLst/>
              <a:gdLst>
                <a:gd name="T0" fmla="*/ 0 w 110"/>
                <a:gd name="T1" fmla="*/ 0 h 128"/>
                <a:gd name="T2" fmla="*/ 110 w 110"/>
                <a:gd name="T3" fmla="*/ 64 h 128"/>
                <a:gd name="T4" fmla="*/ 0 w 110"/>
                <a:gd name="T5" fmla="*/ 128 h 128"/>
                <a:gd name="T6" fmla="*/ 0 w 110"/>
                <a:gd name="T7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0" y="0"/>
                  </a:moveTo>
                  <a:lnTo>
                    <a:pt x="110" y="64"/>
                  </a:lnTo>
                  <a:lnTo>
                    <a:pt x="0" y="12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1" name="Freeform 16"/>
            <p:cNvSpPr>
              <a:spLocks/>
            </p:cNvSpPr>
            <p:nvPr/>
          </p:nvSpPr>
          <p:spPr bwMode="auto">
            <a:xfrm>
              <a:off x="8178800" y="-152406"/>
              <a:ext cx="241300" cy="280785"/>
            </a:xfrm>
            <a:custGeom>
              <a:avLst/>
              <a:gdLst>
                <a:gd name="T0" fmla="*/ 110 w 110"/>
                <a:gd name="T1" fmla="*/ 128 h 128"/>
                <a:gd name="T2" fmla="*/ 0 w 110"/>
                <a:gd name="T3" fmla="*/ 65 h 128"/>
                <a:gd name="T4" fmla="*/ 110 w 110"/>
                <a:gd name="T5" fmla="*/ 0 h 128"/>
                <a:gd name="T6" fmla="*/ 110 w 110"/>
                <a:gd name="T7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110" y="128"/>
                  </a:moveTo>
                  <a:lnTo>
                    <a:pt x="0" y="65"/>
                  </a:lnTo>
                  <a:lnTo>
                    <a:pt x="110" y="0"/>
                  </a:lnTo>
                  <a:lnTo>
                    <a:pt x="110" y="12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2" name="Freeform 18"/>
            <p:cNvSpPr>
              <a:spLocks/>
            </p:cNvSpPr>
            <p:nvPr/>
          </p:nvSpPr>
          <p:spPr bwMode="auto">
            <a:xfrm>
              <a:off x="8420100" y="692145"/>
              <a:ext cx="241300" cy="280785"/>
            </a:xfrm>
            <a:custGeom>
              <a:avLst/>
              <a:gdLst>
                <a:gd name="T0" fmla="*/ 0 w 110"/>
                <a:gd name="T1" fmla="*/ 0 h 128"/>
                <a:gd name="T2" fmla="*/ 110 w 110"/>
                <a:gd name="T3" fmla="*/ 64 h 128"/>
                <a:gd name="T4" fmla="*/ 0 w 110"/>
                <a:gd name="T5" fmla="*/ 128 h 128"/>
                <a:gd name="T6" fmla="*/ 0 w 110"/>
                <a:gd name="T7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0" y="0"/>
                  </a:moveTo>
                  <a:lnTo>
                    <a:pt x="110" y="64"/>
                  </a:lnTo>
                  <a:lnTo>
                    <a:pt x="0" y="12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3" name="Freeform 41"/>
            <p:cNvSpPr>
              <a:spLocks/>
            </p:cNvSpPr>
            <p:nvPr/>
          </p:nvSpPr>
          <p:spPr bwMode="auto">
            <a:xfrm>
              <a:off x="8902700" y="-12013"/>
              <a:ext cx="241300" cy="282980"/>
            </a:xfrm>
            <a:custGeom>
              <a:avLst/>
              <a:gdLst>
                <a:gd name="T0" fmla="*/ 110 w 110"/>
                <a:gd name="T1" fmla="*/ 129 h 129"/>
                <a:gd name="T2" fmla="*/ 0 w 110"/>
                <a:gd name="T3" fmla="*/ 64 h 129"/>
                <a:gd name="T4" fmla="*/ 110 w 110"/>
                <a:gd name="T5" fmla="*/ 0 h 129"/>
                <a:gd name="T6" fmla="*/ 110 w 110"/>
                <a:gd name="T7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9">
                  <a:moveTo>
                    <a:pt x="110" y="129"/>
                  </a:moveTo>
                  <a:lnTo>
                    <a:pt x="0" y="64"/>
                  </a:lnTo>
                  <a:lnTo>
                    <a:pt x="110" y="0"/>
                  </a:lnTo>
                  <a:lnTo>
                    <a:pt x="110" y="12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04" name="Group 103"/>
          <p:cNvGrpSpPr/>
          <p:nvPr userDrawn="1"/>
        </p:nvGrpSpPr>
        <p:grpSpPr>
          <a:xfrm>
            <a:off x="7937500" y="-152406"/>
            <a:ext cx="1206500" cy="1406121"/>
            <a:chOff x="7937500" y="-152406"/>
            <a:chExt cx="1206500" cy="1406121"/>
          </a:xfrm>
          <a:solidFill>
            <a:schemeClr val="accent1">
              <a:alpha val="25000"/>
            </a:schemeClr>
          </a:solidFill>
        </p:grpSpPr>
        <p:sp>
          <p:nvSpPr>
            <p:cNvPr id="105" name="Freeform 8"/>
            <p:cNvSpPr>
              <a:spLocks/>
            </p:cNvSpPr>
            <p:nvPr/>
          </p:nvSpPr>
          <p:spPr bwMode="auto">
            <a:xfrm>
              <a:off x="7937500" y="-9819"/>
              <a:ext cx="241300" cy="280785"/>
            </a:xfrm>
            <a:custGeom>
              <a:avLst/>
              <a:gdLst>
                <a:gd name="T0" fmla="*/ 110 w 110"/>
                <a:gd name="T1" fmla="*/ 128 h 128"/>
                <a:gd name="T2" fmla="*/ 0 w 110"/>
                <a:gd name="T3" fmla="*/ 63 h 128"/>
                <a:gd name="T4" fmla="*/ 110 w 110"/>
                <a:gd name="T5" fmla="*/ 0 h 128"/>
                <a:gd name="T6" fmla="*/ 110 w 110"/>
                <a:gd name="T7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110" y="128"/>
                  </a:moveTo>
                  <a:lnTo>
                    <a:pt x="0" y="63"/>
                  </a:lnTo>
                  <a:lnTo>
                    <a:pt x="110" y="0"/>
                  </a:lnTo>
                  <a:lnTo>
                    <a:pt x="110" y="12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" name="Freeform 6"/>
            <p:cNvSpPr>
              <a:spLocks/>
            </p:cNvSpPr>
            <p:nvPr/>
          </p:nvSpPr>
          <p:spPr bwMode="auto">
            <a:xfrm>
              <a:off x="7937500" y="270966"/>
              <a:ext cx="241300" cy="280785"/>
            </a:xfrm>
            <a:custGeom>
              <a:avLst/>
              <a:gdLst>
                <a:gd name="T0" fmla="*/ 110 w 110"/>
                <a:gd name="T1" fmla="*/ 128 h 128"/>
                <a:gd name="T2" fmla="*/ 0 w 110"/>
                <a:gd name="T3" fmla="*/ 64 h 128"/>
                <a:gd name="T4" fmla="*/ 110 w 110"/>
                <a:gd name="T5" fmla="*/ 0 h 128"/>
                <a:gd name="T6" fmla="*/ 110 w 110"/>
                <a:gd name="T7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110" y="128"/>
                  </a:moveTo>
                  <a:lnTo>
                    <a:pt x="0" y="64"/>
                  </a:lnTo>
                  <a:lnTo>
                    <a:pt x="110" y="0"/>
                  </a:lnTo>
                  <a:lnTo>
                    <a:pt x="110" y="12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7" name="Freeform 21"/>
            <p:cNvSpPr>
              <a:spLocks/>
            </p:cNvSpPr>
            <p:nvPr/>
          </p:nvSpPr>
          <p:spPr bwMode="auto">
            <a:xfrm>
              <a:off x="8420100" y="-152406"/>
              <a:ext cx="241300" cy="280785"/>
            </a:xfrm>
            <a:custGeom>
              <a:avLst/>
              <a:gdLst>
                <a:gd name="T0" fmla="*/ 0 w 110"/>
                <a:gd name="T1" fmla="*/ 0 h 128"/>
                <a:gd name="T2" fmla="*/ 110 w 110"/>
                <a:gd name="T3" fmla="*/ 65 h 128"/>
                <a:gd name="T4" fmla="*/ 0 w 110"/>
                <a:gd name="T5" fmla="*/ 128 h 128"/>
                <a:gd name="T6" fmla="*/ 0 w 110"/>
                <a:gd name="T7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0" y="0"/>
                  </a:moveTo>
                  <a:lnTo>
                    <a:pt x="110" y="65"/>
                  </a:lnTo>
                  <a:lnTo>
                    <a:pt x="0" y="12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8" name="Freeform 5"/>
            <p:cNvSpPr>
              <a:spLocks/>
            </p:cNvSpPr>
            <p:nvPr/>
          </p:nvSpPr>
          <p:spPr bwMode="auto">
            <a:xfrm>
              <a:off x="7937500" y="551752"/>
              <a:ext cx="241300" cy="280785"/>
            </a:xfrm>
            <a:custGeom>
              <a:avLst/>
              <a:gdLst>
                <a:gd name="T0" fmla="*/ 110 w 110"/>
                <a:gd name="T1" fmla="*/ 128 h 128"/>
                <a:gd name="T2" fmla="*/ 0 w 110"/>
                <a:gd name="T3" fmla="*/ 64 h 128"/>
                <a:gd name="T4" fmla="*/ 110 w 110"/>
                <a:gd name="T5" fmla="*/ 0 h 128"/>
                <a:gd name="T6" fmla="*/ 110 w 110"/>
                <a:gd name="T7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110" y="128"/>
                  </a:moveTo>
                  <a:lnTo>
                    <a:pt x="0" y="64"/>
                  </a:lnTo>
                  <a:lnTo>
                    <a:pt x="110" y="0"/>
                  </a:lnTo>
                  <a:lnTo>
                    <a:pt x="110" y="12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9" name="Freeform 24"/>
            <p:cNvSpPr>
              <a:spLocks/>
            </p:cNvSpPr>
            <p:nvPr/>
          </p:nvSpPr>
          <p:spPr bwMode="auto">
            <a:xfrm>
              <a:off x="8661400" y="832537"/>
              <a:ext cx="241300" cy="280785"/>
            </a:xfrm>
            <a:custGeom>
              <a:avLst/>
              <a:gdLst>
                <a:gd name="T0" fmla="*/ 0 w 110"/>
                <a:gd name="T1" fmla="*/ 0 h 128"/>
                <a:gd name="T2" fmla="*/ 110 w 110"/>
                <a:gd name="T3" fmla="*/ 64 h 128"/>
                <a:gd name="T4" fmla="*/ 0 w 110"/>
                <a:gd name="T5" fmla="*/ 128 h 128"/>
                <a:gd name="T6" fmla="*/ 0 w 110"/>
                <a:gd name="T7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0" y="0"/>
                  </a:moveTo>
                  <a:lnTo>
                    <a:pt x="110" y="64"/>
                  </a:lnTo>
                  <a:lnTo>
                    <a:pt x="0" y="12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0" name="Freeform 32"/>
            <p:cNvSpPr>
              <a:spLocks/>
            </p:cNvSpPr>
            <p:nvPr/>
          </p:nvSpPr>
          <p:spPr bwMode="auto">
            <a:xfrm>
              <a:off x="8902700" y="972930"/>
              <a:ext cx="241300" cy="280785"/>
            </a:xfrm>
            <a:custGeom>
              <a:avLst/>
              <a:gdLst>
                <a:gd name="T0" fmla="*/ 0 w 110"/>
                <a:gd name="T1" fmla="*/ 0 h 128"/>
                <a:gd name="T2" fmla="*/ 110 w 110"/>
                <a:gd name="T3" fmla="*/ 64 h 128"/>
                <a:gd name="T4" fmla="*/ 0 w 110"/>
                <a:gd name="T5" fmla="*/ 128 h 128"/>
                <a:gd name="T6" fmla="*/ 0 w 110"/>
                <a:gd name="T7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0" y="0"/>
                  </a:moveTo>
                  <a:lnTo>
                    <a:pt x="110" y="64"/>
                  </a:lnTo>
                  <a:lnTo>
                    <a:pt x="0" y="12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1" name="Freeform 42"/>
            <p:cNvSpPr>
              <a:spLocks/>
            </p:cNvSpPr>
            <p:nvPr/>
          </p:nvSpPr>
          <p:spPr bwMode="auto">
            <a:xfrm>
              <a:off x="8661400" y="-9819"/>
              <a:ext cx="241300" cy="280785"/>
            </a:xfrm>
            <a:custGeom>
              <a:avLst/>
              <a:gdLst>
                <a:gd name="T0" fmla="*/ 0 w 110"/>
                <a:gd name="T1" fmla="*/ 0 h 128"/>
                <a:gd name="T2" fmla="*/ 110 w 110"/>
                <a:gd name="T3" fmla="*/ 63 h 128"/>
                <a:gd name="T4" fmla="*/ 0 w 110"/>
                <a:gd name="T5" fmla="*/ 128 h 128"/>
                <a:gd name="T6" fmla="*/ 0 w 110"/>
                <a:gd name="T7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0" y="0"/>
                  </a:moveTo>
                  <a:lnTo>
                    <a:pt x="110" y="63"/>
                  </a:lnTo>
                  <a:lnTo>
                    <a:pt x="0" y="12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12" name="Group 111"/>
          <p:cNvGrpSpPr/>
          <p:nvPr userDrawn="1"/>
        </p:nvGrpSpPr>
        <p:grpSpPr>
          <a:xfrm>
            <a:off x="8178800" y="-152406"/>
            <a:ext cx="965200" cy="1686907"/>
            <a:chOff x="8178800" y="-152406"/>
            <a:chExt cx="965200" cy="1686907"/>
          </a:xfrm>
          <a:solidFill>
            <a:schemeClr val="accent3">
              <a:alpha val="25000"/>
            </a:schemeClr>
          </a:solidFill>
        </p:grpSpPr>
        <p:sp>
          <p:nvSpPr>
            <p:cNvPr id="113" name="Freeform 14"/>
            <p:cNvSpPr>
              <a:spLocks/>
            </p:cNvSpPr>
            <p:nvPr/>
          </p:nvSpPr>
          <p:spPr bwMode="auto">
            <a:xfrm>
              <a:off x="8178800" y="128379"/>
              <a:ext cx="241300" cy="282980"/>
            </a:xfrm>
            <a:custGeom>
              <a:avLst/>
              <a:gdLst>
                <a:gd name="T0" fmla="*/ 110 w 110"/>
                <a:gd name="T1" fmla="*/ 129 h 129"/>
                <a:gd name="T2" fmla="*/ 0 w 110"/>
                <a:gd name="T3" fmla="*/ 65 h 129"/>
                <a:gd name="T4" fmla="*/ 110 w 110"/>
                <a:gd name="T5" fmla="*/ 0 h 129"/>
                <a:gd name="T6" fmla="*/ 110 w 110"/>
                <a:gd name="T7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9">
                  <a:moveTo>
                    <a:pt x="110" y="129"/>
                  </a:moveTo>
                  <a:lnTo>
                    <a:pt x="0" y="65"/>
                  </a:lnTo>
                  <a:lnTo>
                    <a:pt x="110" y="0"/>
                  </a:lnTo>
                  <a:lnTo>
                    <a:pt x="110" y="12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" name="Freeform 17"/>
            <p:cNvSpPr>
              <a:spLocks/>
            </p:cNvSpPr>
            <p:nvPr/>
          </p:nvSpPr>
          <p:spPr bwMode="auto">
            <a:xfrm>
              <a:off x="8420100" y="832537"/>
              <a:ext cx="241300" cy="280785"/>
            </a:xfrm>
            <a:custGeom>
              <a:avLst/>
              <a:gdLst>
                <a:gd name="T0" fmla="*/ 110 w 110"/>
                <a:gd name="T1" fmla="*/ 128 h 128"/>
                <a:gd name="T2" fmla="*/ 0 w 110"/>
                <a:gd name="T3" fmla="*/ 64 h 128"/>
                <a:gd name="T4" fmla="*/ 110 w 110"/>
                <a:gd name="T5" fmla="*/ 0 h 128"/>
                <a:gd name="T6" fmla="*/ 110 w 110"/>
                <a:gd name="T7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110" y="128"/>
                  </a:moveTo>
                  <a:lnTo>
                    <a:pt x="0" y="64"/>
                  </a:lnTo>
                  <a:lnTo>
                    <a:pt x="110" y="0"/>
                  </a:lnTo>
                  <a:lnTo>
                    <a:pt x="110" y="12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" name="Freeform 19"/>
            <p:cNvSpPr>
              <a:spLocks/>
            </p:cNvSpPr>
            <p:nvPr/>
          </p:nvSpPr>
          <p:spPr bwMode="auto">
            <a:xfrm>
              <a:off x="8420100" y="551752"/>
              <a:ext cx="241300" cy="280785"/>
            </a:xfrm>
            <a:custGeom>
              <a:avLst/>
              <a:gdLst>
                <a:gd name="T0" fmla="*/ 110 w 110"/>
                <a:gd name="T1" fmla="*/ 128 h 128"/>
                <a:gd name="T2" fmla="*/ 0 w 110"/>
                <a:gd name="T3" fmla="*/ 64 h 128"/>
                <a:gd name="T4" fmla="*/ 110 w 110"/>
                <a:gd name="T5" fmla="*/ 0 h 128"/>
                <a:gd name="T6" fmla="*/ 110 w 110"/>
                <a:gd name="T7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110" y="128"/>
                  </a:moveTo>
                  <a:lnTo>
                    <a:pt x="0" y="64"/>
                  </a:lnTo>
                  <a:lnTo>
                    <a:pt x="110" y="0"/>
                  </a:lnTo>
                  <a:lnTo>
                    <a:pt x="110" y="12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6" name="Freeform 20"/>
            <p:cNvSpPr>
              <a:spLocks/>
            </p:cNvSpPr>
            <p:nvPr/>
          </p:nvSpPr>
          <p:spPr bwMode="auto">
            <a:xfrm>
              <a:off x="8420100" y="-9819"/>
              <a:ext cx="241300" cy="280785"/>
            </a:xfrm>
            <a:custGeom>
              <a:avLst/>
              <a:gdLst>
                <a:gd name="T0" fmla="*/ 110 w 110"/>
                <a:gd name="T1" fmla="*/ 128 h 128"/>
                <a:gd name="T2" fmla="*/ 0 w 110"/>
                <a:gd name="T3" fmla="*/ 63 h 128"/>
                <a:gd name="T4" fmla="*/ 110 w 110"/>
                <a:gd name="T5" fmla="*/ 0 h 128"/>
                <a:gd name="T6" fmla="*/ 110 w 110"/>
                <a:gd name="T7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110" y="128"/>
                  </a:moveTo>
                  <a:lnTo>
                    <a:pt x="0" y="63"/>
                  </a:lnTo>
                  <a:lnTo>
                    <a:pt x="110" y="0"/>
                  </a:lnTo>
                  <a:lnTo>
                    <a:pt x="110" y="12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7" name="Freeform 29"/>
            <p:cNvSpPr>
              <a:spLocks/>
            </p:cNvSpPr>
            <p:nvPr/>
          </p:nvSpPr>
          <p:spPr bwMode="auto">
            <a:xfrm>
              <a:off x="8661400" y="692145"/>
              <a:ext cx="241300" cy="280785"/>
            </a:xfrm>
            <a:custGeom>
              <a:avLst/>
              <a:gdLst>
                <a:gd name="T0" fmla="*/ 110 w 110"/>
                <a:gd name="T1" fmla="*/ 128 h 128"/>
                <a:gd name="T2" fmla="*/ 0 w 110"/>
                <a:gd name="T3" fmla="*/ 64 h 128"/>
                <a:gd name="T4" fmla="*/ 110 w 110"/>
                <a:gd name="T5" fmla="*/ 0 h 128"/>
                <a:gd name="T6" fmla="*/ 110 w 110"/>
                <a:gd name="T7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110" y="128"/>
                  </a:moveTo>
                  <a:lnTo>
                    <a:pt x="0" y="64"/>
                  </a:lnTo>
                  <a:lnTo>
                    <a:pt x="110" y="0"/>
                  </a:lnTo>
                  <a:lnTo>
                    <a:pt x="110" y="12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8" name="Freeform 33"/>
            <p:cNvSpPr>
              <a:spLocks/>
            </p:cNvSpPr>
            <p:nvPr/>
          </p:nvSpPr>
          <p:spPr bwMode="auto">
            <a:xfrm>
              <a:off x="8902700" y="832537"/>
              <a:ext cx="241300" cy="280785"/>
            </a:xfrm>
            <a:custGeom>
              <a:avLst/>
              <a:gdLst>
                <a:gd name="T0" fmla="*/ 110 w 110"/>
                <a:gd name="T1" fmla="*/ 128 h 128"/>
                <a:gd name="T2" fmla="*/ 0 w 110"/>
                <a:gd name="T3" fmla="*/ 64 h 128"/>
                <a:gd name="T4" fmla="*/ 110 w 110"/>
                <a:gd name="T5" fmla="*/ 0 h 128"/>
                <a:gd name="T6" fmla="*/ 110 w 110"/>
                <a:gd name="T7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110" y="128"/>
                  </a:moveTo>
                  <a:lnTo>
                    <a:pt x="0" y="64"/>
                  </a:lnTo>
                  <a:lnTo>
                    <a:pt x="110" y="0"/>
                  </a:lnTo>
                  <a:lnTo>
                    <a:pt x="110" y="12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9" name="Freeform 36"/>
            <p:cNvSpPr>
              <a:spLocks/>
            </p:cNvSpPr>
            <p:nvPr/>
          </p:nvSpPr>
          <p:spPr bwMode="auto">
            <a:xfrm>
              <a:off x="8902700" y="1253716"/>
              <a:ext cx="241300" cy="280785"/>
            </a:xfrm>
            <a:custGeom>
              <a:avLst/>
              <a:gdLst>
                <a:gd name="T0" fmla="*/ 0 w 110"/>
                <a:gd name="T1" fmla="*/ 0 h 128"/>
                <a:gd name="T2" fmla="*/ 110 w 110"/>
                <a:gd name="T3" fmla="*/ 64 h 128"/>
                <a:gd name="T4" fmla="*/ 0 w 110"/>
                <a:gd name="T5" fmla="*/ 128 h 128"/>
                <a:gd name="T6" fmla="*/ 0 w 110"/>
                <a:gd name="T7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0" y="0"/>
                  </a:moveTo>
                  <a:lnTo>
                    <a:pt x="110" y="64"/>
                  </a:lnTo>
                  <a:lnTo>
                    <a:pt x="0" y="12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0" name="Freeform 38"/>
            <p:cNvSpPr>
              <a:spLocks/>
            </p:cNvSpPr>
            <p:nvPr/>
          </p:nvSpPr>
          <p:spPr bwMode="auto">
            <a:xfrm>
              <a:off x="8902700" y="551752"/>
              <a:ext cx="241300" cy="280785"/>
            </a:xfrm>
            <a:custGeom>
              <a:avLst/>
              <a:gdLst>
                <a:gd name="T0" fmla="*/ 110 w 110"/>
                <a:gd name="T1" fmla="*/ 128 h 128"/>
                <a:gd name="T2" fmla="*/ 0 w 110"/>
                <a:gd name="T3" fmla="*/ 64 h 128"/>
                <a:gd name="T4" fmla="*/ 110 w 110"/>
                <a:gd name="T5" fmla="*/ 0 h 128"/>
                <a:gd name="T6" fmla="*/ 110 w 110"/>
                <a:gd name="T7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110" y="128"/>
                  </a:moveTo>
                  <a:lnTo>
                    <a:pt x="0" y="64"/>
                  </a:lnTo>
                  <a:lnTo>
                    <a:pt x="110" y="0"/>
                  </a:lnTo>
                  <a:lnTo>
                    <a:pt x="110" y="12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1" name="Freeform 40"/>
            <p:cNvSpPr>
              <a:spLocks/>
            </p:cNvSpPr>
            <p:nvPr/>
          </p:nvSpPr>
          <p:spPr bwMode="auto">
            <a:xfrm>
              <a:off x="8902700" y="128379"/>
              <a:ext cx="241300" cy="280785"/>
            </a:xfrm>
            <a:custGeom>
              <a:avLst/>
              <a:gdLst>
                <a:gd name="T0" fmla="*/ 0 w 110"/>
                <a:gd name="T1" fmla="*/ 0 h 128"/>
                <a:gd name="T2" fmla="*/ 110 w 110"/>
                <a:gd name="T3" fmla="*/ 65 h 128"/>
                <a:gd name="T4" fmla="*/ 0 w 110"/>
                <a:gd name="T5" fmla="*/ 128 h 128"/>
                <a:gd name="T6" fmla="*/ 0 w 110"/>
                <a:gd name="T7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0" y="0"/>
                  </a:moveTo>
                  <a:lnTo>
                    <a:pt x="110" y="65"/>
                  </a:lnTo>
                  <a:lnTo>
                    <a:pt x="0" y="12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2" name="Freeform 11"/>
            <p:cNvSpPr>
              <a:spLocks/>
            </p:cNvSpPr>
            <p:nvPr/>
          </p:nvSpPr>
          <p:spPr bwMode="auto">
            <a:xfrm>
              <a:off x="8178800" y="411359"/>
              <a:ext cx="241300" cy="280785"/>
            </a:xfrm>
            <a:custGeom>
              <a:avLst/>
              <a:gdLst>
                <a:gd name="T0" fmla="*/ 110 w 110"/>
                <a:gd name="T1" fmla="*/ 128 h 128"/>
                <a:gd name="T2" fmla="*/ 0 w 110"/>
                <a:gd name="T3" fmla="*/ 64 h 128"/>
                <a:gd name="T4" fmla="*/ 110 w 110"/>
                <a:gd name="T5" fmla="*/ 0 h 128"/>
                <a:gd name="T6" fmla="*/ 110 w 110"/>
                <a:gd name="T7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110" y="128"/>
                  </a:moveTo>
                  <a:lnTo>
                    <a:pt x="0" y="64"/>
                  </a:lnTo>
                  <a:lnTo>
                    <a:pt x="110" y="0"/>
                  </a:lnTo>
                  <a:lnTo>
                    <a:pt x="110" y="12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3" name="Freeform 23"/>
            <p:cNvSpPr>
              <a:spLocks/>
            </p:cNvSpPr>
            <p:nvPr/>
          </p:nvSpPr>
          <p:spPr bwMode="auto">
            <a:xfrm>
              <a:off x="8661400" y="972930"/>
              <a:ext cx="241300" cy="280785"/>
            </a:xfrm>
            <a:custGeom>
              <a:avLst/>
              <a:gdLst>
                <a:gd name="T0" fmla="*/ 110 w 110"/>
                <a:gd name="T1" fmla="*/ 128 h 128"/>
                <a:gd name="T2" fmla="*/ 0 w 110"/>
                <a:gd name="T3" fmla="*/ 64 h 128"/>
                <a:gd name="T4" fmla="*/ 110 w 110"/>
                <a:gd name="T5" fmla="*/ 0 h 128"/>
                <a:gd name="T6" fmla="*/ 110 w 110"/>
                <a:gd name="T7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110" y="128"/>
                  </a:moveTo>
                  <a:lnTo>
                    <a:pt x="0" y="64"/>
                  </a:lnTo>
                  <a:lnTo>
                    <a:pt x="110" y="0"/>
                  </a:lnTo>
                  <a:lnTo>
                    <a:pt x="110" y="12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4" name="Freeform 44"/>
            <p:cNvSpPr>
              <a:spLocks/>
            </p:cNvSpPr>
            <p:nvPr/>
          </p:nvSpPr>
          <p:spPr bwMode="auto">
            <a:xfrm>
              <a:off x="8902700" y="-152406"/>
              <a:ext cx="241300" cy="282980"/>
            </a:xfrm>
            <a:custGeom>
              <a:avLst/>
              <a:gdLst>
                <a:gd name="T0" fmla="*/ 0 w 110"/>
                <a:gd name="T1" fmla="*/ 0 h 129"/>
                <a:gd name="T2" fmla="*/ 110 w 110"/>
                <a:gd name="T3" fmla="*/ 65 h 129"/>
                <a:gd name="T4" fmla="*/ 0 w 110"/>
                <a:gd name="T5" fmla="*/ 129 h 129"/>
                <a:gd name="T6" fmla="*/ 0 w 110"/>
                <a:gd name="T7" fmla="*/ 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9">
                  <a:moveTo>
                    <a:pt x="0" y="0"/>
                  </a:moveTo>
                  <a:lnTo>
                    <a:pt x="110" y="65"/>
                  </a:lnTo>
                  <a:lnTo>
                    <a:pt x="0" y="129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25" name="Freeform 45"/>
          <p:cNvSpPr>
            <a:spLocks/>
          </p:cNvSpPr>
          <p:nvPr userDrawn="1"/>
        </p:nvSpPr>
        <p:spPr bwMode="auto">
          <a:xfrm>
            <a:off x="8420100" y="128379"/>
            <a:ext cx="484794" cy="568153"/>
          </a:xfrm>
          <a:custGeom>
            <a:avLst/>
            <a:gdLst>
              <a:gd name="T0" fmla="*/ 0 w 221"/>
              <a:gd name="T1" fmla="*/ 0 h 259"/>
              <a:gd name="T2" fmla="*/ 0 w 221"/>
              <a:gd name="T3" fmla="*/ 259 h 259"/>
              <a:gd name="T4" fmla="*/ 221 w 221"/>
              <a:gd name="T5" fmla="*/ 129 h 259"/>
              <a:gd name="T6" fmla="*/ 0 w 221"/>
              <a:gd name="T7" fmla="*/ 0 h 2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21" h="259">
                <a:moveTo>
                  <a:pt x="0" y="0"/>
                </a:moveTo>
                <a:lnTo>
                  <a:pt x="0" y="259"/>
                </a:lnTo>
                <a:lnTo>
                  <a:pt x="221" y="12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635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2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53425" y="269871"/>
            <a:ext cx="508794" cy="273844"/>
          </a:xfrm>
        </p:spPr>
        <p:txBody>
          <a:bodyPr/>
          <a:lstStyle>
            <a:lvl1pPr algn="ctr">
              <a:defRPr sz="1050" b="1">
                <a:solidFill>
                  <a:schemeClr val="bg2"/>
                </a:solidFill>
              </a:defRPr>
            </a:lvl1pPr>
          </a:lstStyle>
          <a:p>
            <a:fld id="{B6DC25A4-3C61-4B42-BD00-540179DCC986}" type="slidenum">
              <a:rPr lang="id-ID" smtClean="0"/>
              <a:pPr/>
              <a:t>‹#›</a:t>
            </a:fld>
            <a:endParaRPr lang="id-ID"/>
          </a:p>
        </p:txBody>
      </p:sp>
      <p:grpSp>
        <p:nvGrpSpPr>
          <p:cNvPr id="127" name="Group 126"/>
          <p:cNvGrpSpPr/>
          <p:nvPr userDrawn="1"/>
        </p:nvGrpSpPr>
        <p:grpSpPr>
          <a:xfrm flipH="1">
            <a:off x="0" y="-144786"/>
            <a:ext cx="1206500" cy="1686907"/>
            <a:chOff x="1597660" y="831440"/>
            <a:chExt cx="1206500" cy="1686907"/>
          </a:xfrm>
        </p:grpSpPr>
        <p:grpSp>
          <p:nvGrpSpPr>
            <p:cNvPr id="128" name="Group 127"/>
            <p:cNvGrpSpPr/>
            <p:nvPr userDrawn="1"/>
          </p:nvGrpSpPr>
          <p:grpSpPr>
            <a:xfrm>
              <a:off x="1597660" y="831440"/>
              <a:ext cx="1206500" cy="844550"/>
              <a:chOff x="7937500" y="-152406"/>
              <a:chExt cx="1206500" cy="844550"/>
            </a:xfrm>
            <a:solidFill>
              <a:schemeClr val="accent2">
                <a:alpha val="25000"/>
              </a:schemeClr>
            </a:solidFill>
          </p:grpSpPr>
          <p:sp>
            <p:nvSpPr>
              <p:cNvPr id="145" name="Freeform 43"/>
              <p:cNvSpPr>
                <a:spLocks/>
              </p:cNvSpPr>
              <p:nvPr/>
            </p:nvSpPr>
            <p:spPr bwMode="auto">
              <a:xfrm>
                <a:off x="8661400" y="-152406"/>
                <a:ext cx="241300" cy="282980"/>
              </a:xfrm>
              <a:custGeom>
                <a:avLst/>
                <a:gdLst>
                  <a:gd name="T0" fmla="*/ 110 w 110"/>
                  <a:gd name="T1" fmla="*/ 129 h 129"/>
                  <a:gd name="T2" fmla="*/ 0 w 110"/>
                  <a:gd name="T3" fmla="*/ 65 h 129"/>
                  <a:gd name="T4" fmla="*/ 110 w 110"/>
                  <a:gd name="T5" fmla="*/ 0 h 129"/>
                  <a:gd name="T6" fmla="*/ 110 w 110"/>
                  <a:gd name="T7" fmla="*/ 129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9">
                    <a:moveTo>
                      <a:pt x="110" y="129"/>
                    </a:moveTo>
                    <a:lnTo>
                      <a:pt x="0" y="65"/>
                    </a:lnTo>
                    <a:lnTo>
                      <a:pt x="110" y="0"/>
                    </a:lnTo>
                    <a:lnTo>
                      <a:pt x="110" y="12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46" name="Freeform 30"/>
              <p:cNvSpPr>
                <a:spLocks/>
              </p:cNvSpPr>
              <p:nvPr/>
            </p:nvSpPr>
            <p:spPr bwMode="auto">
              <a:xfrm>
                <a:off x="8661400" y="411359"/>
                <a:ext cx="241300" cy="280785"/>
              </a:xfrm>
              <a:custGeom>
                <a:avLst/>
                <a:gdLst>
                  <a:gd name="T0" fmla="*/ 110 w 110"/>
                  <a:gd name="T1" fmla="*/ 128 h 128"/>
                  <a:gd name="T2" fmla="*/ 0 w 110"/>
                  <a:gd name="T3" fmla="*/ 64 h 128"/>
                  <a:gd name="T4" fmla="*/ 110 w 110"/>
                  <a:gd name="T5" fmla="*/ 0 h 128"/>
                  <a:gd name="T6" fmla="*/ 110 w 110"/>
                  <a:gd name="T7" fmla="*/ 12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110" y="128"/>
                    </a:moveTo>
                    <a:lnTo>
                      <a:pt x="0" y="64"/>
                    </a:lnTo>
                    <a:lnTo>
                      <a:pt x="110" y="0"/>
                    </a:lnTo>
                    <a:lnTo>
                      <a:pt x="110" y="1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47" name="Freeform 31"/>
              <p:cNvSpPr>
                <a:spLocks/>
              </p:cNvSpPr>
              <p:nvPr/>
            </p:nvSpPr>
            <p:spPr bwMode="auto">
              <a:xfrm>
                <a:off x="8661400" y="128379"/>
                <a:ext cx="241300" cy="282980"/>
              </a:xfrm>
              <a:custGeom>
                <a:avLst/>
                <a:gdLst>
                  <a:gd name="T0" fmla="*/ 110 w 110"/>
                  <a:gd name="T1" fmla="*/ 129 h 129"/>
                  <a:gd name="T2" fmla="*/ 0 w 110"/>
                  <a:gd name="T3" fmla="*/ 65 h 129"/>
                  <a:gd name="T4" fmla="*/ 110 w 110"/>
                  <a:gd name="T5" fmla="*/ 0 h 129"/>
                  <a:gd name="T6" fmla="*/ 110 w 110"/>
                  <a:gd name="T7" fmla="*/ 129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9">
                    <a:moveTo>
                      <a:pt x="110" y="129"/>
                    </a:moveTo>
                    <a:lnTo>
                      <a:pt x="0" y="65"/>
                    </a:lnTo>
                    <a:lnTo>
                      <a:pt x="110" y="0"/>
                    </a:lnTo>
                    <a:lnTo>
                      <a:pt x="110" y="12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48" name="Freeform 39"/>
              <p:cNvSpPr>
                <a:spLocks/>
              </p:cNvSpPr>
              <p:nvPr/>
            </p:nvSpPr>
            <p:spPr bwMode="auto">
              <a:xfrm>
                <a:off x="8902700" y="270967"/>
                <a:ext cx="241300" cy="280785"/>
              </a:xfrm>
              <a:custGeom>
                <a:avLst/>
                <a:gdLst>
                  <a:gd name="T0" fmla="*/ 110 w 110"/>
                  <a:gd name="T1" fmla="*/ 128 h 128"/>
                  <a:gd name="T2" fmla="*/ 0 w 110"/>
                  <a:gd name="T3" fmla="*/ 63 h 128"/>
                  <a:gd name="T4" fmla="*/ 110 w 110"/>
                  <a:gd name="T5" fmla="*/ 0 h 128"/>
                  <a:gd name="T6" fmla="*/ 110 w 110"/>
                  <a:gd name="T7" fmla="*/ 12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110" y="128"/>
                    </a:moveTo>
                    <a:lnTo>
                      <a:pt x="0" y="63"/>
                    </a:lnTo>
                    <a:lnTo>
                      <a:pt x="110" y="0"/>
                    </a:lnTo>
                    <a:lnTo>
                      <a:pt x="110" y="1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49" name="Freeform 9"/>
              <p:cNvSpPr>
                <a:spLocks/>
              </p:cNvSpPr>
              <p:nvPr/>
            </p:nvSpPr>
            <p:spPr bwMode="auto">
              <a:xfrm>
                <a:off x="7937500" y="-152406"/>
                <a:ext cx="241300" cy="280785"/>
              </a:xfrm>
              <a:custGeom>
                <a:avLst/>
                <a:gdLst>
                  <a:gd name="T0" fmla="*/ 0 w 110"/>
                  <a:gd name="T1" fmla="*/ 0 h 128"/>
                  <a:gd name="T2" fmla="*/ 110 w 110"/>
                  <a:gd name="T3" fmla="*/ 65 h 128"/>
                  <a:gd name="T4" fmla="*/ 0 w 110"/>
                  <a:gd name="T5" fmla="*/ 128 h 128"/>
                  <a:gd name="T6" fmla="*/ 0 w 110"/>
                  <a:gd name="T7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0" y="0"/>
                    </a:moveTo>
                    <a:lnTo>
                      <a:pt x="110" y="65"/>
                    </a:lnTo>
                    <a:lnTo>
                      <a:pt x="0" y="12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50" name="Freeform 12"/>
              <p:cNvSpPr>
                <a:spLocks/>
              </p:cNvSpPr>
              <p:nvPr/>
            </p:nvSpPr>
            <p:spPr bwMode="auto">
              <a:xfrm>
                <a:off x="8178800" y="270967"/>
                <a:ext cx="241300" cy="280785"/>
              </a:xfrm>
              <a:custGeom>
                <a:avLst/>
                <a:gdLst>
                  <a:gd name="T0" fmla="*/ 0 w 110"/>
                  <a:gd name="T1" fmla="*/ 0 h 128"/>
                  <a:gd name="T2" fmla="*/ 110 w 110"/>
                  <a:gd name="T3" fmla="*/ 64 h 128"/>
                  <a:gd name="T4" fmla="*/ 0 w 110"/>
                  <a:gd name="T5" fmla="*/ 128 h 128"/>
                  <a:gd name="T6" fmla="*/ 0 w 110"/>
                  <a:gd name="T7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0" y="0"/>
                    </a:moveTo>
                    <a:lnTo>
                      <a:pt x="110" y="64"/>
                    </a:lnTo>
                    <a:lnTo>
                      <a:pt x="0" y="12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51" name="Freeform 16"/>
              <p:cNvSpPr>
                <a:spLocks/>
              </p:cNvSpPr>
              <p:nvPr/>
            </p:nvSpPr>
            <p:spPr bwMode="auto">
              <a:xfrm>
                <a:off x="8178800" y="-152406"/>
                <a:ext cx="241300" cy="280785"/>
              </a:xfrm>
              <a:custGeom>
                <a:avLst/>
                <a:gdLst>
                  <a:gd name="T0" fmla="*/ 110 w 110"/>
                  <a:gd name="T1" fmla="*/ 128 h 128"/>
                  <a:gd name="T2" fmla="*/ 0 w 110"/>
                  <a:gd name="T3" fmla="*/ 65 h 128"/>
                  <a:gd name="T4" fmla="*/ 110 w 110"/>
                  <a:gd name="T5" fmla="*/ 0 h 128"/>
                  <a:gd name="T6" fmla="*/ 110 w 110"/>
                  <a:gd name="T7" fmla="*/ 12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110" y="128"/>
                    </a:moveTo>
                    <a:lnTo>
                      <a:pt x="0" y="65"/>
                    </a:lnTo>
                    <a:lnTo>
                      <a:pt x="110" y="0"/>
                    </a:lnTo>
                    <a:lnTo>
                      <a:pt x="110" y="1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grpSp>
          <p:nvGrpSpPr>
            <p:cNvPr id="129" name="Group 128"/>
            <p:cNvGrpSpPr/>
            <p:nvPr userDrawn="1"/>
          </p:nvGrpSpPr>
          <p:grpSpPr>
            <a:xfrm>
              <a:off x="1597660" y="831440"/>
              <a:ext cx="1206500" cy="1406121"/>
              <a:chOff x="7937500" y="-152406"/>
              <a:chExt cx="1206500" cy="1406121"/>
            </a:xfrm>
            <a:solidFill>
              <a:schemeClr val="accent1">
                <a:alpha val="25000"/>
              </a:schemeClr>
            </a:solidFill>
          </p:grpSpPr>
          <p:sp>
            <p:nvSpPr>
              <p:cNvPr id="140" name="Freeform 8"/>
              <p:cNvSpPr>
                <a:spLocks/>
              </p:cNvSpPr>
              <p:nvPr/>
            </p:nvSpPr>
            <p:spPr bwMode="auto">
              <a:xfrm>
                <a:off x="7937500" y="-9819"/>
                <a:ext cx="241300" cy="280785"/>
              </a:xfrm>
              <a:custGeom>
                <a:avLst/>
                <a:gdLst>
                  <a:gd name="T0" fmla="*/ 110 w 110"/>
                  <a:gd name="T1" fmla="*/ 128 h 128"/>
                  <a:gd name="T2" fmla="*/ 0 w 110"/>
                  <a:gd name="T3" fmla="*/ 63 h 128"/>
                  <a:gd name="T4" fmla="*/ 110 w 110"/>
                  <a:gd name="T5" fmla="*/ 0 h 128"/>
                  <a:gd name="T6" fmla="*/ 110 w 110"/>
                  <a:gd name="T7" fmla="*/ 12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110" y="128"/>
                    </a:moveTo>
                    <a:lnTo>
                      <a:pt x="0" y="63"/>
                    </a:lnTo>
                    <a:lnTo>
                      <a:pt x="110" y="0"/>
                    </a:lnTo>
                    <a:lnTo>
                      <a:pt x="110" y="1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41" name="Freeform 21"/>
              <p:cNvSpPr>
                <a:spLocks/>
              </p:cNvSpPr>
              <p:nvPr/>
            </p:nvSpPr>
            <p:spPr bwMode="auto">
              <a:xfrm>
                <a:off x="8420100" y="-152406"/>
                <a:ext cx="241300" cy="280785"/>
              </a:xfrm>
              <a:custGeom>
                <a:avLst/>
                <a:gdLst>
                  <a:gd name="T0" fmla="*/ 0 w 110"/>
                  <a:gd name="T1" fmla="*/ 0 h 128"/>
                  <a:gd name="T2" fmla="*/ 110 w 110"/>
                  <a:gd name="T3" fmla="*/ 65 h 128"/>
                  <a:gd name="T4" fmla="*/ 0 w 110"/>
                  <a:gd name="T5" fmla="*/ 128 h 128"/>
                  <a:gd name="T6" fmla="*/ 0 w 110"/>
                  <a:gd name="T7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0" y="0"/>
                    </a:moveTo>
                    <a:lnTo>
                      <a:pt x="110" y="65"/>
                    </a:lnTo>
                    <a:lnTo>
                      <a:pt x="0" y="12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42" name="Freeform 24"/>
              <p:cNvSpPr>
                <a:spLocks/>
              </p:cNvSpPr>
              <p:nvPr/>
            </p:nvSpPr>
            <p:spPr bwMode="auto">
              <a:xfrm>
                <a:off x="8661400" y="832537"/>
                <a:ext cx="241300" cy="280785"/>
              </a:xfrm>
              <a:custGeom>
                <a:avLst/>
                <a:gdLst>
                  <a:gd name="T0" fmla="*/ 0 w 110"/>
                  <a:gd name="T1" fmla="*/ 0 h 128"/>
                  <a:gd name="T2" fmla="*/ 110 w 110"/>
                  <a:gd name="T3" fmla="*/ 64 h 128"/>
                  <a:gd name="T4" fmla="*/ 0 w 110"/>
                  <a:gd name="T5" fmla="*/ 128 h 128"/>
                  <a:gd name="T6" fmla="*/ 0 w 110"/>
                  <a:gd name="T7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0" y="0"/>
                    </a:moveTo>
                    <a:lnTo>
                      <a:pt x="110" y="64"/>
                    </a:lnTo>
                    <a:lnTo>
                      <a:pt x="0" y="12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43" name="Freeform 32"/>
              <p:cNvSpPr>
                <a:spLocks/>
              </p:cNvSpPr>
              <p:nvPr/>
            </p:nvSpPr>
            <p:spPr bwMode="auto">
              <a:xfrm>
                <a:off x="8902700" y="972930"/>
                <a:ext cx="241300" cy="280785"/>
              </a:xfrm>
              <a:custGeom>
                <a:avLst/>
                <a:gdLst>
                  <a:gd name="T0" fmla="*/ 0 w 110"/>
                  <a:gd name="T1" fmla="*/ 0 h 128"/>
                  <a:gd name="T2" fmla="*/ 110 w 110"/>
                  <a:gd name="T3" fmla="*/ 64 h 128"/>
                  <a:gd name="T4" fmla="*/ 0 w 110"/>
                  <a:gd name="T5" fmla="*/ 128 h 128"/>
                  <a:gd name="T6" fmla="*/ 0 w 110"/>
                  <a:gd name="T7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0" y="0"/>
                    </a:moveTo>
                    <a:lnTo>
                      <a:pt x="110" y="64"/>
                    </a:lnTo>
                    <a:lnTo>
                      <a:pt x="0" y="12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44" name="Freeform 42"/>
              <p:cNvSpPr>
                <a:spLocks/>
              </p:cNvSpPr>
              <p:nvPr/>
            </p:nvSpPr>
            <p:spPr bwMode="auto">
              <a:xfrm>
                <a:off x="8661400" y="-9819"/>
                <a:ext cx="241300" cy="280785"/>
              </a:xfrm>
              <a:custGeom>
                <a:avLst/>
                <a:gdLst>
                  <a:gd name="T0" fmla="*/ 0 w 110"/>
                  <a:gd name="T1" fmla="*/ 0 h 128"/>
                  <a:gd name="T2" fmla="*/ 110 w 110"/>
                  <a:gd name="T3" fmla="*/ 63 h 128"/>
                  <a:gd name="T4" fmla="*/ 0 w 110"/>
                  <a:gd name="T5" fmla="*/ 128 h 128"/>
                  <a:gd name="T6" fmla="*/ 0 w 110"/>
                  <a:gd name="T7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0" y="0"/>
                    </a:moveTo>
                    <a:lnTo>
                      <a:pt x="110" y="63"/>
                    </a:lnTo>
                    <a:lnTo>
                      <a:pt x="0" y="12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grpSp>
          <p:nvGrpSpPr>
            <p:cNvPr id="130" name="Group 129"/>
            <p:cNvGrpSpPr/>
            <p:nvPr userDrawn="1"/>
          </p:nvGrpSpPr>
          <p:grpSpPr>
            <a:xfrm>
              <a:off x="1838960" y="831440"/>
              <a:ext cx="965200" cy="1686907"/>
              <a:chOff x="8178800" y="-152406"/>
              <a:chExt cx="965200" cy="1686907"/>
            </a:xfrm>
            <a:solidFill>
              <a:schemeClr val="accent3">
                <a:alpha val="25000"/>
              </a:schemeClr>
            </a:solidFill>
          </p:grpSpPr>
          <p:sp>
            <p:nvSpPr>
              <p:cNvPr id="131" name="Freeform 14"/>
              <p:cNvSpPr>
                <a:spLocks/>
              </p:cNvSpPr>
              <p:nvPr/>
            </p:nvSpPr>
            <p:spPr bwMode="auto">
              <a:xfrm>
                <a:off x="8178800" y="128379"/>
                <a:ext cx="241300" cy="282980"/>
              </a:xfrm>
              <a:custGeom>
                <a:avLst/>
                <a:gdLst>
                  <a:gd name="T0" fmla="*/ 110 w 110"/>
                  <a:gd name="T1" fmla="*/ 129 h 129"/>
                  <a:gd name="T2" fmla="*/ 0 w 110"/>
                  <a:gd name="T3" fmla="*/ 65 h 129"/>
                  <a:gd name="T4" fmla="*/ 110 w 110"/>
                  <a:gd name="T5" fmla="*/ 0 h 129"/>
                  <a:gd name="T6" fmla="*/ 110 w 110"/>
                  <a:gd name="T7" fmla="*/ 129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9">
                    <a:moveTo>
                      <a:pt x="110" y="129"/>
                    </a:moveTo>
                    <a:lnTo>
                      <a:pt x="0" y="65"/>
                    </a:lnTo>
                    <a:lnTo>
                      <a:pt x="110" y="0"/>
                    </a:lnTo>
                    <a:lnTo>
                      <a:pt x="110" y="12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32" name="Freeform 19"/>
              <p:cNvSpPr>
                <a:spLocks/>
              </p:cNvSpPr>
              <p:nvPr/>
            </p:nvSpPr>
            <p:spPr bwMode="auto">
              <a:xfrm>
                <a:off x="8420100" y="551752"/>
                <a:ext cx="241300" cy="280785"/>
              </a:xfrm>
              <a:custGeom>
                <a:avLst/>
                <a:gdLst>
                  <a:gd name="T0" fmla="*/ 110 w 110"/>
                  <a:gd name="T1" fmla="*/ 128 h 128"/>
                  <a:gd name="T2" fmla="*/ 0 w 110"/>
                  <a:gd name="T3" fmla="*/ 64 h 128"/>
                  <a:gd name="T4" fmla="*/ 110 w 110"/>
                  <a:gd name="T5" fmla="*/ 0 h 128"/>
                  <a:gd name="T6" fmla="*/ 110 w 110"/>
                  <a:gd name="T7" fmla="*/ 12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110" y="128"/>
                    </a:moveTo>
                    <a:lnTo>
                      <a:pt x="0" y="64"/>
                    </a:lnTo>
                    <a:lnTo>
                      <a:pt x="110" y="0"/>
                    </a:lnTo>
                    <a:lnTo>
                      <a:pt x="110" y="1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33" name="Freeform 20"/>
              <p:cNvSpPr>
                <a:spLocks/>
              </p:cNvSpPr>
              <p:nvPr/>
            </p:nvSpPr>
            <p:spPr bwMode="auto">
              <a:xfrm>
                <a:off x="8420100" y="-9819"/>
                <a:ext cx="241300" cy="280785"/>
              </a:xfrm>
              <a:custGeom>
                <a:avLst/>
                <a:gdLst>
                  <a:gd name="T0" fmla="*/ 110 w 110"/>
                  <a:gd name="T1" fmla="*/ 128 h 128"/>
                  <a:gd name="T2" fmla="*/ 0 w 110"/>
                  <a:gd name="T3" fmla="*/ 63 h 128"/>
                  <a:gd name="T4" fmla="*/ 110 w 110"/>
                  <a:gd name="T5" fmla="*/ 0 h 128"/>
                  <a:gd name="T6" fmla="*/ 110 w 110"/>
                  <a:gd name="T7" fmla="*/ 12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110" y="128"/>
                    </a:moveTo>
                    <a:lnTo>
                      <a:pt x="0" y="63"/>
                    </a:lnTo>
                    <a:lnTo>
                      <a:pt x="110" y="0"/>
                    </a:lnTo>
                    <a:lnTo>
                      <a:pt x="110" y="1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34" name="Freeform 29"/>
              <p:cNvSpPr>
                <a:spLocks/>
              </p:cNvSpPr>
              <p:nvPr/>
            </p:nvSpPr>
            <p:spPr bwMode="auto">
              <a:xfrm>
                <a:off x="8661400" y="692145"/>
                <a:ext cx="241300" cy="280785"/>
              </a:xfrm>
              <a:custGeom>
                <a:avLst/>
                <a:gdLst>
                  <a:gd name="T0" fmla="*/ 110 w 110"/>
                  <a:gd name="T1" fmla="*/ 128 h 128"/>
                  <a:gd name="T2" fmla="*/ 0 w 110"/>
                  <a:gd name="T3" fmla="*/ 64 h 128"/>
                  <a:gd name="T4" fmla="*/ 110 w 110"/>
                  <a:gd name="T5" fmla="*/ 0 h 128"/>
                  <a:gd name="T6" fmla="*/ 110 w 110"/>
                  <a:gd name="T7" fmla="*/ 12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110" y="128"/>
                    </a:moveTo>
                    <a:lnTo>
                      <a:pt x="0" y="64"/>
                    </a:lnTo>
                    <a:lnTo>
                      <a:pt x="110" y="0"/>
                    </a:lnTo>
                    <a:lnTo>
                      <a:pt x="110" y="1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35" name="Freeform 33"/>
              <p:cNvSpPr>
                <a:spLocks/>
              </p:cNvSpPr>
              <p:nvPr/>
            </p:nvSpPr>
            <p:spPr bwMode="auto">
              <a:xfrm>
                <a:off x="8902700" y="832537"/>
                <a:ext cx="241300" cy="280785"/>
              </a:xfrm>
              <a:custGeom>
                <a:avLst/>
                <a:gdLst>
                  <a:gd name="T0" fmla="*/ 110 w 110"/>
                  <a:gd name="T1" fmla="*/ 128 h 128"/>
                  <a:gd name="T2" fmla="*/ 0 w 110"/>
                  <a:gd name="T3" fmla="*/ 64 h 128"/>
                  <a:gd name="T4" fmla="*/ 110 w 110"/>
                  <a:gd name="T5" fmla="*/ 0 h 128"/>
                  <a:gd name="T6" fmla="*/ 110 w 110"/>
                  <a:gd name="T7" fmla="*/ 12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110" y="128"/>
                    </a:moveTo>
                    <a:lnTo>
                      <a:pt x="0" y="64"/>
                    </a:lnTo>
                    <a:lnTo>
                      <a:pt x="110" y="0"/>
                    </a:lnTo>
                    <a:lnTo>
                      <a:pt x="110" y="1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36" name="Freeform 36"/>
              <p:cNvSpPr>
                <a:spLocks/>
              </p:cNvSpPr>
              <p:nvPr/>
            </p:nvSpPr>
            <p:spPr bwMode="auto">
              <a:xfrm>
                <a:off x="8902700" y="1253716"/>
                <a:ext cx="241300" cy="280785"/>
              </a:xfrm>
              <a:custGeom>
                <a:avLst/>
                <a:gdLst>
                  <a:gd name="T0" fmla="*/ 0 w 110"/>
                  <a:gd name="T1" fmla="*/ 0 h 128"/>
                  <a:gd name="T2" fmla="*/ 110 w 110"/>
                  <a:gd name="T3" fmla="*/ 64 h 128"/>
                  <a:gd name="T4" fmla="*/ 0 w 110"/>
                  <a:gd name="T5" fmla="*/ 128 h 128"/>
                  <a:gd name="T6" fmla="*/ 0 w 110"/>
                  <a:gd name="T7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0" y="0"/>
                    </a:moveTo>
                    <a:lnTo>
                      <a:pt x="110" y="64"/>
                    </a:lnTo>
                    <a:lnTo>
                      <a:pt x="0" y="12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37" name="Freeform 38"/>
              <p:cNvSpPr>
                <a:spLocks/>
              </p:cNvSpPr>
              <p:nvPr/>
            </p:nvSpPr>
            <p:spPr bwMode="auto">
              <a:xfrm>
                <a:off x="8902700" y="551752"/>
                <a:ext cx="241300" cy="280785"/>
              </a:xfrm>
              <a:custGeom>
                <a:avLst/>
                <a:gdLst>
                  <a:gd name="T0" fmla="*/ 110 w 110"/>
                  <a:gd name="T1" fmla="*/ 128 h 128"/>
                  <a:gd name="T2" fmla="*/ 0 w 110"/>
                  <a:gd name="T3" fmla="*/ 64 h 128"/>
                  <a:gd name="T4" fmla="*/ 110 w 110"/>
                  <a:gd name="T5" fmla="*/ 0 h 128"/>
                  <a:gd name="T6" fmla="*/ 110 w 110"/>
                  <a:gd name="T7" fmla="*/ 12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110" y="128"/>
                    </a:moveTo>
                    <a:lnTo>
                      <a:pt x="0" y="64"/>
                    </a:lnTo>
                    <a:lnTo>
                      <a:pt x="110" y="0"/>
                    </a:lnTo>
                    <a:lnTo>
                      <a:pt x="110" y="1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38" name="Freeform 40"/>
              <p:cNvSpPr>
                <a:spLocks/>
              </p:cNvSpPr>
              <p:nvPr/>
            </p:nvSpPr>
            <p:spPr bwMode="auto">
              <a:xfrm>
                <a:off x="8902700" y="128379"/>
                <a:ext cx="241300" cy="280785"/>
              </a:xfrm>
              <a:custGeom>
                <a:avLst/>
                <a:gdLst>
                  <a:gd name="T0" fmla="*/ 0 w 110"/>
                  <a:gd name="T1" fmla="*/ 0 h 128"/>
                  <a:gd name="T2" fmla="*/ 110 w 110"/>
                  <a:gd name="T3" fmla="*/ 65 h 128"/>
                  <a:gd name="T4" fmla="*/ 0 w 110"/>
                  <a:gd name="T5" fmla="*/ 128 h 128"/>
                  <a:gd name="T6" fmla="*/ 0 w 110"/>
                  <a:gd name="T7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0" y="0"/>
                    </a:moveTo>
                    <a:lnTo>
                      <a:pt x="110" y="65"/>
                    </a:lnTo>
                    <a:lnTo>
                      <a:pt x="0" y="12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39" name="Freeform 44"/>
              <p:cNvSpPr>
                <a:spLocks/>
              </p:cNvSpPr>
              <p:nvPr/>
            </p:nvSpPr>
            <p:spPr bwMode="auto">
              <a:xfrm>
                <a:off x="8902700" y="-152406"/>
                <a:ext cx="241300" cy="282980"/>
              </a:xfrm>
              <a:custGeom>
                <a:avLst/>
                <a:gdLst>
                  <a:gd name="T0" fmla="*/ 0 w 110"/>
                  <a:gd name="T1" fmla="*/ 0 h 129"/>
                  <a:gd name="T2" fmla="*/ 110 w 110"/>
                  <a:gd name="T3" fmla="*/ 65 h 129"/>
                  <a:gd name="T4" fmla="*/ 0 w 110"/>
                  <a:gd name="T5" fmla="*/ 129 h 129"/>
                  <a:gd name="T6" fmla="*/ 0 w 110"/>
                  <a:gd name="T7" fmla="*/ 0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9">
                    <a:moveTo>
                      <a:pt x="0" y="0"/>
                    </a:moveTo>
                    <a:lnTo>
                      <a:pt x="110" y="65"/>
                    </a:lnTo>
                    <a:lnTo>
                      <a:pt x="0" y="129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</p:grpSp>
      <p:sp>
        <p:nvSpPr>
          <p:cNvPr id="152" name="Freeform 42"/>
          <p:cNvSpPr>
            <a:spLocks/>
          </p:cNvSpPr>
          <p:nvPr userDrawn="1"/>
        </p:nvSpPr>
        <p:spPr bwMode="auto">
          <a:xfrm flipH="1">
            <a:off x="236912" y="277901"/>
            <a:ext cx="241300" cy="280785"/>
          </a:xfrm>
          <a:custGeom>
            <a:avLst/>
            <a:gdLst>
              <a:gd name="T0" fmla="*/ 0 w 110"/>
              <a:gd name="T1" fmla="*/ 0 h 128"/>
              <a:gd name="T2" fmla="*/ 110 w 110"/>
              <a:gd name="T3" fmla="*/ 63 h 128"/>
              <a:gd name="T4" fmla="*/ 0 w 110"/>
              <a:gd name="T5" fmla="*/ 128 h 128"/>
              <a:gd name="T6" fmla="*/ 0 w 110"/>
              <a:gd name="T7" fmla="*/ 0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10" h="128">
                <a:moveTo>
                  <a:pt x="0" y="0"/>
                </a:moveTo>
                <a:lnTo>
                  <a:pt x="110" y="63"/>
                </a:lnTo>
                <a:lnTo>
                  <a:pt x="0" y="12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53" name="Freeform 20"/>
          <p:cNvSpPr>
            <a:spLocks/>
          </p:cNvSpPr>
          <p:nvPr userDrawn="1"/>
        </p:nvSpPr>
        <p:spPr bwMode="auto">
          <a:xfrm flipH="1">
            <a:off x="482859" y="290529"/>
            <a:ext cx="241300" cy="280785"/>
          </a:xfrm>
          <a:custGeom>
            <a:avLst/>
            <a:gdLst>
              <a:gd name="T0" fmla="*/ 110 w 110"/>
              <a:gd name="T1" fmla="*/ 128 h 128"/>
              <a:gd name="T2" fmla="*/ 0 w 110"/>
              <a:gd name="T3" fmla="*/ 63 h 128"/>
              <a:gd name="T4" fmla="*/ 110 w 110"/>
              <a:gd name="T5" fmla="*/ 0 h 128"/>
              <a:gd name="T6" fmla="*/ 110 w 110"/>
              <a:gd name="T7" fmla="*/ 128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10" h="128">
                <a:moveTo>
                  <a:pt x="110" y="128"/>
                </a:moveTo>
                <a:lnTo>
                  <a:pt x="0" y="63"/>
                </a:lnTo>
                <a:lnTo>
                  <a:pt x="110" y="0"/>
                </a:lnTo>
                <a:lnTo>
                  <a:pt x="110" y="128"/>
                </a:lnTo>
                <a:close/>
              </a:path>
            </a:pathLst>
          </a:custGeom>
          <a:solidFill>
            <a:schemeClr val="accent3"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82259948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4531" y="161925"/>
            <a:ext cx="7886700" cy="1325563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531" y="1825625"/>
            <a:ext cx="7886700" cy="43513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9" name="Group 8"/>
          <p:cNvGrpSpPr/>
          <p:nvPr userDrawn="1"/>
        </p:nvGrpSpPr>
        <p:grpSpPr>
          <a:xfrm>
            <a:off x="7696200" y="-203208"/>
            <a:ext cx="1447800" cy="2997971"/>
            <a:chOff x="7696200" y="-152406"/>
            <a:chExt cx="1447800" cy="2248478"/>
          </a:xfrm>
          <a:solidFill>
            <a:schemeClr val="accent2">
              <a:alpha val="25000"/>
            </a:schemeClr>
          </a:solidFill>
        </p:grpSpPr>
        <p:sp>
          <p:nvSpPr>
            <p:cNvPr id="10" name="Freeform 43"/>
            <p:cNvSpPr>
              <a:spLocks/>
            </p:cNvSpPr>
            <p:nvPr/>
          </p:nvSpPr>
          <p:spPr bwMode="auto">
            <a:xfrm>
              <a:off x="8661400" y="-152406"/>
              <a:ext cx="241300" cy="282980"/>
            </a:xfrm>
            <a:custGeom>
              <a:avLst/>
              <a:gdLst>
                <a:gd name="T0" fmla="*/ 110 w 110"/>
                <a:gd name="T1" fmla="*/ 129 h 129"/>
                <a:gd name="T2" fmla="*/ 0 w 110"/>
                <a:gd name="T3" fmla="*/ 65 h 129"/>
                <a:gd name="T4" fmla="*/ 110 w 110"/>
                <a:gd name="T5" fmla="*/ 0 h 129"/>
                <a:gd name="T6" fmla="*/ 110 w 110"/>
                <a:gd name="T7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9">
                  <a:moveTo>
                    <a:pt x="110" y="129"/>
                  </a:moveTo>
                  <a:lnTo>
                    <a:pt x="0" y="65"/>
                  </a:lnTo>
                  <a:lnTo>
                    <a:pt x="110" y="0"/>
                  </a:lnTo>
                  <a:lnTo>
                    <a:pt x="110" y="12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5" name="Freeform 22"/>
            <p:cNvSpPr>
              <a:spLocks/>
            </p:cNvSpPr>
            <p:nvPr/>
          </p:nvSpPr>
          <p:spPr bwMode="auto">
            <a:xfrm>
              <a:off x="8661400" y="1113323"/>
              <a:ext cx="241300" cy="280785"/>
            </a:xfrm>
            <a:custGeom>
              <a:avLst/>
              <a:gdLst>
                <a:gd name="T0" fmla="*/ 0 w 110"/>
                <a:gd name="T1" fmla="*/ 0 h 128"/>
                <a:gd name="T2" fmla="*/ 110 w 110"/>
                <a:gd name="T3" fmla="*/ 64 h 128"/>
                <a:gd name="T4" fmla="*/ 0 w 110"/>
                <a:gd name="T5" fmla="*/ 128 h 128"/>
                <a:gd name="T6" fmla="*/ 0 w 110"/>
                <a:gd name="T7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0" y="0"/>
                  </a:moveTo>
                  <a:lnTo>
                    <a:pt x="110" y="64"/>
                  </a:lnTo>
                  <a:lnTo>
                    <a:pt x="0" y="12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7" name="Freeform 30"/>
            <p:cNvSpPr>
              <a:spLocks/>
            </p:cNvSpPr>
            <p:nvPr/>
          </p:nvSpPr>
          <p:spPr bwMode="auto">
            <a:xfrm>
              <a:off x="8661400" y="411359"/>
              <a:ext cx="241300" cy="280785"/>
            </a:xfrm>
            <a:custGeom>
              <a:avLst/>
              <a:gdLst>
                <a:gd name="T0" fmla="*/ 110 w 110"/>
                <a:gd name="T1" fmla="*/ 128 h 128"/>
                <a:gd name="T2" fmla="*/ 0 w 110"/>
                <a:gd name="T3" fmla="*/ 64 h 128"/>
                <a:gd name="T4" fmla="*/ 110 w 110"/>
                <a:gd name="T5" fmla="*/ 0 h 128"/>
                <a:gd name="T6" fmla="*/ 110 w 110"/>
                <a:gd name="T7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110" y="128"/>
                  </a:moveTo>
                  <a:lnTo>
                    <a:pt x="0" y="64"/>
                  </a:lnTo>
                  <a:lnTo>
                    <a:pt x="110" y="0"/>
                  </a:lnTo>
                  <a:lnTo>
                    <a:pt x="110" y="12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8" name="Freeform 31"/>
            <p:cNvSpPr>
              <a:spLocks/>
            </p:cNvSpPr>
            <p:nvPr/>
          </p:nvSpPr>
          <p:spPr bwMode="auto">
            <a:xfrm>
              <a:off x="8661400" y="128379"/>
              <a:ext cx="241300" cy="282980"/>
            </a:xfrm>
            <a:custGeom>
              <a:avLst/>
              <a:gdLst>
                <a:gd name="T0" fmla="*/ 110 w 110"/>
                <a:gd name="T1" fmla="*/ 129 h 129"/>
                <a:gd name="T2" fmla="*/ 0 w 110"/>
                <a:gd name="T3" fmla="*/ 65 h 129"/>
                <a:gd name="T4" fmla="*/ 110 w 110"/>
                <a:gd name="T5" fmla="*/ 0 h 129"/>
                <a:gd name="T6" fmla="*/ 110 w 110"/>
                <a:gd name="T7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9">
                  <a:moveTo>
                    <a:pt x="110" y="129"/>
                  </a:moveTo>
                  <a:lnTo>
                    <a:pt x="0" y="65"/>
                  </a:lnTo>
                  <a:lnTo>
                    <a:pt x="110" y="0"/>
                  </a:lnTo>
                  <a:lnTo>
                    <a:pt x="110" y="12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9" name="Freeform 34"/>
            <p:cNvSpPr>
              <a:spLocks/>
            </p:cNvSpPr>
            <p:nvPr/>
          </p:nvSpPr>
          <p:spPr bwMode="auto">
            <a:xfrm>
              <a:off x="8902700" y="692145"/>
              <a:ext cx="241300" cy="280785"/>
            </a:xfrm>
            <a:custGeom>
              <a:avLst/>
              <a:gdLst>
                <a:gd name="T0" fmla="*/ 0 w 110"/>
                <a:gd name="T1" fmla="*/ 0 h 128"/>
                <a:gd name="T2" fmla="*/ 110 w 110"/>
                <a:gd name="T3" fmla="*/ 64 h 128"/>
                <a:gd name="T4" fmla="*/ 0 w 110"/>
                <a:gd name="T5" fmla="*/ 128 h 128"/>
                <a:gd name="T6" fmla="*/ 0 w 110"/>
                <a:gd name="T7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0" y="0"/>
                  </a:moveTo>
                  <a:lnTo>
                    <a:pt x="110" y="64"/>
                  </a:lnTo>
                  <a:lnTo>
                    <a:pt x="0" y="12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0" name="Freeform 39"/>
            <p:cNvSpPr>
              <a:spLocks/>
            </p:cNvSpPr>
            <p:nvPr/>
          </p:nvSpPr>
          <p:spPr bwMode="auto">
            <a:xfrm>
              <a:off x="8902700" y="270967"/>
              <a:ext cx="241300" cy="280785"/>
            </a:xfrm>
            <a:custGeom>
              <a:avLst/>
              <a:gdLst>
                <a:gd name="T0" fmla="*/ 110 w 110"/>
                <a:gd name="T1" fmla="*/ 128 h 128"/>
                <a:gd name="T2" fmla="*/ 0 w 110"/>
                <a:gd name="T3" fmla="*/ 63 h 128"/>
                <a:gd name="T4" fmla="*/ 110 w 110"/>
                <a:gd name="T5" fmla="*/ 0 h 128"/>
                <a:gd name="T6" fmla="*/ 110 w 110"/>
                <a:gd name="T7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110" y="128"/>
                  </a:moveTo>
                  <a:lnTo>
                    <a:pt x="0" y="63"/>
                  </a:lnTo>
                  <a:lnTo>
                    <a:pt x="110" y="0"/>
                  </a:lnTo>
                  <a:lnTo>
                    <a:pt x="110" y="12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4" name="Freeform 7"/>
            <p:cNvSpPr>
              <a:spLocks/>
            </p:cNvSpPr>
            <p:nvPr/>
          </p:nvSpPr>
          <p:spPr bwMode="auto">
            <a:xfrm>
              <a:off x="7696200" y="128379"/>
              <a:ext cx="241300" cy="282980"/>
            </a:xfrm>
            <a:custGeom>
              <a:avLst/>
              <a:gdLst>
                <a:gd name="T0" fmla="*/ 110 w 110"/>
                <a:gd name="T1" fmla="*/ 129 h 129"/>
                <a:gd name="T2" fmla="*/ 0 w 110"/>
                <a:gd name="T3" fmla="*/ 65 h 129"/>
                <a:gd name="T4" fmla="*/ 110 w 110"/>
                <a:gd name="T5" fmla="*/ 0 h 129"/>
                <a:gd name="T6" fmla="*/ 110 w 110"/>
                <a:gd name="T7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9">
                  <a:moveTo>
                    <a:pt x="110" y="129"/>
                  </a:moveTo>
                  <a:lnTo>
                    <a:pt x="0" y="65"/>
                  </a:lnTo>
                  <a:lnTo>
                    <a:pt x="110" y="0"/>
                  </a:lnTo>
                  <a:lnTo>
                    <a:pt x="110" y="12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5" name="Freeform 9"/>
            <p:cNvSpPr>
              <a:spLocks/>
            </p:cNvSpPr>
            <p:nvPr/>
          </p:nvSpPr>
          <p:spPr bwMode="auto">
            <a:xfrm>
              <a:off x="7937500" y="-152406"/>
              <a:ext cx="241300" cy="280785"/>
            </a:xfrm>
            <a:custGeom>
              <a:avLst/>
              <a:gdLst>
                <a:gd name="T0" fmla="*/ 0 w 110"/>
                <a:gd name="T1" fmla="*/ 0 h 128"/>
                <a:gd name="T2" fmla="*/ 110 w 110"/>
                <a:gd name="T3" fmla="*/ 65 h 128"/>
                <a:gd name="T4" fmla="*/ 0 w 110"/>
                <a:gd name="T5" fmla="*/ 128 h 128"/>
                <a:gd name="T6" fmla="*/ 0 w 110"/>
                <a:gd name="T7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0" y="0"/>
                  </a:moveTo>
                  <a:lnTo>
                    <a:pt x="110" y="65"/>
                  </a:lnTo>
                  <a:lnTo>
                    <a:pt x="0" y="12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6" name="Freeform 12"/>
            <p:cNvSpPr>
              <a:spLocks/>
            </p:cNvSpPr>
            <p:nvPr/>
          </p:nvSpPr>
          <p:spPr bwMode="auto">
            <a:xfrm>
              <a:off x="8178800" y="270967"/>
              <a:ext cx="241300" cy="280785"/>
            </a:xfrm>
            <a:custGeom>
              <a:avLst/>
              <a:gdLst>
                <a:gd name="T0" fmla="*/ 0 w 110"/>
                <a:gd name="T1" fmla="*/ 0 h 128"/>
                <a:gd name="T2" fmla="*/ 110 w 110"/>
                <a:gd name="T3" fmla="*/ 64 h 128"/>
                <a:gd name="T4" fmla="*/ 0 w 110"/>
                <a:gd name="T5" fmla="*/ 128 h 128"/>
                <a:gd name="T6" fmla="*/ 0 w 110"/>
                <a:gd name="T7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0" y="0"/>
                  </a:moveTo>
                  <a:lnTo>
                    <a:pt x="110" y="64"/>
                  </a:lnTo>
                  <a:lnTo>
                    <a:pt x="0" y="12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7" name="Freeform 16"/>
            <p:cNvSpPr>
              <a:spLocks/>
            </p:cNvSpPr>
            <p:nvPr/>
          </p:nvSpPr>
          <p:spPr bwMode="auto">
            <a:xfrm>
              <a:off x="8178800" y="-152406"/>
              <a:ext cx="241300" cy="280785"/>
            </a:xfrm>
            <a:custGeom>
              <a:avLst/>
              <a:gdLst>
                <a:gd name="T0" fmla="*/ 110 w 110"/>
                <a:gd name="T1" fmla="*/ 128 h 128"/>
                <a:gd name="T2" fmla="*/ 0 w 110"/>
                <a:gd name="T3" fmla="*/ 65 h 128"/>
                <a:gd name="T4" fmla="*/ 110 w 110"/>
                <a:gd name="T5" fmla="*/ 0 h 128"/>
                <a:gd name="T6" fmla="*/ 110 w 110"/>
                <a:gd name="T7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110" y="128"/>
                  </a:moveTo>
                  <a:lnTo>
                    <a:pt x="0" y="65"/>
                  </a:lnTo>
                  <a:lnTo>
                    <a:pt x="110" y="0"/>
                  </a:lnTo>
                  <a:lnTo>
                    <a:pt x="110" y="12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8" name="Freeform 18"/>
            <p:cNvSpPr>
              <a:spLocks/>
            </p:cNvSpPr>
            <p:nvPr/>
          </p:nvSpPr>
          <p:spPr bwMode="auto">
            <a:xfrm>
              <a:off x="8420100" y="692145"/>
              <a:ext cx="241300" cy="280785"/>
            </a:xfrm>
            <a:custGeom>
              <a:avLst/>
              <a:gdLst>
                <a:gd name="T0" fmla="*/ 0 w 110"/>
                <a:gd name="T1" fmla="*/ 0 h 128"/>
                <a:gd name="T2" fmla="*/ 110 w 110"/>
                <a:gd name="T3" fmla="*/ 64 h 128"/>
                <a:gd name="T4" fmla="*/ 0 w 110"/>
                <a:gd name="T5" fmla="*/ 128 h 128"/>
                <a:gd name="T6" fmla="*/ 0 w 110"/>
                <a:gd name="T7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0" y="0"/>
                  </a:moveTo>
                  <a:lnTo>
                    <a:pt x="110" y="64"/>
                  </a:lnTo>
                  <a:lnTo>
                    <a:pt x="0" y="12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1" name="Freeform 26"/>
            <p:cNvSpPr>
              <a:spLocks/>
            </p:cNvSpPr>
            <p:nvPr/>
          </p:nvSpPr>
          <p:spPr bwMode="auto">
            <a:xfrm>
              <a:off x="8661400" y="1534501"/>
              <a:ext cx="241300" cy="280785"/>
            </a:xfrm>
            <a:custGeom>
              <a:avLst/>
              <a:gdLst>
                <a:gd name="T0" fmla="*/ 110 w 110"/>
                <a:gd name="T1" fmla="*/ 128 h 128"/>
                <a:gd name="T2" fmla="*/ 0 w 110"/>
                <a:gd name="T3" fmla="*/ 64 h 128"/>
                <a:gd name="T4" fmla="*/ 110 w 110"/>
                <a:gd name="T5" fmla="*/ 0 h 128"/>
                <a:gd name="T6" fmla="*/ 110 w 110"/>
                <a:gd name="T7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110" y="128"/>
                  </a:moveTo>
                  <a:lnTo>
                    <a:pt x="0" y="64"/>
                  </a:lnTo>
                  <a:lnTo>
                    <a:pt x="110" y="0"/>
                  </a:lnTo>
                  <a:lnTo>
                    <a:pt x="110" y="12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3" name="Freeform 35"/>
            <p:cNvSpPr>
              <a:spLocks/>
            </p:cNvSpPr>
            <p:nvPr/>
          </p:nvSpPr>
          <p:spPr bwMode="auto">
            <a:xfrm>
              <a:off x="8902700" y="1394108"/>
              <a:ext cx="241300" cy="280785"/>
            </a:xfrm>
            <a:custGeom>
              <a:avLst/>
              <a:gdLst>
                <a:gd name="T0" fmla="*/ 110 w 110"/>
                <a:gd name="T1" fmla="*/ 128 h 128"/>
                <a:gd name="T2" fmla="*/ 0 w 110"/>
                <a:gd name="T3" fmla="*/ 64 h 128"/>
                <a:gd name="T4" fmla="*/ 110 w 110"/>
                <a:gd name="T5" fmla="*/ 0 h 128"/>
                <a:gd name="T6" fmla="*/ 110 w 110"/>
                <a:gd name="T7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110" y="128"/>
                  </a:moveTo>
                  <a:lnTo>
                    <a:pt x="0" y="64"/>
                  </a:lnTo>
                  <a:lnTo>
                    <a:pt x="110" y="0"/>
                  </a:lnTo>
                  <a:lnTo>
                    <a:pt x="110" y="12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4" name="Freeform 37"/>
            <p:cNvSpPr>
              <a:spLocks/>
            </p:cNvSpPr>
            <p:nvPr/>
          </p:nvSpPr>
          <p:spPr bwMode="auto">
            <a:xfrm>
              <a:off x="8902700" y="1815287"/>
              <a:ext cx="241300" cy="280785"/>
            </a:xfrm>
            <a:custGeom>
              <a:avLst/>
              <a:gdLst>
                <a:gd name="T0" fmla="*/ 0 w 110"/>
                <a:gd name="T1" fmla="*/ 0 h 128"/>
                <a:gd name="T2" fmla="*/ 110 w 110"/>
                <a:gd name="T3" fmla="*/ 64 h 128"/>
                <a:gd name="T4" fmla="*/ 0 w 110"/>
                <a:gd name="T5" fmla="*/ 128 h 128"/>
                <a:gd name="T6" fmla="*/ 0 w 110"/>
                <a:gd name="T7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0" y="0"/>
                  </a:moveTo>
                  <a:lnTo>
                    <a:pt x="110" y="64"/>
                  </a:lnTo>
                  <a:lnTo>
                    <a:pt x="0" y="12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5" name="Freeform 41"/>
            <p:cNvSpPr>
              <a:spLocks/>
            </p:cNvSpPr>
            <p:nvPr/>
          </p:nvSpPr>
          <p:spPr bwMode="auto">
            <a:xfrm>
              <a:off x="8902700" y="-12013"/>
              <a:ext cx="241300" cy="282980"/>
            </a:xfrm>
            <a:custGeom>
              <a:avLst/>
              <a:gdLst>
                <a:gd name="T0" fmla="*/ 110 w 110"/>
                <a:gd name="T1" fmla="*/ 129 h 129"/>
                <a:gd name="T2" fmla="*/ 0 w 110"/>
                <a:gd name="T3" fmla="*/ 64 h 129"/>
                <a:gd name="T4" fmla="*/ 110 w 110"/>
                <a:gd name="T5" fmla="*/ 0 h 129"/>
                <a:gd name="T6" fmla="*/ 110 w 110"/>
                <a:gd name="T7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9">
                  <a:moveTo>
                    <a:pt x="110" y="129"/>
                  </a:moveTo>
                  <a:lnTo>
                    <a:pt x="0" y="64"/>
                  </a:lnTo>
                  <a:lnTo>
                    <a:pt x="110" y="0"/>
                  </a:lnTo>
                  <a:lnTo>
                    <a:pt x="110" y="12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grpSp>
        <p:nvGrpSpPr>
          <p:cNvPr id="21" name="Group 20"/>
          <p:cNvGrpSpPr/>
          <p:nvPr userDrawn="1"/>
        </p:nvGrpSpPr>
        <p:grpSpPr>
          <a:xfrm>
            <a:off x="7937500" y="-203207"/>
            <a:ext cx="1206500" cy="2436399"/>
            <a:chOff x="7937500" y="-152406"/>
            <a:chExt cx="1206500" cy="1827299"/>
          </a:xfrm>
          <a:solidFill>
            <a:schemeClr val="accent1">
              <a:alpha val="25000"/>
            </a:schemeClr>
          </a:solidFill>
        </p:grpSpPr>
        <p:sp>
          <p:nvSpPr>
            <p:cNvPr id="8" name="Freeform 8"/>
            <p:cNvSpPr>
              <a:spLocks/>
            </p:cNvSpPr>
            <p:nvPr/>
          </p:nvSpPr>
          <p:spPr bwMode="auto">
            <a:xfrm>
              <a:off x="7937500" y="-9819"/>
              <a:ext cx="241300" cy="280785"/>
            </a:xfrm>
            <a:custGeom>
              <a:avLst/>
              <a:gdLst>
                <a:gd name="T0" fmla="*/ 110 w 110"/>
                <a:gd name="T1" fmla="*/ 128 h 128"/>
                <a:gd name="T2" fmla="*/ 0 w 110"/>
                <a:gd name="T3" fmla="*/ 63 h 128"/>
                <a:gd name="T4" fmla="*/ 110 w 110"/>
                <a:gd name="T5" fmla="*/ 0 h 128"/>
                <a:gd name="T6" fmla="*/ 110 w 110"/>
                <a:gd name="T7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110" y="128"/>
                  </a:moveTo>
                  <a:lnTo>
                    <a:pt x="0" y="63"/>
                  </a:lnTo>
                  <a:lnTo>
                    <a:pt x="110" y="0"/>
                  </a:lnTo>
                  <a:lnTo>
                    <a:pt x="110" y="12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7" name="Freeform 6"/>
            <p:cNvSpPr>
              <a:spLocks/>
            </p:cNvSpPr>
            <p:nvPr/>
          </p:nvSpPr>
          <p:spPr bwMode="auto">
            <a:xfrm>
              <a:off x="7937500" y="270966"/>
              <a:ext cx="241300" cy="280785"/>
            </a:xfrm>
            <a:custGeom>
              <a:avLst/>
              <a:gdLst>
                <a:gd name="T0" fmla="*/ 110 w 110"/>
                <a:gd name="T1" fmla="*/ 128 h 128"/>
                <a:gd name="T2" fmla="*/ 0 w 110"/>
                <a:gd name="T3" fmla="*/ 64 h 128"/>
                <a:gd name="T4" fmla="*/ 110 w 110"/>
                <a:gd name="T5" fmla="*/ 0 h 128"/>
                <a:gd name="T6" fmla="*/ 110 w 110"/>
                <a:gd name="T7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110" y="128"/>
                  </a:moveTo>
                  <a:lnTo>
                    <a:pt x="0" y="64"/>
                  </a:lnTo>
                  <a:lnTo>
                    <a:pt x="110" y="0"/>
                  </a:lnTo>
                  <a:lnTo>
                    <a:pt x="110" y="12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4" name="Freeform 21"/>
            <p:cNvSpPr>
              <a:spLocks/>
            </p:cNvSpPr>
            <p:nvPr/>
          </p:nvSpPr>
          <p:spPr bwMode="auto">
            <a:xfrm>
              <a:off x="8420100" y="-152406"/>
              <a:ext cx="241300" cy="280785"/>
            </a:xfrm>
            <a:custGeom>
              <a:avLst/>
              <a:gdLst>
                <a:gd name="T0" fmla="*/ 0 w 110"/>
                <a:gd name="T1" fmla="*/ 0 h 128"/>
                <a:gd name="T2" fmla="*/ 110 w 110"/>
                <a:gd name="T3" fmla="*/ 65 h 128"/>
                <a:gd name="T4" fmla="*/ 0 w 110"/>
                <a:gd name="T5" fmla="*/ 128 h 128"/>
                <a:gd name="T6" fmla="*/ 0 w 110"/>
                <a:gd name="T7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0" y="0"/>
                  </a:moveTo>
                  <a:lnTo>
                    <a:pt x="110" y="65"/>
                  </a:lnTo>
                  <a:lnTo>
                    <a:pt x="0" y="12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3" name="Freeform 5"/>
            <p:cNvSpPr>
              <a:spLocks/>
            </p:cNvSpPr>
            <p:nvPr/>
          </p:nvSpPr>
          <p:spPr bwMode="auto">
            <a:xfrm>
              <a:off x="7937500" y="551752"/>
              <a:ext cx="241300" cy="280785"/>
            </a:xfrm>
            <a:custGeom>
              <a:avLst/>
              <a:gdLst>
                <a:gd name="T0" fmla="*/ 110 w 110"/>
                <a:gd name="T1" fmla="*/ 128 h 128"/>
                <a:gd name="T2" fmla="*/ 0 w 110"/>
                <a:gd name="T3" fmla="*/ 64 h 128"/>
                <a:gd name="T4" fmla="*/ 110 w 110"/>
                <a:gd name="T5" fmla="*/ 0 h 128"/>
                <a:gd name="T6" fmla="*/ 110 w 110"/>
                <a:gd name="T7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110" y="128"/>
                  </a:moveTo>
                  <a:lnTo>
                    <a:pt x="0" y="64"/>
                  </a:lnTo>
                  <a:lnTo>
                    <a:pt x="110" y="0"/>
                  </a:lnTo>
                  <a:lnTo>
                    <a:pt x="110" y="12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9" name="Freeform 24"/>
            <p:cNvSpPr>
              <a:spLocks/>
            </p:cNvSpPr>
            <p:nvPr/>
          </p:nvSpPr>
          <p:spPr bwMode="auto">
            <a:xfrm>
              <a:off x="8661400" y="832537"/>
              <a:ext cx="241300" cy="280785"/>
            </a:xfrm>
            <a:custGeom>
              <a:avLst/>
              <a:gdLst>
                <a:gd name="T0" fmla="*/ 0 w 110"/>
                <a:gd name="T1" fmla="*/ 0 h 128"/>
                <a:gd name="T2" fmla="*/ 110 w 110"/>
                <a:gd name="T3" fmla="*/ 64 h 128"/>
                <a:gd name="T4" fmla="*/ 0 w 110"/>
                <a:gd name="T5" fmla="*/ 128 h 128"/>
                <a:gd name="T6" fmla="*/ 0 w 110"/>
                <a:gd name="T7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0" y="0"/>
                  </a:moveTo>
                  <a:lnTo>
                    <a:pt x="110" y="64"/>
                  </a:lnTo>
                  <a:lnTo>
                    <a:pt x="0" y="12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0" name="Freeform 25"/>
            <p:cNvSpPr>
              <a:spLocks/>
            </p:cNvSpPr>
            <p:nvPr/>
          </p:nvSpPr>
          <p:spPr bwMode="auto">
            <a:xfrm>
              <a:off x="8420100" y="1394108"/>
              <a:ext cx="241300" cy="280785"/>
            </a:xfrm>
            <a:custGeom>
              <a:avLst/>
              <a:gdLst>
                <a:gd name="T0" fmla="*/ 110 w 110"/>
                <a:gd name="T1" fmla="*/ 128 h 128"/>
                <a:gd name="T2" fmla="*/ 0 w 110"/>
                <a:gd name="T3" fmla="*/ 64 h 128"/>
                <a:gd name="T4" fmla="*/ 110 w 110"/>
                <a:gd name="T5" fmla="*/ 0 h 128"/>
                <a:gd name="T6" fmla="*/ 110 w 110"/>
                <a:gd name="T7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110" y="128"/>
                  </a:moveTo>
                  <a:lnTo>
                    <a:pt x="0" y="64"/>
                  </a:lnTo>
                  <a:lnTo>
                    <a:pt x="110" y="0"/>
                  </a:lnTo>
                  <a:lnTo>
                    <a:pt x="110" y="12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2" name="Freeform 32"/>
            <p:cNvSpPr>
              <a:spLocks/>
            </p:cNvSpPr>
            <p:nvPr/>
          </p:nvSpPr>
          <p:spPr bwMode="auto">
            <a:xfrm>
              <a:off x="8902700" y="972930"/>
              <a:ext cx="241300" cy="280785"/>
            </a:xfrm>
            <a:custGeom>
              <a:avLst/>
              <a:gdLst>
                <a:gd name="T0" fmla="*/ 0 w 110"/>
                <a:gd name="T1" fmla="*/ 0 h 128"/>
                <a:gd name="T2" fmla="*/ 110 w 110"/>
                <a:gd name="T3" fmla="*/ 64 h 128"/>
                <a:gd name="T4" fmla="*/ 0 w 110"/>
                <a:gd name="T5" fmla="*/ 128 h 128"/>
                <a:gd name="T6" fmla="*/ 0 w 110"/>
                <a:gd name="T7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0" y="0"/>
                  </a:moveTo>
                  <a:lnTo>
                    <a:pt x="110" y="64"/>
                  </a:lnTo>
                  <a:lnTo>
                    <a:pt x="0" y="12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6" name="Freeform 42"/>
            <p:cNvSpPr>
              <a:spLocks/>
            </p:cNvSpPr>
            <p:nvPr/>
          </p:nvSpPr>
          <p:spPr bwMode="auto">
            <a:xfrm>
              <a:off x="8661400" y="-9819"/>
              <a:ext cx="241300" cy="280785"/>
            </a:xfrm>
            <a:custGeom>
              <a:avLst/>
              <a:gdLst>
                <a:gd name="T0" fmla="*/ 0 w 110"/>
                <a:gd name="T1" fmla="*/ 0 h 128"/>
                <a:gd name="T2" fmla="*/ 110 w 110"/>
                <a:gd name="T3" fmla="*/ 63 h 128"/>
                <a:gd name="T4" fmla="*/ 0 w 110"/>
                <a:gd name="T5" fmla="*/ 128 h 128"/>
                <a:gd name="T6" fmla="*/ 0 w 110"/>
                <a:gd name="T7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0" y="0"/>
                  </a:moveTo>
                  <a:lnTo>
                    <a:pt x="110" y="63"/>
                  </a:lnTo>
                  <a:lnTo>
                    <a:pt x="0" y="12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grpSp>
        <p:nvGrpSpPr>
          <p:cNvPr id="11" name="Group 10"/>
          <p:cNvGrpSpPr/>
          <p:nvPr userDrawn="1"/>
        </p:nvGrpSpPr>
        <p:grpSpPr>
          <a:xfrm>
            <a:off x="8178800" y="-203207"/>
            <a:ext cx="965200" cy="2249209"/>
            <a:chOff x="8178800" y="-152406"/>
            <a:chExt cx="965200" cy="1686907"/>
          </a:xfrm>
          <a:solidFill>
            <a:schemeClr val="accent3">
              <a:alpha val="25000"/>
            </a:schemeClr>
          </a:solidFill>
        </p:grpSpPr>
        <p:sp>
          <p:nvSpPr>
            <p:cNvPr id="38" name="Freeform 14"/>
            <p:cNvSpPr>
              <a:spLocks/>
            </p:cNvSpPr>
            <p:nvPr/>
          </p:nvSpPr>
          <p:spPr bwMode="auto">
            <a:xfrm>
              <a:off x="8178800" y="128379"/>
              <a:ext cx="241300" cy="282980"/>
            </a:xfrm>
            <a:custGeom>
              <a:avLst/>
              <a:gdLst>
                <a:gd name="T0" fmla="*/ 110 w 110"/>
                <a:gd name="T1" fmla="*/ 129 h 129"/>
                <a:gd name="T2" fmla="*/ 0 w 110"/>
                <a:gd name="T3" fmla="*/ 65 h 129"/>
                <a:gd name="T4" fmla="*/ 110 w 110"/>
                <a:gd name="T5" fmla="*/ 0 h 129"/>
                <a:gd name="T6" fmla="*/ 110 w 110"/>
                <a:gd name="T7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9">
                  <a:moveTo>
                    <a:pt x="110" y="129"/>
                  </a:moveTo>
                  <a:lnTo>
                    <a:pt x="0" y="65"/>
                  </a:lnTo>
                  <a:lnTo>
                    <a:pt x="110" y="0"/>
                  </a:lnTo>
                  <a:lnTo>
                    <a:pt x="110" y="12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9" name="Freeform 17"/>
            <p:cNvSpPr>
              <a:spLocks/>
            </p:cNvSpPr>
            <p:nvPr/>
          </p:nvSpPr>
          <p:spPr bwMode="auto">
            <a:xfrm>
              <a:off x="8420100" y="832537"/>
              <a:ext cx="241300" cy="280785"/>
            </a:xfrm>
            <a:custGeom>
              <a:avLst/>
              <a:gdLst>
                <a:gd name="T0" fmla="*/ 110 w 110"/>
                <a:gd name="T1" fmla="*/ 128 h 128"/>
                <a:gd name="T2" fmla="*/ 0 w 110"/>
                <a:gd name="T3" fmla="*/ 64 h 128"/>
                <a:gd name="T4" fmla="*/ 110 w 110"/>
                <a:gd name="T5" fmla="*/ 0 h 128"/>
                <a:gd name="T6" fmla="*/ 110 w 110"/>
                <a:gd name="T7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110" y="128"/>
                  </a:moveTo>
                  <a:lnTo>
                    <a:pt x="0" y="64"/>
                  </a:lnTo>
                  <a:lnTo>
                    <a:pt x="110" y="0"/>
                  </a:lnTo>
                  <a:lnTo>
                    <a:pt x="110" y="12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0" name="Freeform 19"/>
            <p:cNvSpPr>
              <a:spLocks/>
            </p:cNvSpPr>
            <p:nvPr/>
          </p:nvSpPr>
          <p:spPr bwMode="auto">
            <a:xfrm>
              <a:off x="8420100" y="551752"/>
              <a:ext cx="241300" cy="280785"/>
            </a:xfrm>
            <a:custGeom>
              <a:avLst/>
              <a:gdLst>
                <a:gd name="T0" fmla="*/ 110 w 110"/>
                <a:gd name="T1" fmla="*/ 128 h 128"/>
                <a:gd name="T2" fmla="*/ 0 w 110"/>
                <a:gd name="T3" fmla="*/ 64 h 128"/>
                <a:gd name="T4" fmla="*/ 110 w 110"/>
                <a:gd name="T5" fmla="*/ 0 h 128"/>
                <a:gd name="T6" fmla="*/ 110 w 110"/>
                <a:gd name="T7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110" y="128"/>
                  </a:moveTo>
                  <a:lnTo>
                    <a:pt x="0" y="64"/>
                  </a:lnTo>
                  <a:lnTo>
                    <a:pt x="110" y="0"/>
                  </a:lnTo>
                  <a:lnTo>
                    <a:pt x="110" y="12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1" name="Freeform 20"/>
            <p:cNvSpPr>
              <a:spLocks/>
            </p:cNvSpPr>
            <p:nvPr/>
          </p:nvSpPr>
          <p:spPr bwMode="auto">
            <a:xfrm>
              <a:off x="8420100" y="-9819"/>
              <a:ext cx="241300" cy="280785"/>
            </a:xfrm>
            <a:custGeom>
              <a:avLst/>
              <a:gdLst>
                <a:gd name="T0" fmla="*/ 110 w 110"/>
                <a:gd name="T1" fmla="*/ 128 h 128"/>
                <a:gd name="T2" fmla="*/ 0 w 110"/>
                <a:gd name="T3" fmla="*/ 63 h 128"/>
                <a:gd name="T4" fmla="*/ 110 w 110"/>
                <a:gd name="T5" fmla="*/ 0 h 128"/>
                <a:gd name="T6" fmla="*/ 110 w 110"/>
                <a:gd name="T7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110" y="128"/>
                  </a:moveTo>
                  <a:lnTo>
                    <a:pt x="0" y="63"/>
                  </a:lnTo>
                  <a:lnTo>
                    <a:pt x="110" y="0"/>
                  </a:lnTo>
                  <a:lnTo>
                    <a:pt x="110" y="12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2" name="Freeform 29"/>
            <p:cNvSpPr>
              <a:spLocks/>
            </p:cNvSpPr>
            <p:nvPr/>
          </p:nvSpPr>
          <p:spPr bwMode="auto">
            <a:xfrm>
              <a:off x="8661400" y="692145"/>
              <a:ext cx="241300" cy="280785"/>
            </a:xfrm>
            <a:custGeom>
              <a:avLst/>
              <a:gdLst>
                <a:gd name="T0" fmla="*/ 110 w 110"/>
                <a:gd name="T1" fmla="*/ 128 h 128"/>
                <a:gd name="T2" fmla="*/ 0 w 110"/>
                <a:gd name="T3" fmla="*/ 64 h 128"/>
                <a:gd name="T4" fmla="*/ 110 w 110"/>
                <a:gd name="T5" fmla="*/ 0 h 128"/>
                <a:gd name="T6" fmla="*/ 110 w 110"/>
                <a:gd name="T7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110" y="128"/>
                  </a:moveTo>
                  <a:lnTo>
                    <a:pt x="0" y="64"/>
                  </a:lnTo>
                  <a:lnTo>
                    <a:pt x="110" y="0"/>
                  </a:lnTo>
                  <a:lnTo>
                    <a:pt x="110" y="12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3" name="Freeform 33"/>
            <p:cNvSpPr>
              <a:spLocks/>
            </p:cNvSpPr>
            <p:nvPr/>
          </p:nvSpPr>
          <p:spPr bwMode="auto">
            <a:xfrm>
              <a:off x="8902700" y="832537"/>
              <a:ext cx="241300" cy="280785"/>
            </a:xfrm>
            <a:custGeom>
              <a:avLst/>
              <a:gdLst>
                <a:gd name="T0" fmla="*/ 110 w 110"/>
                <a:gd name="T1" fmla="*/ 128 h 128"/>
                <a:gd name="T2" fmla="*/ 0 w 110"/>
                <a:gd name="T3" fmla="*/ 64 h 128"/>
                <a:gd name="T4" fmla="*/ 110 w 110"/>
                <a:gd name="T5" fmla="*/ 0 h 128"/>
                <a:gd name="T6" fmla="*/ 110 w 110"/>
                <a:gd name="T7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110" y="128"/>
                  </a:moveTo>
                  <a:lnTo>
                    <a:pt x="0" y="64"/>
                  </a:lnTo>
                  <a:lnTo>
                    <a:pt x="110" y="0"/>
                  </a:lnTo>
                  <a:lnTo>
                    <a:pt x="110" y="12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4" name="Freeform 36"/>
            <p:cNvSpPr>
              <a:spLocks/>
            </p:cNvSpPr>
            <p:nvPr/>
          </p:nvSpPr>
          <p:spPr bwMode="auto">
            <a:xfrm>
              <a:off x="8902700" y="1253716"/>
              <a:ext cx="241300" cy="280785"/>
            </a:xfrm>
            <a:custGeom>
              <a:avLst/>
              <a:gdLst>
                <a:gd name="T0" fmla="*/ 0 w 110"/>
                <a:gd name="T1" fmla="*/ 0 h 128"/>
                <a:gd name="T2" fmla="*/ 110 w 110"/>
                <a:gd name="T3" fmla="*/ 64 h 128"/>
                <a:gd name="T4" fmla="*/ 0 w 110"/>
                <a:gd name="T5" fmla="*/ 128 h 128"/>
                <a:gd name="T6" fmla="*/ 0 w 110"/>
                <a:gd name="T7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0" y="0"/>
                  </a:moveTo>
                  <a:lnTo>
                    <a:pt x="110" y="64"/>
                  </a:lnTo>
                  <a:lnTo>
                    <a:pt x="0" y="12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5" name="Freeform 38"/>
            <p:cNvSpPr>
              <a:spLocks/>
            </p:cNvSpPr>
            <p:nvPr/>
          </p:nvSpPr>
          <p:spPr bwMode="auto">
            <a:xfrm>
              <a:off x="8902700" y="551752"/>
              <a:ext cx="241300" cy="280785"/>
            </a:xfrm>
            <a:custGeom>
              <a:avLst/>
              <a:gdLst>
                <a:gd name="T0" fmla="*/ 110 w 110"/>
                <a:gd name="T1" fmla="*/ 128 h 128"/>
                <a:gd name="T2" fmla="*/ 0 w 110"/>
                <a:gd name="T3" fmla="*/ 64 h 128"/>
                <a:gd name="T4" fmla="*/ 110 w 110"/>
                <a:gd name="T5" fmla="*/ 0 h 128"/>
                <a:gd name="T6" fmla="*/ 110 w 110"/>
                <a:gd name="T7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110" y="128"/>
                  </a:moveTo>
                  <a:lnTo>
                    <a:pt x="0" y="64"/>
                  </a:lnTo>
                  <a:lnTo>
                    <a:pt x="110" y="0"/>
                  </a:lnTo>
                  <a:lnTo>
                    <a:pt x="110" y="12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6" name="Freeform 40"/>
            <p:cNvSpPr>
              <a:spLocks/>
            </p:cNvSpPr>
            <p:nvPr/>
          </p:nvSpPr>
          <p:spPr bwMode="auto">
            <a:xfrm>
              <a:off x="8902700" y="128379"/>
              <a:ext cx="241300" cy="280785"/>
            </a:xfrm>
            <a:custGeom>
              <a:avLst/>
              <a:gdLst>
                <a:gd name="T0" fmla="*/ 0 w 110"/>
                <a:gd name="T1" fmla="*/ 0 h 128"/>
                <a:gd name="T2" fmla="*/ 110 w 110"/>
                <a:gd name="T3" fmla="*/ 65 h 128"/>
                <a:gd name="T4" fmla="*/ 0 w 110"/>
                <a:gd name="T5" fmla="*/ 128 h 128"/>
                <a:gd name="T6" fmla="*/ 0 w 110"/>
                <a:gd name="T7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0" y="0"/>
                  </a:moveTo>
                  <a:lnTo>
                    <a:pt x="110" y="65"/>
                  </a:lnTo>
                  <a:lnTo>
                    <a:pt x="0" y="12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3" name="Freeform 11"/>
            <p:cNvSpPr>
              <a:spLocks/>
            </p:cNvSpPr>
            <p:nvPr/>
          </p:nvSpPr>
          <p:spPr bwMode="auto">
            <a:xfrm>
              <a:off x="8178800" y="411359"/>
              <a:ext cx="241300" cy="280785"/>
            </a:xfrm>
            <a:custGeom>
              <a:avLst/>
              <a:gdLst>
                <a:gd name="T0" fmla="*/ 110 w 110"/>
                <a:gd name="T1" fmla="*/ 128 h 128"/>
                <a:gd name="T2" fmla="*/ 0 w 110"/>
                <a:gd name="T3" fmla="*/ 64 h 128"/>
                <a:gd name="T4" fmla="*/ 110 w 110"/>
                <a:gd name="T5" fmla="*/ 0 h 128"/>
                <a:gd name="T6" fmla="*/ 110 w 110"/>
                <a:gd name="T7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110" y="128"/>
                  </a:moveTo>
                  <a:lnTo>
                    <a:pt x="0" y="64"/>
                  </a:lnTo>
                  <a:lnTo>
                    <a:pt x="110" y="0"/>
                  </a:lnTo>
                  <a:lnTo>
                    <a:pt x="110" y="12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6" name="Freeform 23"/>
            <p:cNvSpPr>
              <a:spLocks/>
            </p:cNvSpPr>
            <p:nvPr/>
          </p:nvSpPr>
          <p:spPr bwMode="auto">
            <a:xfrm>
              <a:off x="8661400" y="972930"/>
              <a:ext cx="241300" cy="280785"/>
            </a:xfrm>
            <a:custGeom>
              <a:avLst/>
              <a:gdLst>
                <a:gd name="T0" fmla="*/ 110 w 110"/>
                <a:gd name="T1" fmla="*/ 128 h 128"/>
                <a:gd name="T2" fmla="*/ 0 w 110"/>
                <a:gd name="T3" fmla="*/ 64 h 128"/>
                <a:gd name="T4" fmla="*/ 110 w 110"/>
                <a:gd name="T5" fmla="*/ 0 h 128"/>
                <a:gd name="T6" fmla="*/ 110 w 110"/>
                <a:gd name="T7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110" y="128"/>
                  </a:moveTo>
                  <a:lnTo>
                    <a:pt x="0" y="64"/>
                  </a:lnTo>
                  <a:lnTo>
                    <a:pt x="110" y="0"/>
                  </a:lnTo>
                  <a:lnTo>
                    <a:pt x="110" y="12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2" name="Freeform 44"/>
            <p:cNvSpPr>
              <a:spLocks/>
            </p:cNvSpPr>
            <p:nvPr/>
          </p:nvSpPr>
          <p:spPr bwMode="auto">
            <a:xfrm>
              <a:off x="8902700" y="-152406"/>
              <a:ext cx="241300" cy="282980"/>
            </a:xfrm>
            <a:custGeom>
              <a:avLst/>
              <a:gdLst>
                <a:gd name="T0" fmla="*/ 0 w 110"/>
                <a:gd name="T1" fmla="*/ 0 h 129"/>
                <a:gd name="T2" fmla="*/ 110 w 110"/>
                <a:gd name="T3" fmla="*/ 65 h 129"/>
                <a:gd name="T4" fmla="*/ 0 w 110"/>
                <a:gd name="T5" fmla="*/ 129 h 129"/>
                <a:gd name="T6" fmla="*/ 0 w 110"/>
                <a:gd name="T7" fmla="*/ 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9">
                  <a:moveTo>
                    <a:pt x="0" y="0"/>
                  </a:moveTo>
                  <a:lnTo>
                    <a:pt x="110" y="65"/>
                  </a:lnTo>
                  <a:lnTo>
                    <a:pt x="0" y="129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sp>
        <p:nvSpPr>
          <p:cNvPr id="12" name="Freeform 45"/>
          <p:cNvSpPr>
            <a:spLocks/>
          </p:cNvSpPr>
          <p:nvPr/>
        </p:nvSpPr>
        <p:spPr bwMode="auto">
          <a:xfrm>
            <a:off x="8420100" y="171173"/>
            <a:ext cx="484794" cy="757537"/>
          </a:xfrm>
          <a:custGeom>
            <a:avLst/>
            <a:gdLst>
              <a:gd name="T0" fmla="*/ 0 w 221"/>
              <a:gd name="T1" fmla="*/ 0 h 259"/>
              <a:gd name="T2" fmla="*/ 0 w 221"/>
              <a:gd name="T3" fmla="*/ 259 h 259"/>
              <a:gd name="T4" fmla="*/ 221 w 221"/>
              <a:gd name="T5" fmla="*/ 129 h 259"/>
              <a:gd name="T6" fmla="*/ 0 w 221"/>
              <a:gd name="T7" fmla="*/ 0 h 2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21" h="259">
                <a:moveTo>
                  <a:pt x="0" y="0"/>
                </a:moveTo>
                <a:lnTo>
                  <a:pt x="0" y="259"/>
                </a:lnTo>
                <a:lnTo>
                  <a:pt x="221" y="12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635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sz="1350"/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2"/>
          </p:nvPr>
        </p:nvSpPr>
        <p:spPr>
          <a:xfrm>
            <a:off x="8353425" y="359828"/>
            <a:ext cx="508794" cy="365125"/>
          </a:xfrm>
        </p:spPr>
        <p:txBody>
          <a:bodyPr/>
          <a:lstStyle>
            <a:lvl1pPr algn="ctr">
              <a:defRPr sz="1050" b="1">
                <a:solidFill>
                  <a:schemeClr val="bg2"/>
                </a:solidFill>
              </a:defRPr>
            </a:lvl1pPr>
          </a:lstStyle>
          <a:p>
            <a:fld id="{B6DC25A4-3C61-4B42-BD00-540179DCC986}" type="slidenum">
              <a:rPr lang="id-ID" smtClean="0"/>
              <a:pPr/>
              <a:t>‹#›</a:t>
            </a:fld>
            <a:endParaRPr lang="id-ID"/>
          </a:p>
        </p:txBody>
      </p:sp>
      <p:sp>
        <p:nvSpPr>
          <p:cNvPr id="52" name="Freeform 22"/>
          <p:cNvSpPr>
            <a:spLocks/>
          </p:cNvSpPr>
          <p:nvPr userDrawn="1"/>
        </p:nvSpPr>
        <p:spPr bwMode="auto">
          <a:xfrm>
            <a:off x="292100" y="459115"/>
            <a:ext cx="137997" cy="214104"/>
          </a:xfrm>
          <a:custGeom>
            <a:avLst/>
            <a:gdLst>
              <a:gd name="T0" fmla="*/ 0 w 110"/>
              <a:gd name="T1" fmla="*/ 0 h 128"/>
              <a:gd name="T2" fmla="*/ 110 w 110"/>
              <a:gd name="T3" fmla="*/ 64 h 128"/>
              <a:gd name="T4" fmla="*/ 0 w 110"/>
              <a:gd name="T5" fmla="*/ 128 h 128"/>
              <a:gd name="T6" fmla="*/ 0 w 110"/>
              <a:gd name="T7" fmla="*/ 0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10" h="128">
                <a:moveTo>
                  <a:pt x="0" y="0"/>
                </a:moveTo>
                <a:lnTo>
                  <a:pt x="110" y="64"/>
                </a:lnTo>
                <a:lnTo>
                  <a:pt x="0" y="12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sz="1350"/>
          </a:p>
        </p:txBody>
      </p:sp>
      <p:sp>
        <p:nvSpPr>
          <p:cNvPr id="47" name="Text Placeholder 8"/>
          <p:cNvSpPr>
            <a:spLocks noGrp="1"/>
          </p:cNvSpPr>
          <p:nvPr>
            <p:ph type="body" sz="quarter" idx="16"/>
          </p:nvPr>
        </p:nvSpPr>
        <p:spPr>
          <a:xfrm>
            <a:off x="466725" y="1049020"/>
            <a:ext cx="7886700" cy="355600"/>
          </a:xfrm>
        </p:spPr>
        <p:txBody>
          <a:bodyPr>
            <a:noAutofit/>
          </a:bodyPr>
          <a:lstStyle>
            <a:lvl1pPr marL="0" indent="0" algn="l"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7538438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2" grpId="0" animBg="1"/>
      <p:bldP spid="4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4531" y="161925"/>
            <a:ext cx="7886700" cy="1325563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531" y="1825625"/>
            <a:ext cx="7886700" cy="43513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9" name="Group 8"/>
          <p:cNvGrpSpPr/>
          <p:nvPr userDrawn="1"/>
        </p:nvGrpSpPr>
        <p:grpSpPr>
          <a:xfrm>
            <a:off x="7696200" y="-203208"/>
            <a:ext cx="1447800" cy="2997971"/>
            <a:chOff x="7696200" y="-152406"/>
            <a:chExt cx="1447800" cy="2248478"/>
          </a:xfrm>
          <a:solidFill>
            <a:schemeClr val="accent2">
              <a:alpha val="25000"/>
            </a:schemeClr>
          </a:solidFill>
        </p:grpSpPr>
        <p:sp>
          <p:nvSpPr>
            <p:cNvPr id="10" name="Freeform 43"/>
            <p:cNvSpPr>
              <a:spLocks/>
            </p:cNvSpPr>
            <p:nvPr/>
          </p:nvSpPr>
          <p:spPr bwMode="auto">
            <a:xfrm>
              <a:off x="8661400" y="-152406"/>
              <a:ext cx="241300" cy="282980"/>
            </a:xfrm>
            <a:custGeom>
              <a:avLst/>
              <a:gdLst>
                <a:gd name="T0" fmla="*/ 110 w 110"/>
                <a:gd name="T1" fmla="*/ 129 h 129"/>
                <a:gd name="T2" fmla="*/ 0 w 110"/>
                <a:gd name="T3" fmla="*/ 65 h 129"/>
                <a:gd name="T4" fmla="*/ 110 w 110"/>
                <a:gd name="T5" fmla="*/ 0 h 129"/>
                <a:gd name="T6" fmla="*/ 110 w 110"/>
                <a:gd name="T7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9">
                  <a:moveTo>
                    <a:pt x="110" y="129"/>
                  </a:moveTo>
                  <a:lnTo>
                    <a:pt x="0" y="65"/>
                  </a:lnTo>
                  <a:lnTo>
                    <a:pt x="110" y="0"/>
                  </a:lnTo>
                  <a:lnTo>
                    <a:pt x="110" y="12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5" name="Freeform 22"/>
            <p:cNvSpPr>
              <a:spLocks/>
            </p:cNvSpPr>
            <p:nvPr/>
          </p:nvSpPr>
          <p:spPr bwMode="auto">
            <a:xfrm>
              <a:off x="8661400" y="1113323"/>
              <a:ext cx="241300" cy="280785"/>
            </a:xfrm>
            <a:custGeom>
              <a:avLst/>
              <a:gdLst>
                <a:gd name="T0" fmla="*/ 0 w 110"/>
                <a:gd name="T1" fmla="*/ 0 h 128"/>
                <a:gd name="T2" fmla="*/ 110 w 110"/>
                <a:gd name="T3" fmla="*/ 64 h 128"/>
                <a:gd name="T4" fmla="*/ 0 w 110"/>
                <a:gd name="T5" fmla="*/ 128 h 128"/>
                <a:gd name="T6" fmla="*/ 0 w 110"/>
                <a:gd name="T7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0" y="0"/>
                  </a:moveTo>
                  <a:lnTo>
                    <a:pt x="110" y="64"/>
                  </a:lnTo>
                  <a:lnTo>
                    <a:pt x="0" y="12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7" name="Freeform 30"/>
            <p:cNvSpPr>
              <a:spLocks/>
            </p:cNvSpPr>
            <p:nvPr/>
          </p:nvSpPr>
          <p:spPr bwMode="auto">
            <a:xfrm>
              <a:off x="8661400" y="411359"/>
              <a:ext cx="241300" cy="280785"/>
            </a:xfrm>
            <a:custGeom>
              <a:avLst/>
              <a:gdLst>
                <a:gd name="T0" fmla="*/ 110 w 110"/>
                <a:gd name="T1" fmla="*/ 128 h 128"/>
                <a:gd name="T2" fmla="*/ 0 w 110"/>
                <a:gd name="T3" fmla="*/ 64 h 128"/>
                <a:gd name="T4" fmla="*/ 110 w 110"/>
                <a:gd name="T5" fmla="*/ 0 h 128"/>
                <a:gd name="T6" fmla="*/ 110 w 110"/>
                <a:gd name="T7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110" y="128"/>
                  </a:moveTo>
                  <a:lnTo>
                    <a:pt x="0" y="64"/>
                  </a:lnTo>
                  <a:lnTo>
                    <a:pt x="110" y="0"/>
                  </a:lnTo>
                  <a:lnTo>
                    <a:pt x="110" y="12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8" name="Freeform 31"/>
            <p:cNvSpPr>
              <a:spLocks/>
            </p:cNvSpPr>
            <p:nvPr/>
          </p:nvSpPr>
          <p:spPr bwMode="auto">
            <a:xfrm>
              <a:off x="8661400" y="128379"/>
              <a:ext cx="241300" cy="282980"/>
            </a:xfrm>
            <a:custGeom>
              <a:avLst/>
              <a:gdLst>
                <a:gd name="T0" fmla="*/ 110 w 110"/>
                <a:gd name="T1" fmla="*/ 129 h 129"/>
                <a:gd name="T2" fmla="*/ 0 w 110"/>
                <a:gd name="T3" fmla="*/ 65 h 129"/>
                <a:gd name="T4" fmla="*/ 110 w 110"/>
                <a:gd name="T5" fmla="*/ 0 h 129"/>
                <a:gd name="T6" fmla="*/ 110 w 110"/>
                <a:gd name="T7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9">
                  <a:moveTo>
                    <a:pt x="110" y="129"/>
                  </a:moveTo>
                  <a:lnTo>
                    <a:pt x="0" y="65"/>
                  </a:lnTo>
                  <a:lnTo>
                    <a:pt x="110" y="0"/>
                  </a:lnTo>
                  <a:lnTo>
                    <a:pt x="110" y="12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9" name="Freeform 34"/>
            <p:cNvSpPr>
              <a:spLocks/>
            </p:cNvSpPr>
            <p:nvPr/>
          </p:nvSpPr>
          <p:spPr bwMode="auto">
            <a:xfrm>
              <a:off x="8902700" y="692145"/>
              <a:ext cx="241300" cy="280785"/>
            </a:xfrm>
            <a:custGeom>
              <a:avLst/>
              <a:gdLst>
                <a:gd name="T0" fmla="*/ 0 w 110"/>
                <a:gd name="T1" fmla="*/ 0 h 128"/>
                <a:gd name="T2" fmla="*/ 110 w 110"/>
                <a:gd name="T3" fmla="*/ 64 h 128"/>
                <a:gd name="T4" fmla="*/ 0 w 110"/>
                <a:gd name="T5" fmla="*/ 128 h 128"/>
                <a:gd name="T6" fmla="*/ 0 w 110"/>
                <a:gd name="T7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0" y="0"/>
                  </a:moveTo>
                  <a:lnTo>
                    <a:pt x="110" y="64"/>
                  </a:lnTo>
                  <a:lnTo>
                    <a:pt x="0" y="12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0" name="Freeform 39"/>
            <p:cNvSpPr>
              <a:spLocks/>
            </p:cNvSpPr>
            <p:nvPr/>
          </p:nvSpPr>
          <p:spPr bwMode="auto">
            <a:xfrm>
              <a:off x="8902700" y="270967"/>
              <a:ext cx="241300" cy="280785"/>
            </a:xfrm>
            <a:custGeom>
              <a:avLst/>
              <a:gdLst>
                <a:gd name="T0" fmla="*/ 110 w 110"/>
                <a:gd name="T1" fmla="*/ 128 h 128"/>
                <a:gd name="T2" fmla="*/ 0 w 110"/>
                <a:gd name="T3" fmla="*/ 63 h 128"/>
                <a:gd name="T4" fmla="*/ 110 w 110"/>
                <a:gd name="T5" fmla="*/ 0 h 128"/>
                <a:gd name="T6" fmla="*/ 110 w 110"/>
                <a:gd name="T7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110" y="128"/>
                  </a:moveTo>
                  <a:lnTo>
                    <a:pt x="0" y="63"/>
                  </a:lnTo>
                  <a:lnTo>
                    <a:pt x="110" y="0"/>
                  </a:lnTo>
                  <a:lnTo>
                    <a:pt x="110" y="12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4" name="Freeform 7"/>
            <p:cNvSpPr>
              <a:spLocks/>
            </p:cNvSpPr>
            <p:nvPr/>
          </p:nvSpPr>
          <p:spPr bwMode="auto">
            <a:xfrm>
              <a:off x="7696200" y="128379"/>
              <a:ext cx="241300" cy="282980"/>
            </a:xfrm>
            <a:custGeom>
              <a:avLst/>
              <a:gdLst>
                <a:gd name="T0" fmla="*/ 110 w 110"/>
                <a:gd name="T1" fmla="*/ 129 h 129"/>
                <a:gd name="T2" fmla="*/ 0 w 110"/>
                <a:gd name="T3" fmla="*/ 65 h 129"/>
                <a:gd name="T4" fmla="*/ 110 w 110"/>
                <a:gd name="T5" fmla="*/ 0 h 129"/>
                <a:gd name="T6" fmla="*/ 110 w 110"/>
                <a:gd name="T7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9">
                  <a:moveTo>
                    <a:pt x="110" y="129"/>
                  </a:moveTo>
                  <a:lnTo>
                    <a:pt x="0" y="65"/>
                  </a:lnTo>
                  <a:lnTo>
                    <a:pt x="110" y="0"/>
                  </a:lnTo>
                  <a:lnTo>
                    <a:pt x="110" y="12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5" name="Freeform 9"/>
            <p:cNvSpPr>
              <a:spLocks/>
            </p:cNvSpPr>
            <p:nvPr/>
          </p:nvSpPr>
          <p:spPr bwMode="auto">
            <a:xfrm>
              <a:off x="7937500" y="-152406"/>
              <a:ext cx="241300" cy="280785"/>
            </a:xfrm>
            <a:custGeom>
              <a:avLst/>
              <a:gdLst>
                <a:gd name="T0" fmla="*/ 0 w 110"/>
                <a:gd name="T1" fmla="*/ 0 h 128"/>
                <a:gd name="T2" fmla="*/ 110 w 110"/>
                <a:gd name="T3" fmla="*/ 65 h 128"/>
                <a:gd name="T4" fmla="*/ 0 w 110"/>
                <a:gd name="T5" fmla="*/ 128 h 128"/>
                <a:gd name="T6" fmla="*/ 0 w 110"/>
                <a:gd name="T7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0" y="0"/>
                  </a:moveTo>
                  <a:lnTo>
                    <a:pt x="110" y="65"/>
                  </a:lnTo>
                  <a:lnTo>
                    <a:pt x="0" y="12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6" name="Freeform 12"/>
            <p:cNvSpPr>
              <a:spLocks/>
            </p:cNvSpPr>
            <p:nvPr/>
          </p:nvSpPr>
          <p:spPr bwMode="auto">
            <a:xfrm>
              <a:off x="8178800" y="270967"/>
              <a:ext cx="241300" cy="280785"/>
            </a:xfrm>
            <a:custGeom>
              <a:avLst/>
              <a:gdLst>
                <a:gd name="T0" fmla="*/ 0 w 110"/>
                <a:gd name="T1" fmla="*/ 0 h 128"/>
                <a:gd name="T2" fmla="*/ 110 w 110"/>
                <a:gd name="T3" fmla="*/ 64 h 128"/>
                <a:gd name="T4" fmla="*/ 0 w 110"/>
                <a:gd name="T5" fmla="*/ 128 h 128"/>
                <a:gd name="T6" fmla="*/ 0 w 110"/>
                <a:gd name="T7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0" y="0"/>
                  </a:moveTo>
                  <a:lnTo>
                    <a:pt x="110" y="64"/>
                  </a:lnTo>
                  <a:lnTo>
                    <a:pt x="0" y="12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7" name="Freeform 16"/>
            <p:cNvSpPr>
              <a:spLocks/>
            </p:cNvSpPr>
            <p:nvPr/>
          </p:nvSpPr>
          <p:spPr bwMode="auto">
            <a:xfrm>
              <a:off x="8178800" y="-152406"/>
              <a:ext cx="241300" cy="280785"/>
            </a:xfrm>
            <a:custGeom>
              <a:avLst/>
              <a:gdLst>
                <a:gd name="T0" fmla="*/ 110 w 110"/>
                <a:gd name="T1" fmla="*/ 128 h 128"/>
                <a:gd name="T2" fmla="*/ 0 w 110"/>
                <a:gd name="T3" fmla="*/ 65 h 128"/>
                <a:gd name="T4" fmla="*/ 110 w 110"/>
                <a:gd name="T5" fmla="*/ 0 h 128"/>
                <a:gd name="T6" fmla="*/ 110 w 110"/>
                <a:gd name="T7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110" y="128"/>
                  </a:moveTo>
                  <a:lnTo>
                    <a:pt x="0" y="65"/>
                  </a:lnTo>
                  <a:lnTo>
                    <a:pt x="110" y="0"/>
                  </a:lnTo>
                  <a:lnTo>
                    <a:pt x="110" y="12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8" name="Freeform 18"/>
            <p:cNvSpPr>
              <a:spLocks/>
            </p:cNvSpPr>
            <p:nvPr/>
          </p:nvSpPr>
          <p:spPr bwMode="auto">
            <a:xfrm>
              <a:off x="8420100" y="692145"/>
              <a:ext cx="241300" cy="280785"/>
            </a:xfrm>
            <a:custGeom>
              <a:avLst/>
              <a:gdLst>
                <a:gd name="T0" fmla="*/ 0 w 110"/>
                <a:gd name="T1" fmla="*/ 0 h 128"/>
                <a:gd name="T2" fmla="*/ 110 w 110"/>
                <a:gd name="T3" fmla="*/ 64 h 128"/>
                <a:gd name="T4" fmla="*/ 0 w 110"/>
                <a:gd name="T5" fmla="*/ 128 h 128"/>
                <a:gd name="T6" fmla="*/ 0 w 110"/>
                <a:gd name="T7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0" y="0"/>
                  </a:moveTo>
                  <a:lnTo>
                    <a:pt x="110" y="64"/>
                  </a:lnTo>
                  <a:lnTo>
                    <a:pt x="0" y="12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1" name="Freeform 26"/>
            <p:cNvSpPr>
              <a:spLocks/>
            </p:cNvSpPr>
            <p:nvPr/>
          </p:nvSpPr>
          <p:spPr bwMode="auto">
            <a:xfrm>
              <a:off x="8661400" y="1534501"/>
              <a:ext cx="241300" cy="280785"/>
            </a:xfrm>
            <a:custGeom>
              <a:avLst/>
              <a:gdLst>
                <a:gd name="T0" fmla="*/ 110 w 110"/>
                <a:gd name="T1" fmla="*/ 128 h 128"/>
                <a:gd name="T2" fmla="*/ 0 w 110"/>
                <a:gd name="T3" fmla="*/ 64 h 128"/>
                <a:gd name="T4" fmla="*/ 110 w 110"/>
                <a:gd name="T5" fmla="*/ 0 h 128"/>
                <a:gd name="T6" fmla="*/ 110 w 110"/>
                <a:gd name="T7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110" y="128"/>
                  </a:moveTo>
                  <a:lnTo>
                    <a:pt x="0" y="64"/>
                  </a:lnTo>
                  <a:lnTo>
                    <a:pt x="110" y="0"/>
                  </a:lnTo>
                  <a:lnTo>
                    <a:pt x="110" y="12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3" name="Freeform 35"/>
            <p:cNvSpPr>
              <a:spLocks/>
            </p:cNvSpPr>
            <p:nvPr/>
          </p:nvSpPr>
          <p:spPr bwMode="auto">
            <a:xfrm>
              <a:off x="8902700" y="1394108"/>
              <a:ext cx="241300" cy="280785"/>
            </a:xfrm>
            <a:custGeom>
              <a:avLst/>
              <a:gdLst>
                <a:gd name="T0" fmla="*/ 110 w 110"/>
                <a:gd name="T1" fmla="*/ 128 h 128"/>
                <a:gd name="T2" fmla="*/ 0 w 110"/>
                <a:gd name="T3" fmla="*/ 64 h 128"/>
                <a:gd name="T4" fmla="*/ 110 w 110"/>
                <a:gd name="T5" fmla="*/ 0 h 128"/>
                <a:gd name="T6" fmla="*/ 110 w 110"/>
                <a:gd name="T7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110" y="128"/>
                  </a:moveTo>
                  <a:lnTo>
                    <a:pt x="0" y="64"/>
                  </a:lnTo>
                  <a:lnTo>
                    <a:pt x="110" y="0"/>
                  </a:lnTo>
                  <a:lnTo>
                    <a:pt x="110" y="12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4" name="Freeform 37"/>
            <p:cNvSpPr>
              <a:spLocks/>
            </p:cNvSpPr>
            <p:nvPr/>
          </p:nvSpPr>
          <p:spPr bwMode="auto">
            <a:xfrm>
              <a:off x="8902700" y="1815287"/>
              <a:ext cx="241300" cy="280785"/>
            </a:xfrm>
            <a:custGeom>
              <a:avLst/>
              <a:gdLst>
                <a:gd name="T0" fmla="*/ 0 w 110"/>
                <a:gd name="T1" fmla="*/ 0 h 128"/>
                <a:gd name="T2" fmla="*/ 110 w 110"/>
                <a:gd name="T3" fmla="*/ 64 h 128"/>
                <a:gd name="T4" fmla="*/ 0 w 110"/>
                <a:gd name="T5" fmla="*/ 128 h 128"/>
                <a:gd name="T6" fmla="*/ 0 w 110"/>
                <a:gd name="T7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0" y="0"/>
                  </a:moveTo>
                  <a:lnTo>
                    <a:pt x="110" y="64"/>
                  </a:lnTo>
                  <a:lnTo>
                    <a:pt x="0" y="12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5" name="Freeform 41"/>
            <p:cNvSpPr>
              <a:spLocks/>
            </p:cNvSpPr>
            <p:nvPr/>
          </p:nvSpPr>
          <p:spPr bwMode="auto">
            <a:xfrm>
              <a:off x="8902700" y="-12013"/>
              <a:ext cx="241300" cy="282980"/>
            </a:xfrm>
            <a:custGeom>
              <a:avLst/>
              <a:gdLst>
                <a:gd name="T0" fmla="*/ 110 w 110"/>
                <a:gd name="T1" fmla="*/ 129 h 129"/>
                <a:gd name="T2" fmla="*/ 0 w 110"/>
                <a:gd name="T3" fmla="*/ 64 h 129"/>
                <a:gd name="T4" fmla="*/ 110 w 110"/>
                <a:gd name="T5" fmla="*/ 0 h 129"/>
                <a:gd name="T6" fmla="*/ 110 w 110"/>
                <a:gd name="T7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9">
                  <a:moveTo>
                    <a:pt x="110" y="129"/>
                  </a:moveTo>
                  <a:lnTo>
                    <a:pt x="0" y="64"/>
                  </a:lnTo>
                  <a:lnTo>
                    <a:pt x="110" y="0"/>
                  </a:lnTo>
                  <a:lnTo>
                    <a:pt x="110" y="12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grpSp>
        <p:nvGrpSpPr>
          <p:cNvPr id="21" name="Group 20"/>
          <p:cNvGrpSpPr/>
          <p:nvPr userDrawn="1"/>
        </p:nvGrpSpPr>
        <p:grpSpPr>
          <a:xfrm>
            <a:off x="7937500" y="-203207"/>
            <a:ext cx="1206500" cy="2436399"/>
            <a:chOff x="7937500" y="-152406"/>
            <a:chExt cx="1206500" cy="1827299"/>
          </a:xfrm>
          <a:solidFill>
            <a:schemeClr val="accent1">
              <a:alpha val="25000"/>
            </a:schemeClr>
          </a:solidFill>
        </p:grpSpPr>
        <p:sp>
          <p:nvSpPr>
            <p:cNvPr id="8" name="Freeform 8"/>
            <p:cNvSpPr>
              <a:spLocks/>
            </p:cNvSpPr>
            <p:nvPr/>
          </p:nvSpPr>
          <p:spPr bwMode="auto">
            <a:xfrm>
              <a:off x="7937500" y="-9819"/>
              <a:ext cx="241300" cy="280785"/>
            </a:xfrm>
            <a:custGeom>
              <a:avLst/>
              <a:gdLst>
                <a:gd name="T0" fmla="*/ 110 w 110"/>
                <a:gd name="T1" fmla="*/ 128 h 128"/>
                <a:gd name="T2" fmla="*/ 0 w 110"/>
                <a:gd name="T3" fmla="*/ 63 h 128"/>
                <a:gd name="T4" fmla="*/ 110 w 110"/>
                <a:gd name="T5" fmla="*/ 0 h 128"/>
                <a:gd name="T6" fmla="*/ 110 w 110"/>
                <a:gd name="T7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110" y="128"/>
                  </a:moveTo>
                  <a:lnTo>
                    <a:pt x="0" y="63"/>
                  </a:lnTo>
                  <a:lnTo>
                    <a:pt x="110" y="0"/>
                  </a:lnTo>
                  <a:lnTo>
                    <a:pt x="110" y="12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7" name="Freeform 6"/>
            <p:cNvSpPr>
              <a:spLocks/>
            </p:cNvSpPr>
            <p:nvPr/>
          </p:nvSpPr>
          <p:spPr bwMode="auto">
            <a:xfrm>
              <a:off x="7937500" y="270966"/>
              <a:ext cx="241300" cy="280785"/>
            </a:xfrm>
            <a:custGeom>
              <a:avLst/>
              <a:gdLst>
                <a:gd name="T0" fmla="*/ 110 w 110"/>
                <a:gd name="T1" fmla="*/ 128 h 128"/>
                <a:gd name="T2" fmla="*/ 0 w 110"/>
                <a:gd name="T3" fmla="*/ 64 h 128"/>
                <a:gd name="T4" fmla="*/ 110 w 110"/>
                <a:gd name="T5" fmla="*/ 0 h 128"/>
                <a:gd name="T6" fmla="*/ 110 w 110"/>
                <a:gd name="T7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110" y="128"/>
                  </a:moveTo>
                  <a:lnTo>
                    <a:pt x="0" y="64"/>
                  </a:lnTo>
                  <a:lnTo>
                    <a:pt x="110" y="0"/>
                  </a:lnTo>
                  <a:lnTo>
                    <a:pt x="110" y="12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4" name="Freeform 21"/>
            <p:cNvSpPr>
              <a:spLocks/>
            </p:cNvSpPr>
            <p:nvPr/>
          </p:nvSpPr>
          <p:spPr bwMode="auto">
            <a:xfrm>
              <a:off x="8420100" y="-152406"/>
              <a:ext cx="241300" cy="280785"/>
            </a:xfrm>
            <a:custGeom>
              <a:avLst/>
              <a:gdLst>
                <a:gd name="T0" fmla="*/ 0 w 110"/>
                <a:gd name="T1" fmla="*/ 0 h 128"/>
                <a:gd name="T2" fmla="*/ 110 w 110"/>
                <a:gd name="T3" fmla="*/ 65 h 128"/>
                <a:gd name="T4" fmla="*/ 0 w 110"/>
                <a:gd name="T5" fmla="*/ 128 h 128"/>
                <a:gd name="T6" fmla="*/ 0 w 110"/>
                <a:gd name="T7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0" y="0"/>
                  </a:moveTo>
                  <a:lnTo>
                    <a:pt x="110" y="65"/>
                  </a:lnTo>
                  <a:lnTo>
                    <a:pt x="0" y="12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3" name="Freeform 5"/>
            <p:cNvSpPr>
              <a:spLocks/>
            </p:cNvSpPr>
            <p:nvPr/>
          </p:nvSpPr>
          <p:spPr bwMode="auto">
            <a:xfrm>
              <a:off x="7937500" y="551752"/>
              <a:ext cx="241300" cy="280785"/>
            </a:xfrm>
            <a:custGeom>
              <a:avLst/>
              <a:gdLst>
                <a:gd name="T0" fmla="*/ 110 w 110"/>
                <a:gd name="T1" fmla="*/ 128 h 128"/>
                <a:gd name="T2" fmla="*/ 0 w 110"/>
                <a:gd name="T3" fmla="*/ 64 h 128"/>
                <a:gd name="T4" fmla="*/ 110 w 110"/>
                <a:gd name="T5" fmla="*/ 0 h 128"/>
                <a:gd name="T6" fmla="*/ 110 w 110"/>
                <a:gd name="T7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110" y="128"/>
                  </a:moveTo>
                  <a:lnTo>
                    <a:pt x="0" y="64"/>
                  </a:lnTo>
                  <a:lnTo>
                    <a:pt x="110" y="0"/>
                  </a:lnTo>
                  <a:lnTo>
                    <a:pt x="110" y="12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9" name="Freeform 24"/>
            <p:cNvSpPr>
              <a:spLocks/>
            </p:cNvSpPr>
            <p:nvPr/>
          </p:nvSpPr>
          <p:spPr bwMode="auto">
            <a:xfrm>
              <a:off x="8661400" y="832537"/>
              <a:ext cx="241300" cy="280785"/>
            </a:xfrm>
            <a:custGeom>
              <a:avLst/>
              <a:gdLst>
                <a:gd name="T0" fmla="*/ 0 w 110"/>
                <a:gd name="T1" fmla="*/ 0 h 128"/>
                <a:gd name="T2" fmla="*/ 110 w 110"/>
                <a:gd name="T3" fmla="*/ 64 h 128"/>
                <a:gd name="T4" fmla="*/ 0 w 110"/>
                <a:gd name="T5" fmla="*/ 128 h 128"/>
                <a:gd name="T6" fmla="*/ 0 w 110"/>
                <a:gd name="T7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0" y="0"/>
                  </a:moveTo>
                  <a:lnTo>
                    <a:pt x="110" y="64"/>
                  </a:lnTo>
                  <a:lnTo>
                    <a:pt x="0" y="12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0" name="Freeform 25"/>
            <p:cNvSpPr>
              <a:spLocks/>
            </p:cNvSpPr>
            <p:nvPr/>
          </p:nvSpPr>
          <p:spPr bwMode="auto">
            <a:xfrm>
              <a:off x="8420100" y="1394108"/>
              <a:ext cx="241300" cy="280785"/>
            </a:xfrm>
            <a:custGeom>
              <a:avLst/>
              <a:gdLst>
                <a:gd name="T0" fmla="*/ 110 w 110"/>
                <a:gd name="T1" fmla="*/ 128 h 128"/>
                <a:gd name="T2" fmla="*/ 0 w 110"/>
                <a:gd name="T3" fmla="*/ 64 h 128"/>
                <a:gd name="T4" fmla="*/ 110 w 110"/>
                <a:gd name="T5" fmla="*/ 0 h 128"/>
                <a:gd name="T6" fmla="*/ 110 w 110"/>
                <a:gd name="T7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110" y="128"/>
                  </a:moveTo>
                  <a:lnTo>
                    <a:pt x="0" y="64"/>
                  </a:lnTo>
                  <a:lnTo>
                    <a:pt x="110" y="0"/>
                  </a:lnTo>
                  <a:lnTo>
                    <a:pt x="110" y="12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2" name="Freeform 32"/>
            <p:cNvSpPr>
              <a:spLocks/>
            </p:cNvSpPr>
            <p:nvPr/>
          </p:nvSpPr>
          <p:spPr bwMode="auto">
            <a:xfrm>
              <a:off x="8902700" y="972930"/>
              <a:ext cx="241300" cy="280785"/>
            </a:xfrm>
            <a:custGeom>
              <a:avLst/>
              <a:gdLst>
                <a:gd name="T0" fmla="*/ 0 w 110"/>
                <a:gd name="T1" fmla="*/ 0 h 128"/>
                <a:gd name="T2" fmla="*/ 110 w 110"/>
                <a:gd name="T3" fmla="*/ 64 h 128"/>
                <a:gd name="T4" fmla="*/ 0 w 110"/>
                <a:gd name="T5" fmla="*/ 128 h 128"/>
                <a:gd name="T6" fmla="*/ 0 w 110"/>
                <a:gd name="T7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0" y="0"/>
                  </a:moveTo>
                  <a:lnTo>
                    <a:pt x="110" y="64"/>
                  </a:lnTo>
                  <a:lnTo>
                    <a:pt x="0" y="12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6" name="Freeform 42"/>
            <p:cNvSpPr>
              <a:spLocks/>
            </p:cNvSpPr>
            <p:nvPr/>
          </p:nvSpPr>
          <p:spPr bwMode="auto">
            <a:xfrm>
              <a:off x="8661400" y="-9819"/>
              <a:ext cx="241300" cy="280785"/>
            </a:xfrm>
            <a:custGeom>
              <a:avLst/>
              <a:gdLst>
                <a:gd name="T0" fmla="*/ 0 w 110"/>
                <a:gd name="T1" fmla="*/ 0 h 128"/>
                <a:gd name="T2" fmla="*/ 110 w 110"/>
                <a:gd name="T3" fmla="*/ 63 h 128"/>
                <a:gd name="T4" fmla="*/ 0 w 110"/>
                <a:gd name="T5" fmla="*/ 128 h 128"/>
                <a:gd name="T6" fmla="*/ 0 w 110"/>
                <a:gd name="T7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0" y="0"/>
                  </a:moveTo>
                  <a:lnTo>
                    <a:pt x="110" y="63"/>
                  </a:lnTo>
                  <a:lnTo>
                    <a:pt x="0" y="12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grpSp>
        <p:nvGrpSpPr>
          <p:cNvPr id="11" name="Group 10"/>
          <p:cNvGrpSpPr/>
          <p:nvPr userDrawn="1"/>
        </p:nvGrpSpPr>
        <p:grpSpPr>
          <a:xfrm>
            <a:off x="8178800" y="-203207"/>
            <a:ext cx="965200" cy="2249209"/>
            <a:chOff x="8178800" y="-152406"/>
            <a:chExt cx="965200" cy="1686907"/>
          </a:xfrm>
          <a:solidFill>
            <a:schemeClr val="accent3">
              <a:alpha val="25000"/>
            </a:schemeClr>
          </a:solidFill>
        </p:grpSpPr>
        <p:sp>
          <p:nvSpPr>
            <p:cNvPr id="38" name="Freeform 14"/>
            <p:cNvSpPr>
              <a:spLocks/>
            </p:cNvSpPr>
            <p:nvPr/>
          </p:nvSpPr>
          <p:spPr bwMode="auto">
            <a:xfrm>
              <a:off x="8178800" y="128379"/>
              <a:ext cx="241300" cy="282980"/>
            </a:xfrm>
            <a:custGeom>
              <a:avLst/>
              <a:gdLst>
                <a:gd name="T0" fmla="*/ 110 w 110"/>
                <a:gd name="T1" fmla="*/ 129 h 129"/>
                <a:gd name="T2" fmla="*/ 0 w 110"/>
                <a:gd name="T3" fmla="*/ 65 h 129"/>
                <a:gd name="T4" fmla="*/ 110 w 110"/>
                <a:gd name="T5" fmla="*/ 0 h 129"/>
                <a:gd name="T6" fmla="*/ 110 w 110"/>
                <a:gd name="T7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9">
                  <a:moveTo>
                    <a:pt x="110" y="129"/>
                  </a:moveTo>
                  <a:lnTo>
                    <a:pt x="0" y="65"/>
                  </a:lnTo>
                  <a:lnTo>
                    <a:pt x="110" y="0"/>
                  </a:lnTo>
                  <a:lnTo>
                    <a:pt x="110" y="12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9" name="Freeform 17"/>
            <p:cNvSpPr>
              <a:spLocks/>
            </p:cNvSpPr>
            <p:nvPr/>
          </p:nvSpPr>
          <p:spPr bwMode="auto">
            <a:xfrm>
              <a:off x="8420100" y="832537"/>
              <a:ext cx="241300" cy="280785"/>
            </a:xfrm>
            <a:custGeom>
              <a:avLst/>
              <a:gdLst>
                <a:gd name="T0" fmla="*/ 110 w 110"/>
                <a:gd name="T1" fmla="*/ 128 h 128"/>
                <a:gd name="T2" fmla="*/ 0 w 110"/>
                <a:gd name="T3" fmla="*/ 64 h 128"/>
                <a:gd name="T4" fmla="*/ 110 w 110"/>
                <a:gd name="T5" fmla="*/ 0 h 128"/>
                <a:gd name="T6" fmla="*/ 110 w 110"/>
                <a:gd name="T7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110" y="128"/>
                  </a:moveTo>
                  <a:lnTo>
                    <a:pt x="0" y="64"/>
                  </a:lnTo>
                  <a:lnTo>
                    <a:pt x="110" y="0"/>
                  </a:lnTo>
                  <a:lnTo>
                    <a:pt x="110" y="12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0" name="Freeform 19"/>
            <p:cNvSpPr>
              <a:spLocks/>
            </p:cNvSpPr>
            <p:nvPr/>
          </p:nvSpPr>
          <p:spPr bwMode="auto">
            <a:xfrm>
              <a:off x="8420100" y="551752"/>
              <a:ext cx="241300" cy="280785"/>
            </a:xfrm>
            <a:custGeom>
              <a:avLst/>
              <a:gdLst>
                <a:gd name="T0" fmla="*/ 110 w 110"/>
                <a:gd name="T1" fmla="*/ 128 h 128"/>
                <a:gd name="T2" fmla="*/ 0 w 110"/>
                <a:gd name="T3" fmla="*/ 64 h 128"/>
                <a:gd name="T4" fmla="*/ 110 w 110"/>
                <a:gd name="T5" fmla="*/ 0 h 128"/>
                <a:gd name="T6" fmla="*/ 110 w 110"/>
                <a:gd name="T7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110" y="128"/>
                  </a:moveTo>
                  <a:lnTo>
                    <a:pt x="0" y="64"/>
                  </a:lnTo>
                  <a:lnTo>
                    <a:pt x="110" y="0"/>
                  </a:lnTo>
                  <a:lnTo>
                    <a:pt x="110" y="12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1" name="Freeform 20"/>
            <p:cNvSpPr>
              <a:spLocks/>
            </p:cNvSpPr>
            <p:nvPr/>
          </p:nvSpPr>
          <p:spPr bwMode="auto">
            <a:xfrm>
              <a:off x="8420100" y="-9819"/>
              <a:ext cx="241300" cy="280785"/>
            </a:xfrm>
            <a:custGeom>
              <a:avLst/>
              <a:gdLst>
                <a:gd name="T0" fmla="*/ 110 w 110"/>
                <a:gd name="T1" fmla="*/ 128 h 128"/>
                <a:gd name="T2" fmla="*/ 0 w 110"/>
                <a:gd name="T3" fmla="*/ 63 h 128"/>
                <a:gd name="T4" fmla="*/ 110 w 110"/>
                <a:gd name="T5" fmla="*/ 0 h 128"/>
                <a:gd name="T6" fmla="*/ 110 w 110"/>
                <a:gd name="T7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110" y="128"/>
                  </a:moveTo>
                  <a:lnTo>
                    <a:pt x="0" y="63"/>
                  </a:lnTo>
                  <a:lnTo>
                    <a:pt x="110" y="0"/>
                  </a:lnTo>
                  <a:lnTo>
                    <a:pt x="110" y="12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2" name="Freeform 29"/>
            <p:cNvSpPr>
              <a:spLocks/>
            </p:cNvSpPr>
            <p:nvPr/>
          </p:nvSpPr>
          <p:spPr bwMode="auto">
            <a:xfrm>
              <a:off x="8661400" y="692145"/>
              <a:ext cx="241300" cy="280785"/>
            </a:xfrm>
            <a:custGeom>
              <a:avLst/>
              <a:gdLst>
                <a:gd name="T0" fmla="*/ 110 w 110"/>
                <a:gd name="T1" fmla="*/ 128 h 128"/>
                <a:gd name="T2" fmla="*/ 0 w 110"/>
                <a:gd name="T3" fmla="*/ 64 h 128"/>
                <a:gd name="T4" fmla="*/ 110 w 110"/>
                <a:gd name="T5" fmla="*/ 0 h 128"/>
                <a:gd name="T6" fmla="*/ 110 w 110"/>
                <a:gd name="T7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110" y="128"/>
                  </a:moveTo>
                  <a:lnTo>
                    <a:pt x="0" y="64"/>
                  </a:lnTo>
                  <a:lnTo>
                    <a:pt x="110" y="0"/>
                  </a:lnTo>
                  <a:lnTo>
                    <a:pt x="110" y="12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3" name="Freeform 33"/>
            <p:cNvSpPr>
              <a:spLocks/>
            </p:cNvSpPr>
            <p:nvPr/>
          </p:nvSpPr>
          <p:spPr bwMode="auto">
            <a:xfrm>
              <a:off x="8902700" y="832537"/>
              <a:ext cx="241300" cy="280785"/>
            </a:xfrm>
            <a:custGeom>
              <a:avLst/>
              <a:gdLst>
                <a:gd name="T0" fmla="*/ 110 w 110"/>
                <a:gd name="T1" fmla="*/ 128 h 128"/>
                <a:gd name="T2" fmla="*/ 0 w 110"/>
                <a:gd name="T3" fmla="*/ 64 h 128"/>
                <a:gd name="T4" fmla="*/ 110 w 110"/>
                <a:gd name="T5" fmla="*/ 0 h 128"/>
                <a:gd name="T6" fmla="*/ 110 w 110"/>
                <a:gd name="T7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110" y="128"/>
                  </a:moveTo>
                  <a:lnTo>
                    <a:pt x="0" y="64"/>
                  </a:lnTo>
                  <a:lnTo>
                    <a:pt x="110" y="0"/>
                  </a:lnTo>
                  <a:lnTo>
                    <a:pt x="110" y="12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4" name="Freeform 36"/>
            <p:cNvSpPr>
              <a:spLocks/>
            </p:cNvSpPr>
            <p:nvPr/>
          </p:nvSpPr>
          <p:spPr bwMode="auto">
            <a:xfrm>
              <a:off x="8902700" y="1253716"/>
              <a:ext cx="241300" cy="280785"/>
            </a:xfrm>
            <a:custGeom>
              <a:avLst/>
              <a:gdLst>
                <a:gd name="T0" fmla="*/ 0 w 110"/>
                <a:gd name="T1" fmla="*/ 0 h 128"/>
                <a:gd name="T2" fmla="*/ 110 w 110"/>
                <a:gd name="T3" fmla="*/ 64 h 128"/>
                <a:gd name="T4" fmla="*/ 0 w 110"/>
                <a:gd name="T5" fmla="*/ 128 h 128"/>
                <a:gd name="T6" fmla="*/ 0 w 110"/>
                <a:gd name="T7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0" y="0"/>
                  </a:moveTo>
                  <a:lnTo>
                    <a:pt x="110" y="64"/>
                  </a:lnTo>
                  <a:lnTo>
                    <a:pt x="0" y="12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5" name="Freeform 38"/>
            <p:cNvSpPr>
              <a:spLocks/>
            </p:cNvSpPr>
            <p:nvPr/>
          </p:nvSpPr>
          <p:spPr bwMode="auto">
            <a:xfrm>
              <a:off x="8902700" y="551752"/>
              <a:ext cx="241300" cy="280785"/>
            </a:xfrm>
            <a:custGeom>
              <a:avLst/>
              <a:gdLst>
                <a:gd name="T0" fmla="*/ 110 w 110"/>
                <a:gd name="T1" fmla="*/ 128 h 128"/>
                <a:gd name="T2" fmla="*/ 0 w 110"/>
                <a:gd name="T3" fmla="*/ 64 h 128"/>
                <a:gd name="T4" fmla="*/ 110 w 110"/>
                <a:gd name="T5" fmla="*/ 0 h 128"/>
                <a:gd name="T6" fmla="*/ 110 w 110"/>
                <a:gd name="T7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110" y="128"/>
                  </a:moveTo>
                  <a:lnTo>
                    <a:pt x="0" y="64"/>
                  </a:lnTo>
                  <a:lnTo>
                    <a:pt x="110" y="0"/>
                  </a:lnTo>
                  <a:lnTo>
                    <a:pt x="110" y="12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6" name="Freeform 40"/>
            <p:cNvSpPr>
              <a:spLocks/>
            </p:cNvSpPr>
            <p:nvPr/>
          </p:nvSpPr>
          <p:spPr bwMode="auto">
            <a:xfrm>
              <a:off x="8902700" y="128379"/>
              <a:ext cx="241300" cy="280785"/>
            </a:xfrm>
            <a:custGeom>
              <a:avLst/>
              <a:gdLst>
                <a:gd name="T0" fmla="*/ 0 w 110"/>
                <a:gd name="T1" fmla="*/ 0 h 128"/>
                <a:gd name="T2" fmla="*/ 110 w 110"/>
                <a:gd name="T3" fmla="*/ 65 h 128"/>
                <a:gd name="T4" fmla="*/ 0 w 110"/>
                <a:gd name="T5" fmla="*/ 128 h 128"/>
                <a:gd name="T6" fmla="*/ 0 w 110"/>
                <a:gd name="T7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0" y="0"/>
                  </a:moveTo>
                  <a:lnTo>
                    <a:pt x="110" y="65"/>
                  </a:lnTo>
                  <a:lnTo>
                    <a:pt x="0" y="12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3" name="Freeform 11"/>
            <p:cNvSpPr>
              <a:spLocks/>
            </p:cNvSpPr>
            <p:nvPr/>
          </p:nvSpPr>
          <p:spPr bwMode="auto">
            <a:xfrm>
              <a:off x="8178800" y="411359"/>
              <a:ext cx="241300" cy="280785"/>
            </a:xfrm>
            <a:custGeom>
              <a:avLst/>
              <a:gdLst>
                <a:gd name="T0" fmla="*/ 110 w 110"/>
                <a:gd name="T1" fmla="*/ 128 h 128"/>
                <a:gd name="T2" fmla="*/ 0 w 110"/>
                <a:gd name="T3" fmla="*/ 64 h 128"/>
                <a:gd name="T4" fmla="*/ 110 w 110"/>
                <a:gd name="T5" fmla="*/ 0 h 128"/>
                <a:gd name="T6" fmla="*/ 110 w 110"/>
                <a:gd name="T7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110" y="128"/>
                  </a:moveTo>
                  <a:lnTo>
                    <a:pt x="0" y="64"/>
                  </a:lnTo>
                  <a:lnTo>
                    <a:pt x="110" y="0"/>
                  </a:lnTo>
                  <a:lnTo>
                    <a:pt x="110" y="12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6" name="Freeform 23"/>
            <p:cNvSpPr>
              <a:spLocks/>
            </p:cNvSpPr>
            <p:nvPr/>
          </p:nvSpPr>
          <p:spPr bwMode="auto">
            <a:xfrm>
              <a:off x="8661400" y="972930"/>
              <a:ext cx="241300" cy="280785"/>
            </a:xfrm>
            <a:custGeom>
              <a:avLst/>
              <a:gdLst>
                <a:gd name="T0" fmla="*/ 110 w 110"/>
                <a:gd name="T1" fmla="*/ 128 h 128"/>
                <a:gd name="T2" fmla="*/ 0 w 110"/>
                <a:gd name="T3" fmla="*/ 64 h 128"/>
                <a:gd name="T4" fmla="*/ 110 w 110"/>
                <a:gd name="T5" fmla="*/ 0 h 128"/>
                <a:gd name="T6" fmla="*/ 110 w 110"/>
                <a:gd name="T7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110" y="128"/>
                  </a:moveTo>
                  <a:lnTo>
                    <a:pt x="0" y="64"/>
                  </a:lnTo>
                  <a:lnTo>
                    <a:pt x="110" y="0"/>
                  </a:lnTo>
                  <a:lnTo>
                    <a:pt x="110" y="12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2" name="Freeform 44"/>
            <p:cNvSpPr>
              <a:spLocks/>
            </p:cNvSpPr>
            <p:nvPr/>
          </p:nvSpPr>
          <p:spPr bwMode="auto">
            <a:xfrm>
              <a:off x="8902700" y="-152406"/>
              <a:ext cx="241300" cy="282980"/>
            </a:xfrm>
            <a:custGeom>
              <a:avLst/>
              <a:gdLst>
                <a:gd name="T0" fmla="*/ 0 w 110"/>
                <a:gd name="T1" fmla="*/ 0 h 129"/>
                <a:gd name="T2" fmla="*/ 110 w 110"/>
                <a:gd name="T3" fmla="*/ 65 h 129"/>
                <a:gd name="T4" fmla="*/ 0 w 110"/>
                <a:gd name="T5" fmla="*/ 129 h 129"/>
                <a:gd name="T6" fmla="*/ 0 w 110"/>
                <a:gd name="T7" fmla="*/ 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9">
                  <a:moveTo>
                    <a:pt x="0" y="0"/>
                  </a:moveTo>
                  <a:lnTo>
                    <a:pt x="110" y="65"/>
                  </a:lnTo>
                  <a:lnTo>
                    <a:pt x="0" y="129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sp>
        <p:nvSpPr>
          <p:cNvPr id="12" name="Freeform 45"/>
          <p:cNvSpPr>
            <a:spLocks/>
          </p:cNvSpPr>
          <p:nvPr/>
        </p:nvSpPr>
        <p:spPr bwMode="auto">
          <a:xfrm>
            <a:off x="8420100" y="171173"/>
            <a:ext cx="484794" cy="757537"/>
          </a:xfrm>
          <a:custGeom>
            <a:avLst/>
            <a:gdLst>
              <a:gd name="T0" fmla="*/ 0 w 221"/>
              <a:gd name="T1" fmla="*/ 0 h 259"/>
              <a:gd name="T2" fmla="*/ 0 w 221"/>
              <a:gd name="T3" fmla="*/ 259 h 259"/>
              <a:gd name="T4" fmla="*/ 221 w 221"/>
              <a:gd name="T5" fmla="*/ 129 h 259"/>
              <a:gd name="T6" fmla="*/ 0 w 221"/>
              <a:gd name="T7" fmla="*/ 0 h 2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21" h="259">
                <a:moveTo>
                  <a:pt x="0" y="0"/>
                </a:moveTo>
                <a:lnTo>
                  <a:pt x="0" y="259"/>
                </a:lnTo>
                <a:lnTo>
                  <a:pt x="221" y="12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635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sz="1350"/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2"/>
          </p:nvPr>
        </p:nvSpPr>
        <p:spPr>
          <a:xfrm>
            <a:off x="8353425" y="359828"/>
            <a:ext cx="508794" cy="365125"/>
          </a:xfrm>
        </p:spPr>
        <p:txBody>
          <a:bodyPr/>
          <a:lstStyle>
            <a:lvl1pPr algn="ctr">
              <a:defRPr sz="1050" b="1">
                <a:solidFill>
                  <a:schemeClr val="bg2"/>
                </a:solidFill>
              </a:defRPr>
            </a:lvl1pPr>
          </a:lstStyle>
          <a:p>
            <a:fld id="{B6DC25A4-3C61-4B42-BD00-540179DCC986}" type="slidenum">
              <a:rPr lang="id-ID" smtClean="0"/>
              <a:pPr/>
              <a:t>‹#›</a:t>
            </a:fld>
            <a:endParaRPr lang="id-ID"/>
          </a:p>
        </p:txBody>
      </p:sp>
      <p:sp>
        <p:nvSpPr>
          <p:cNvPr id="52" name="Freeform 22"/>
          <p:cNvSpPr>
            <a:spLocks/>
          </p:cNvSpPr>
          <p:nvPr userDrawn="1"/>
        </p:nvSpPr>
        <p:spPr bwMode="auto">
          <a:xfrm>
            <a:off x="292100" y="459115"/>
            <a:ext cx="137997" cy="214104"/>
          </a:xfrm>
          <a:custGeom>
            <a:avLst/>
            <a:gdLst>
              <a:gd name="T0" fmla="*/ 0 w 110"/>
              <a:gd name="T1" fmla="*/ 0 h 128"/>
              <a:gd name="T2" fmla="*/ 110 w 110"/>
              <a:gd name="T3" fmla="*/ 64 h 128"/>
              <a:gd name="T4" fmla="*/ 0 w 110"/>
              <a:gd name="T5" fmla="*/ 128 h 128"/>
              <a:gd name="T6" fmla="*/ 0 w 110"/>
              <a:gd name="T7" fmla="*/ 0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10" h="128">
                <a:moveTo>
                  <a:pt x="0" y="0"/>
                </a:moveTo>
                <a:lnTo>
                  <a:pt x="110" y="64"/>
                </a:lnTo>
                <a:lnTo>
                  <a:pt x="0" y="12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sz="1350"/>
          </a:p>
        </p:txBody>
      </p:sp>
      <p:sp>
        <p:nvSpPr>
          <p:cNvPr id="47" name="Text Placeholder 8"/>
          <p:cNvSpPr>
            <a:spLocks noGrp="1"/>
          </p:cNvSpPr>
          <p:nvPr>
            <p:ph type="body" sz="quarter" idx="16"/>
          </p:nvPr>
        </p:nvSpPr>
        <p:spPr>
          <a:xfrm>
            <a:off x="466725" y="1049020"/>
            <a:ext cx="7886700" cy="355600"/>
          </a:xfrm>
        </p:spPr>
        <p:txBody>
          <a:bodyPr>
            <a:noAutofit/>
          </a:bodyPr>
          <a:lstStyle>
            <a:lvl1pPr marL="0" indent="0" algn="l"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7505627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2" grpId="0" animBg="1"/>
      <p:bldP spid="4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Welcome Me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49094" y="3255516"/>
            <a:ext cx="4502150" cy="1325563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edit Master title</a:t>
            </a:r>
            <a:endParaRPr lang="id-ID" dirty="0"/>
          </a:p>
        </p:txBody>
      </p:sp>
      <p:sp>
        <p:nvSpPr>
          <p:cNvPr id="29" name="Subtitle 2"/>
          <p:cNvSpPr>
            <a:spLocks noGrp="1"/>
          </p:cNvSpPr>
          <p:nvPr userDrawn="1">
            <p:ph type="subTitle" idx="1"/>
          </p:nvPr>
        </p:nvSpPr>
        <p:spPr>
          <a:xfrm>
            <a:off x="3849094" y="4287707"/>
            <a:ext cx="4502150" cy="365387"/>
          </a:xfrm>
        </p:spPr>
        <p:txBody>
          <a:bodyPr>
            <a:no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31" name="Text Placeholder 30"/>
          <p:cNvSpPr>
            <a:spLocks noGrp="1"/>
          </p:cNvSpPr>
          <p:nvPr userDrawn="1">
            <p:ph type="body" sz="quarter" idx="10"/>
          </p:nvPr>
        </p:nvSpPr>
        <p:spPr>
          <a:xfrm>
            <a:off x="3849866" y="4690533"/>
            <a:ext cx="4502150" cy="157122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9" name="Freeform 93">
            <a:hlinkClick r:id="" action="ppaction://hlinkshowjump?jump=nextslide"/>
          </p:cNvPr>
          <p:cNvSpPr>
            <a:spLocks/>
          </p:cNvSpPr>
          <p:nvPr userDrawn="1"/>
        </p:nvSpPr>
        <p:spPr bwMode="auto">
          <a:xfrm>
            <a:off x="8719164" y="6388938"/>
            <a:ext cx="177187" cy="274751"/>
          </a:xfrm>
          <a:custGeom>
            <a:avLst/>
            <a:gdLst>
              <a:gd name="T0" fmla="*/ 0 w 632"/>
              <a:gd name="T1" fmla="*/ 0 h 735"/>
              <a:gd name="T2" fmla="*/ 632 w 632"/>
              <a:gd name="T3" fmla="*/ 366 h 735"/>
              <a:gd name="T4" fmla="*/ 0 w 632"/>
              <a:gd name="T5" fmla="*/ 735 h 735"/>
              <a:gd name="T6" fmla="*/ 0 w 632"/>
              <a:gd name="T7" fmla="*/ 0 h 7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32" h="735">
                <a:moveTo>
                  <a:pt x="0" y="0"/>
                </a:moveTo>
                <a:lnTo>
                  <a:pt x="632" y="366"/>
                </a:lnTo>
                <a:lnTo>
                  <a:pt x="0" y="73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sz="1350"/>
          </a:p>
        </p:txBody>
      </p:sp>
      <p:sp>
        <p:nvSpPr>
          <p:cNvPr id="40" name="Freeform 70">
            <a:hlinkClick r:id="" action="ppaction://hlinkshowjump?jump=previousslide"/>
          </p:cNvPr>
          <p:cNvSpPr>
            <a:spLocks/>
          </p:cNvSpPr>
          <p:nvPr userDrawn="1"/>
        </p:nvSpPr>
        <p:spPr bwMode="auto">
          <a:xfrm>
            <a:off x="8361003" y="6388938"/>
            <a:ext cx="177187" cy="274751"/>
          </a:xfrm>
          <a:custGeom>
            <a:avLst/>
            <a:gdLst>
              <a:gd name="T0" fmla="*/ 632 w 632"/>
              <a:gd name="T1" fmla="*/ 735 h 735"/>
              <a:gd name="T2" fmla="*/ 0 w 632"/>
              <a:gd name="T3" fmla="*/ 366 h 735"/>
              <a:gd name="T4" fmla="*/ 632 w 632"/>
              <a:gd name="T5" fmla="*/ 0 h 735"/>
              <a:gd name="T6" fmla="*/ 632 w 632"/>
              <a:gd name="T7" fmla="*/ 735 h 7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32" h="735">
                <a:moveTo>
                  <a:pt x="632" y="735"/>
                </a:moveTo>
                <a:lnTo>
                  <a:pt x="0" y="366"/>
                </a:lnTo>
                <a:lnTo>
                  <a:pt x="632" y="0"/>
                </a:lnTo>
                <a:lnTo>
                  <a:pt x="632" y="73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sz="1350"/>
          </a:p>
        </p:txBody>
      </p:sp>
      <p:grpSp>
        <p:nvGrpSpPr>
          <p:cNvPr id="56" name="Group 55"/>
          <p:cNvGrpSpPr/>
          <p:nvPr userDrawn="1"/>
        </p:nvGrpSpPr>
        <p:grpSpPr>
          <a:xfrm>
            <a:off x="6213660" y="-513178"/>
            <a:ext cx="2207182" cy="2999204"/>
            <a:chOff x="6213660" y="-513178"/>
            <a:chExt cx="2207182" cy="2999204"/>
          </a:xfrm>
        </p:grpSpPr>
        <p:sp>
          <p:nvSpPr>
            <p:cNvPr id="57" name="Freeform 55"/>
            <p:cNvSpPr>
              <a:spLocks/>
            </p:cNvSpPr>
            <p:nvPr/>
          </p:nvSpPr>
          <p:spPr bwMode="auto">
            <a:xfrm>
              <a:off x="6213660" y="-83389"/>
              <a:ext cx="736116" cy="856084"/>
            </a:xfrm>
            <a:custGeom>
              <a:avLst/>
              <a:gdLst>
                <a:gd name="T0" fmla="*/ 632 w 632"/>
                <a:gd name="T1" fmla="*/ 735 h 735"/>
                <a:gd name="T2" fmla="*/ 0 w 632"/>
                <a:gd name="T3" fmla="*/ 366 h 735"/>
                <a:gd name="T4" fmla="*/ 632 w 632"/>
                <a:gd name="T5" fmla="*/ 0 h 735"/>
                <a:gd name="T6" fmla="*/ 632 w 632"/>
                <a:gd name="T7" fmla="*/ 735 h 7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2" h="735">
                  <a:moveTo>
                    <a:pt x="632" y="735"/>
                  </a:moveTo>
                  <a:lnTo>
                    <a:pt x="0" y="366"/>
                  </a:lnTo>
                  <a:lnTo>
                    <a:pt x="632" y="0"/>
                  </a:lnTo>
                  <a:lnTo>
                    <a:pt x="632" y="73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8" name="Freeform 59"/>
            <p:cNvSpPr>
              <a:spLocks/>
            </p:cNvSpPr>
            <p:nvPr/>
          </p:nvSpPr>
          <p:spPr bwMode="auto">
            <a:xfrm>
              <a:off x="6949775" y="772694"/>
              <a:ext cx="734952" cy="857249"/>
            </a:xfrm>
            <a:custGeom>
              <a:avLst/>
              <a:gdLst>
                <a:gd name="T0" fmla="*/ 0 w 631"/>
                <a:gd name="T1" fmla="*/ 0 h 736"/>
                <a:gd name="T2" fmla="*/ 631 w 631"/>
                <a:gd name="T3" fmla="*/ 369 h 736"/>
                <a:gd name="T4" fmla="*/ 0 w 631"/>
                <a:gd name="T5" fmla="*/ 736 h 736"/>
                <a:gd name="T6" fmla="*/ 0 w 631"/>
                <a:gd name="T7" fmla="*/ 0 h 7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1" h="736">
                  <a:moveTo>
                    <a:pt x="0" y="0"/>
                  </a:moveTo>
                  <a:lnTo>
                    <a:pt x="631" y="369"/>
                  </a:lnTo>
                  <a:lnTo>
                    <a:pt x="0" y="7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9" name="Freeform 63"/>
            <p:cNvSpPr>
              <a:spLocks/>
            </p:cNvSpPr>
            <p:nvPr/>
          </p:nvSpPr>
          <p:spPr bwMode="auto">
            <a:xfrm>
              <a:off x="6949775" y="-513178"/>
              <a:ext cx="734952" cy="856084"/>
            </a:xfrm>
            <a:custGeom>
              <a:avLst/>
              <a:gdLst>
                <a:gd name="T0" fmla="*/ 631 w 631"/>
                <a:gd name="T1" fmla="*/ 735 h 735"/>
                <a:gd name="T2" fmla="*/ 0 w 631"/>
                <a:gd name="T3" fmla="*/ 369 h 735"/>
                <a:gd name="T4" fmla="*/ 631 w 631"/>
                <a:gd name="T5" fmla="*/ 0 h 735"/>
                <a:gd name="T6" fmla="*/ 631 w 631"/>
                <a:gd name="T7" fmla="*/ 735 h 7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1" h="735">
                  <a:moveTo>
                    <a:pt x="631" y="735"/>
                  </a:moveTo>
                  <a:lnTo>
                    <a:pt x="0" y="369"/>
                  </a:lnTo>
                  <a:lnTo>
                    <a:pt x="631" y="0"/>
                  </a:lnTo>
                  <a:lnTo>
                    <a:pt x="631" y="73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0" name="Freeform 66"/>
            <p:cNvSpPr>
              <a:spLocks/>
            </p:cNvSpPr>
            <p:nvPr/>
          </p:nvSpPr>
          <p:spPr bwMode="auto">
            <a:xfrm>
              <a:off x="7684726" y="1629942"/>
              <a:ext cx="736116" cy="856084"/>
            </a:xfrm>
            <a:custGeom>
              <a:avLst/>
              <a:gdLst>
                <a:gd name="T0" fmla="*/ 632 w 632"/>
                <a:gd name="T1" fmla="*/ 735 h 735"/>
                <a:gd name="T2" fmla="*/ 0 w 632"/>
                <a:gd name="T3" fmla="*/ 369 h 735"/>
                <a:gd name="T4" fmla="*/ 632 w 632"/>
                <a:gd name="T5" fmla="*/ 0 h 735"/>
                <a:gd name="T6" fmla="*/ 632 w 632"/>
                <a:gd name="T7" fmla="*/ 735 h 7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2" h="735">
                  <a:moveTo>
                    <a:pt x="632" y="735"/>
                  </a:moveTo>
                  <a:lnTo>
                    <a:pt x="0" y="369"/>
                  </a:lnTo>
                  <a:lnTo>
                    <a:pt x="632" y="0"/>
                  </a:lnTo>
                  <a:lnTo>
                    <a:pt x="632" y="73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1" name="Freeform 69"/>
            <p:cNvSpPr>
              <a:spLocks/>
            </p:cNvSpPr>
            <p:nvPr/>
          </p:nvSpPr>
          <p:spPr bwMode="auto">
            <a:xfrm>
              <a:off x="7684726" y="342906"/>
              <a:ext cx="736116" cy="859577"/>
            </a:xfrm>
            <a:custGeom>
              <a:avLst/>
              <a:gdLst>
                <a:gd name="T0" fmla="*/ 0 w 632"/>
                <a:gd name="T1" fmla="*/ 0 h 738"/>
                <a:gd name="T2" fmla="*/ 632 w 632"/>
                <a:gd name="T3" fmla="*/ 369 h 738"/>
                <a:gd name="T4" fmla="*/ 0 w 632"/>
                <a:gd name="T5" fmla="*/ 738 h 738"/>
                <a:gd name="T6" fmla="*/ 0 w 632"/>
                <a:gd name="T7" fmla="*/ 0 h 7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2" h="738">
                  <a:moveTo>
                    <a:pt x="0" y="0"/>
                  </a:moveTo>
                  <a:lnTo>
                    <a:pt x="632" y="369"/>
                  </a:lnTo>
                  <a:lnTo>
                    <a:pt x="0" y="7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62" name="Group 61"/>
          <p:cNvGrpSpPr/>
          <p:nvPr userDrawn="1"/>
        </p:nvGrpSpPr>
        <p:grpSpPr>
          <a:xfrm>
            <a:off x="5477544" y="-513178"/>
            <a:ext cx="3679414" cy="4285078"/>
            <a:chOff x="5477544" y="-513178"/>
            <a:chExt cx="3679414" cy="4285078"/>
          </a:xfrm>
        </p:grpSpPr>
        <p:sp>
          <p:nvSpPr>
            <p:cNvPr id="63" name="Freeform 71"/>
            <p:cNvSpPr>
              <a:spLocks/>
            </p:cNvSpPr>
            <p:nvPr/>
          </p:nvSpPr>
          <p:spPr bwMode="auto">
            <a:xfrm>
              <a:off x="7684726" y="-513178"/>
              <a:ext cx="736116" cy="856084"/>
            </a:xfrm>
            <a:custGeom>
              <a:avLst/>
              <a:gdLst>
                <a:gd name="T0" fmla="*/ 0 w 632"/>
                <a:gd name="T1" fmla="*/ 0 h 735"/>
                <a:gd name="T2" fmla="*/ 632 w 632"/>
                <a:gd name="T3" fmla="*/ 369 h 735"/>
                <a:gd name="T4" fmla="*/ 0 w 632"/>
                <a:gd name="T5" fmla="*/ 735 h 735"/>
                <a:gd name="T6" fmla="*/ 0 w 632"/>
                <a:gd name="T7" fmla="*/ 0 h 7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2" h="735">
                  <a:moveTo>
                    <a:pt x="0" y="0"/>
                  </a:moveTo>
                  <a:lnTo>
                    <a:pt x="632" y="369"/>
                  </a:lnTo>
                  <a:lnTo>
                    <a:pt x="0" y="7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4" name="Freeform 53"/>
            <p:cNvSpPr>
              <a:spLocks/>
            </p:cNvSpPr>
            <p:nvPr/>
          </p:nvSpPr>
          <p:spPr bwMode="auto">
            <a:xfrm>
              <a:off x="6213660" y="772694"/>
              <a:ext cx="736116" cy="857249"/>
            </a:xfrm>
            <a:custGeom>
              <a:avLst/>
              <a:gdLst>
                <a:gd name="T0" fmla="*/ 632 w 632"/>
                <a:gd name="T1" fmla="*/ 736 h 736"/>
                <a:gd name="T2" fmla="*/ 0 w 632"/>
                <a:gd name="T3" fmla="*/ 369 h 736"/>
                <a:gd name="T4" fmla="*/ 632 w 632"/>
                <a:gd name="T5" fmla="*/ 0 h 736"/>
                <a:gd name="T6" fmla="*/ 632 w 632"/>
                <a:gd name="T7" fmla="*/ 736 h 7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2" h="736">
                  <a:moveTo>
                    <a:pt x="632" y="736"/>
                  </a:moveTo>
                  <a:lnTo>
                    <a:pt x="0" y="369"/>
                  </a:lnTo>
                  <a:lnTo>
                    <a:pt x="632" y="0"/>
                  </a:lnTo>
                  <a:lnTo>
                    <a:pt x="632" y="73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5" name="Freeform 54"/>
            <p:cNvSpPr>
              <a:spLocks/>
            </p:cNvSpPr>
            <p:nvPr/>
          </p:nvSpPr>
          <p:spPr bwMode="auto">
            <a:xfrm>
              <a:off x="5477544" y="342906"/>
              <a:ext cx="736116" cy="859577"/>
            </a:xfrm>
            <a:custGeom>
              <a:avLst/>
              <a:gdLst>
                <a:gd name="T0" fmla="*/ 632 w 632"/>
                <a:gd name="T1" fmla="*/ 738 h 738"/>
                <a:gd name="T2" fmla="*/ 0 w 632"/>
                <a:gd name="T3" fmla="*/ 369 h 738"/>
                <a:gd name="T4" fmla="*/ 632 w 632"/>
                <a:gd name="T5" fmla="*/ 0 h 738"/>
                <a:gd name="T6" fmla="*/ 632 w 632"/>
                <a:gd name="T7" fmla="*/ 738 h 7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2" h="738">
                  <a:moveTo>
                    <a:pt x="632" y="738"/>
                  </a:moveTo>
                  <a:lnTo>
                    <a:pt x="0" y="369"/>
                  </a:lnTo>
                  <a:lnTo>
                    <a:pt x="632" y="0"/>
                  </a:lnTo>
                  <a:lnTo>
                    <a:pt x="632" y="73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6" name="Freeform 56"/>
            <p:cNvSpPr>
              <a:spLocks/>
            </p:cNvSpPr>
            <p:nvPr/>
          </p:nvSpPr>
          <p:spPr bwMode="auto">
            <a:xfrm>
              <a:off x="6213660" y="-513178"/>
              <a:ext cx="736116" cy="856084"/>
            </a:xfrm>
            <a:custGeom>
              <a:avLst/>
              <a:gdLst>
                <a:gd name="T0" fmla="*/ 0 w 632"/>
                <a:gd name="T1" fmla="*/ 0 h 735"/>
                <a:gd name="T2" fmla="*/ 632 w 632"/>
                <a:gd name="T3" fmla="*/ 369 h 735"/>
                <a:gd name="T4" fmla="*/ 0 w 632"/>
                <a:gd name="T5" fmla="*/ 735 h 735"/>
                <a:gd name="T6" fmla="*/ 0 w 632"/>
                <a:gd name="T7" fmla="*/ 0 h 7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2" h="735">
                  <a:moveTo>
                    <a:pt x="0" y="0"/>
                  </a:moveTo>
                  <a:lnTo>
                    <a:pt x="632" y="369"/>
                  </a:lnTo>
                  <a:lnTo>
                    <a:pt x="0" y="7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7" name="Freeform 68"/>
            <p:cNvSpPr>
              <a:spLocks/>
            </p:cNvSpPr>
            <p:nvPr/>
          </p:nvSpPr>
          <p:spPr bwMode="auto">
            <a:xfrm>
              <a:off x="7684726" y="772694"/>
              <a:ext cx="736116" cy="857249"/>
            </a:xfrm>
            <a:custGeom>
              <a:avLst/>
              <a:gdLst>
                <a:gd name="T0" fmla="*/ 632 w 632"/>
                <a:gd name="T1" fmla="*/ 736 h 736"/>
                <a:gd name="T2" fmla="*/ 0 w 632"/>
                <a:gd name="T3" fmla="*/ 369 h 736"/>
                <a:gd name="T4" fmla="*/ 632 w 632"/>
                <a:gd name="T5" fmla="*/ 0 h 736"/>
                <a:gd name="T6" fmla="*/ 632 w 632"/>
                <a:gd name="T7" fmla="*/ 736 h 7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2" h="736">
                  <a:moveTo>
                    <a:pt x="632" y="736"/>
                  </a:moveTo>
                  <a:lnTo>
                    <a:pt x="0" y="369"/>
                  </a:lnTo>
                  <a:lnTo>
                    <a:pt x="632" y="0"/>
                  </a:lnTo>
                  <a:lnTo>
                    <a:pt x="632" y="73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8" name="Freeform 73"/>
            <p:cNvSpPr>
              <a:spLocks/>
            </p:cNvSpPr>
            <p:nvPr/>
          </p:nvSpPr>
          <p:spPr bwMode="auto">
            <a:xfrm>
              <a:off x="8420842" y="2915816"/>
              <a:ext cx="736116" cy="856084"/>
            </a:xfrm>
            <a:custGeom>
              <a:avLst/>
              <a:gdLst>
                <a:gd name="T0" fmla="*/ 632 w 632"/>
                <a:gd name="T1" fmla="*/ 735 h 735"/>
                <a:gd name="T2" fmla="*/ 0 w 632"/>
                <a:gd name="T3" fmla="*/ 369 h 735"/>
                <a:gd name="T4" fmla="*/ 632 w 632"/>
                <a:gd name="T5" fmla="*/ 0 h 735"/>
                <a:gd name="T6" fmla="*/ 632 w 632"/>
                <a:gd name="T7" fmla="*/ 735 h 7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2" h="735">
                  <a:moveTo>
                    <a:pt x="632" y="735"/>
                  </a:moveTo>
                  <a:lnTo>
                    <a:pt x="0" y="369"/>
                  </a:lnTo>
                  <a:lnTo>
                    <a:pt x="632" y="0"/>
                  </a:lnTo>
                  <a:lnTo>
                    <a:pt x="632" y="73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9" name="Freeform 79"/>
            <p:cNvSpPr>
              <a:spLocks/>
            </p:cNvSpPr>
            <p:nvPr/>
          </p:nvSpPr>
          <p:spPr bwMode="auto">
            <a:xfrm>
              <a:off x="8420842" y="2059732"/>
              <a:ext cx="736116" cy="856084"/>
            </a:xfrm>
            <a:custGeom>
              <a:avLst/>
              <a:gdLst>
                <a:gd name="T0" fmla="*/ 632 w 632"/>
                <a:gd name="T1" fmla="*/ 735 h 735"/>
                <a:gd name="T2" fmla="*/ 0 w 632"/>
                <a:gd name="T3" fmla="*/ 366 h 735"/>
                <a:gd name="T4" fmla="*/ 632 w 632"/>
                <a:gd name="T5" fmla="*/ 0 h 735"/>
                <a:gd name="T6" fmla="*/ 632 w 632"/>
                <a:gd name="T7" fmla="*/ 735 h 7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2" h="735">
                  <a:moveTo>
                    <a:pt x="632" y="735"/>
                  </a:moveTo>
                  <a:lnTo>
                    <a:pt x="0" y="366"/>
                  </a:lnTo>
                  <a:lnTo>
                    <a:pt x="632" y="0"/>
                  </a:lnTo>
                  <a:lnTo>
                    <a:pt x="632" y="73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0" name="Freeform 93"/>
            <p:cNvSpPr>
              <a:spLocks/>
            </p:cNvSpPr>
            <p:nvPr/>
          </p:nvSpPr>
          <p:spPr bwMode="auto">
            <a:xfrm>
              <a:off x="8420842" y="-83389"/>
              <a:ext cx="736116" cy="856084"/>
            </a:xfrm>
            <a:custGeom>
              <a:avLst/>
              <a:gdLst>
                <a:gd name="T0" fmla="*/ 0 w 632"/>
                <a:gd name="T1" fmla="*/ 0 h 735"/>
                <a:gd name="T2" fmla="*/ 632 w 632"/>
                <a:gd name="T3" fmla="*/ 366 h 735"/>
                <a:gd name="T4" fmla="*/ 0 w 632"/>
                <a:gd name="T5" fmla="*/ 735 h 735"/>
                <a:gd name="T6" fmla="*/ 0 w 632"/>
                <a:gd name="T7" fmla="*/ 0 h 7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2" h="735">
                  <a:moveTo>
                    <a:pt x="0" y="0"/>
                  </a:moveTo>
                  <a:lnTo>
                    <a:pt x="632" y="366"/>
                  </a:lnTo>
                  <a:lnTo>
                    <a:pt x="0" y="7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1" name="Freeform 80"/>
            <p:cNvSpPr>
              <a:spLocks/>
            </p:cNvSpPr>
            <p:nvPr/>
          </p:nvSpPr>
          <p:spPr bwMode="auto">
            <a:xfrm>
              <a:off x="8420842" y="1202484"/>
              <a:ext cx="736116" cy="857249"/>
            </a:xfrm>
            <a:custGeom>
              <a:avLst/>
              <a:gdLst>
                <a:gd name="T0" fmla="*/ 632 w 632"/>
                <a:gd name="T1" fmla="*/ 736 h 736"/>
                <a:gd name="T2" fmla="*/ 0 w 632"/>
                <a:gd name="T3" fmla="*/ 367 h 736"/>
                <a:gd name="T4" fmla="*/ 632 w 632"/>
                <a:gd name="T5" fmla="*/ 0 h 736"/>
                <a:gd name="T6" fmla="*/ 632 w 632"/>
                <a:gd name="T7" fmla="*/ 736 h 7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2" h="736">
                  <a:moveTo>
                    <a:pt x="632" y="736"/>
                  </a:moveTo>
                  <a:lnTo>
                    <a:pt x="0" y="367"/>
                  </a:lnTo>
                  <a:lnTo>
                    <a:pt x="632" y="0"/>
                  </a:lnTo>
                  <a:lnTo>
                    <a:pt x="632" y="73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72" name="Group 71"/>
          <p:cNvGrpSpPr/>
          <p:nvPr userDrawn="1"/>
        </p:nvGrpSpPr>
        <p:grpSpPr>
          <a:xfrm>
            <a:off x="6213660" y="-513178"/>
            <a:ext cx="2943298" cy="3858783"/>
            <a:chOff x="6213660" y="-513178"/>
            <a:chExt cx="2943298" cy="3858783"/>
          </a:xfrm>
        </p:grpSpPr>
        <p:sp>
          <p:nvSpPr>
            <p:cNvPr id="73" name="Freeform 74"/>
            <p:cNvSpPr>
              <a:spLocks/>
            </p:cNvSpPr>
            <p:nvPr/>
          </p:nvSpPr>
          <p:spPr bwMode="auto">
            <a:xfrm>
              <a:off x="8420842" y="2486028"/>
              <a:ext cx="736116" cy="859577"/>
            </a:xfrm>
            <a:custGeom>
              <a:avLst/>
              <a:gdLst>
                <a:gd name="T0" fmla="*/ 0 w 632"/>
                <a:gd name="T1" fmla="*/ 0 h 738"/>
                <a:gd name="T2" fmla="*/ 632 w 632"/>
                <a:gd name="T3" fmla="*/ 369 h 738"/>
                <a:gd name="T4" fmla="*/ 0 w 632"/>
                <a:gd name="T5" fmla="*/ 738 h 738"/>
                <a:gd name="T6" fmla="*/ 0 w 632"/>
                <a:gd name="T7" fmla="*/ 0 h 7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2" h="738">
                  <a:moveTo>
                    <a:pt x="0" y="0"/>
                  </a:moveTo>
                  <a:lnTo>
                    <a:pt x="632" y="369"/>
                  </a:lnTo>
                  <a:lnTo>
                    <a:pt x="0" y="7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4" name="Freeform 70"/>
            <p:cNvSpPr>
              <a:spLocks/>
            </p:cNvSpPr>
            <p:nvPr/>
          </p:nvSpPr>
          <p:spPr bwMode="auto">
            <a:xfrm>
              <a:off x="7684727" y="-83389"/>
              <a:ext cx="736116" cy="856084"/>
            </a:xfrm>
            <a:custGeom>
              <a:avLst/>
              <a:gdLst>
                <a:gd name="T0" fmla="*/ 632 w 632"/>
                <a:gd name="T1" fmla="*/ 735 h 735"/>
                <a:gd name="T2" fmla="*/ 0 w 632"/>
                <a:gd name="T3" fmla="*/ 366 h 735"/>
                <a:gd name="T4" fmla="*/ 632 w 632"/>
                <a:gd name="T5" fmla="*/ 0 h 735"/>
                <a:gd name="T6" fmla="*/ 632 w 632"/>
                <a:gd name="T7" fmla="*/ 735 h 7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2" h="735">
                  <a:moveTo>
                    <a:pt x="632" y="735"/>
                  </a:moveTo>
                  <a:lnTo>
                    <a:pt x="0" y="366"/>
                  </a:lnTo>
                  <a:lnTo>
                    <a:pt x="632" y="0"/>
                  </a:lnTo>
                  <a:lnTo>
                    <a:pt x="632" y="73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5" name="Freeform 57"/>
            <p:cNvSpPr>
              <a:spLocks/>
            </p:cNvSpPr>
            <p:nvPr/>
          </p:nvSpPr>
          <p:spPr bwMode="auto">
            <a:xfrm>
              <a:off x="6949775" y="1629943"/>
              <a:ext cx="734952" cy="856084"/>
            </a:xfrm>
            <a:custGeom>
              <a:avLst/>
              <a:gdLst>
                <a:gd name="T0" fmla="*/ 0 w 631"/>
                <a:gd name="T1" fmla="*/ 0 h 735"/>
                <a:gd name="T2" fmla="*/ 631 w 631"/>
                <a:gd name="T3" fmla="*/ 369 h 735"/>
                <a:gd name="T4" fmla="*/ 0 w 631"/>
                <a:gd name="T5" fmla="*/ 735 h 735"/>
                <a:gd name="T6" fmla="*/ 0 w 631"/>
                <a:gd name="T7" fmla="*/ 0 h 7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1" h="735">
                  <a:moveTo>
                    <a:pt x="0" y="0"/>
                  </a:moveTo>
                  <a:lnTo>
                    <a:pt x="631" y="369"/>
                  </a:lnTo>
                  <a:lnTo>
                    <a:pt x="0" y="7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6" name="Freeform 60"/>
            <p:cNvSpPr>
              <a:spLocks/>
            </p:cNvSpPr>
            <p:nvPr/>
          </p:nvSpPr>
          <p:spPr bwMode="auto">
            <a:xfrm>
              <a:off x="6213660" y="342906"/>
              <a:ext cx="736116" cy="859577"/>
            </a:xfrm>
            <a:custGeom>
              <a:avLst/>
              <a:gdLst>
                <a:gd name="T0" fmla="*/ 0 w 632"/>
                <a:gd name="T1" fmla="*/ 0 h 738"/>
                <a:gd name="T2" fmla="*/ 632 w 632"/>
                <a:gd name="T3" fmla="*/ 369 h 738"/>
                <a:gd name="T4" fmla="*/ 0 w 632"/>
                <a:gd name="T5" fmla="*/ 738 h 738"/>
                <a:gd name="T6" fmla="*/ 0 w 632"/>
                <a:gd name="T7" fmla="*/ 0 h 7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2" h="738">
                  <a:moveTo>
                    <a:pt x="0" y="0"/>
                  </a:moveTo>
                  <a:lnTo>
                    <a:pt x="632" y="369"/>
                  </a:lnTo>
                  <a:lnTo>
                    <a:pt x="0" y="7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7" name="Freeform 62"/>
            <p:cNvSpPr>
              <a:spLocks/>
            </p:cNvSpPr>
            <p:nvPr/>
          </p:nvSpPr>
          <p:spPr bwMode="auto">
            <a:xfrm>
              <a:off x="6949775" y="-83389"/>
              <a:ext cx="734952" cy="856084"/>
            </a:xfrm>
            <a:custGeom>
              <a:avLst/>
              <a:gdLst>
                <a:gd name="T0" fmla="*/ 0 w 631"/>
                <a:gd name="T1" fmla="*/ 0 h 735"/>
                <a:gd name="T2" fmla="*/ 631 w 631"/>
                <a:gd name="T3" fmla="*/ 366 h 735"/>
                <a:gd name="T4" fmla="*/ 0 w 631"/>
                <a:gd name="T5" fmla="*/ 735 h 735"/>
                <a:gd name="T6" fmla="*/ 0 w 631"/>
                <a:gd name="T7" fmla="*/ 0 h 7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1" h="735">
                  <a:moveTo>
                    <a:pt x="0" y="0"/>
                  </a:moveTo>
                  <a:lnTo>
                    <a:pt x="631" y="366"/>
                  </a:lnTo>
                  <a:lnTo>
                    <a:pt x="0" y="7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8" name="Freeform 67"/>
            <p:cNvSpPr>
              <a:spLocks/>
            </p:cNvSpPr>
            <p:nvPr/>
          </p:nvSpPr>
          <p:spPr bwMode="auto">
            <a:xfrm>
              <a:off x="7684727" y="1202484"/>
              <a:ext cx="736116" cy="857249"/>
            </a:xfrm>
            <a:custGeom>
              <a:avLst/>
              <a:gdLst>
                <a:gd name="T0" fmla="*/ 0 w 632"/>
                <a:gd name="T1" fmla="*/ 0 h 736"/>
                <a:gd name="T2" fmla="*/ 632 w 632"/>
                <a:gd name="T3" fmla="*/ 367 h 736"/>
                <a:gd name="T4" fmla="*/ 0 w 632"/>
                <a:gd name="T5" fmla="*/ 736 h 736"/>
                <a:gd name="T6" fmla="*/ 0 w 632"/>
                <a:gd name="T7" fmla="*/ 0 h 7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2" h="736">
                  <a:moveTo>
                    <a:pt x="0" y="0"/>
                  </a:moveTo>
                  <a:lnTo>
                    <a:pt x="632" y="367"/>
                  </a:lnTo>
                  <a:lnTo>
                    <a:pt x="0" y="7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9" name="Freeform 81"/>
            <p:cNvSpPr>
              <a:spLocks/>
            </p:cNvSpPr>
            <p:nvPr/>
          </p:nvSpPr>
          <p:spPr bwMode="auto">
            <a:xfrm>
              <a:off x="8420842" y="772694"/>
              <a:ext cx="736116" cy="857249"/>
            </a:xfrm>
            <a:custGeom>
              <a:avLst/>
              <a:gdLst>
                <a:gd name="T0" fmla="*/ 0 w 632"/>
                <a:gd name="T1" fmla="*/ 0 h 736"/>
                <a:gd name="T2" fmla="*/ 632 w 632"/>
                <a:gd name="T3" fmla="*/ 369 h 736"/>
                <a:gd name="T4" fmla="*/ 0 w 632"/>
                <a:gd name="T5" fmla="*/ 736 h 736"/>
                <a:gd name="T6" fmla="*/ 0 w 632"/>
                <a:gd name="T7" fmla="*/ 0 h 7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2" h="736">
                  <a:moveTo>
                    <a:pt x="0" y="0"/>
                  </a:moveTo>
                  <a:lnTo>
                    <a:pt x="632" y="369"/>
                  </a:lnTo>
                  <a:lnTo>
                    <a:pt x="0" y="7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0" name="Freeform 94"/>
            <p:cNvSpPr>
              <a:spLocks/>
            </p:cNvSpPr>
            <p:nvPr/>
          </p:nvSpPr>
          <p:spPr bwMode="auto">
            <a:xfrm>
              <a:off x="8420842" y="-513178"/>
              <a:ext cx="736116" cy="859577"/>
            </a:xfrm>
            <a:custGeom>
              <a:avLst/>
              <a:gdLst>
                <a:gd name="T0" fmla="*/ 632 w 632"/>
                <a:gd name="T1" fmla="*/ 738 h 738"/>
                <a:gd name="T2" fmla="*/ 0 w 632"/>
                <a:gd name="T3" fmla="*/ 369 h 738"/>
                <a:gd name="T4" fmla="*/ 632 w 632"/>
                <a:gd name="T5" fmla="*/ 0 h 738"/>
                <a:gd name="T6" fmla="*/ 632 w 632"/>
                <a:gd name="T7" fmla="*/ 738 h 7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2" h="738">
                  <a:moveTo>
                    <a:pt x="632" y="738"/>
                  </a:moveTo>
                  <a:lnTo>
                    <a:pt x="0" y="369"/>
                  </a:lnTo>
                  <a:lnTo>
                    <a:pt x="632" y="0"/>
                  </a:lnTo>
                  <a:lnTo>
                    <a:pt x="632" y="73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</p:spTree>
    <p:extLst>
      <p:ext uri="{BB962C8B-B14F-4D97-AF65-F5344CB8AC3E}">
        <p14:creationId xmlns:p14="http://schemas.microsoft.com/office/powerpoint/2010/main" val="113700691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Title 1"/>
          <p:cNvSpPr>
            <a:spLocks noGrp="1"/>
          </p:cNvSpPr>
          <p:nvPr>
            <p:ph type="title"/>
          </p:nvPr>
        </p:nvSpPr>
        <p:spPr>
          <a:xfrm>
            <a:off x="628650" y="161925"/>
            <a:ext cx="7886700" cy="1325563"/>
          </a:xfrm>
        </p:spPr>
        <p:txBody>
          <a:bodyPr/>
          <a:lstStyle>
            <a:lvl1pPr algn="ctr"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95" name="Text Placeholder 8"/>
          <p:cNvSpPr>
            <a:spLocks noGrp="1"/>
          </p:cNvSpPr>
          <p:nvPr>
            <p:ph type="body" sz="quarter" idx="16"/>
          </p:nvPr>
        </p:nvSpPr>
        <p:spPr>
          <a:xfrm>
            <a:off x="628650" y="1049020"/>
            <a:ext cx="7886700" cy="355600"/>
          </a:xfrm>
        </p:spPr>
        <p:txBody>
          <a:bodyPr>
            <a:noAutofit/>
          </a:bodyPr>
          <a:lstStyle>
            <a:lvl1pPr marL="0" indent="0" algn="ctr">
              <a:buNone/>
              <a:defRPr sz="12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75" name="Group 74"/>
          <p:cNvGrpSpPr/>
          <p:nvPr userDrawn="1"/>
        </p:nvGrpSpPr>
        <p:grpSpPr>
          <a:xfrm>
            <a:off x="7696200" y="-152406"/>
            <a:ext cx="1447800" cy="1546514"/>
            <a:chOff x="7696200" y="-152406"/>
            <a:chExt cx="1447800" cy="1546514"/>
          </a:xfrm>
          <a:solidFill>
            <a:schemeClr val="bg2">
              <a:alpha val="50000"/>
            </a:schemeClr>
          </a:solidFill>
        </p:grpSpPr>
        <p:sp>
          <p:nvSpPr>
            <p:cNvPr id="76" name="Freeform 43"/>
            <p:cNvSpPr>
              <a:spLocks/>
            </p:cNvSpPr>
            <p:nvPr/>
          </p:nvSpPr>
          <p:spPr bwMode="auto">
            <a:xfrm>
              <a:off x="8661400" y="-152406"/>
              <a:ext cx="241300" cy="282980"/>
            </a:xfrm>
            <a:custGeom>
              <a:avLst/>
              <a:gdLst>
                <a:gd name="T0" fmla="*/ 110 w 110"/>
                <a:gd name="T1" fmla="*/ 129 h 129"/>
                <a:gd name="T2" fmla="*/ 0 w 110"/>
                <a:gd name="T3" fmla="*/ 65 h 129"/>
                <a:gd name="T4" fmla="*/ 110 w 110"/>
                <a:gd name="T5" fmla="*/ 0 h 129"/>
                <a:gd name="T6" fmla="*/ 110 w 110"/>
                <a:gd name="T7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9">
                  <a:moveTo>
                    <a:pt x="110" y="129"/>
                  </a:moveTo>
                  <a:lnTo>
                    <a:pt x="0" y="65"/>
                  </a:lnTo>
                  <a:lnTo>
                    <a:pt x="110" y="0"/>
                  </a:lnTo>
                  <a:lnTo>
                    <a:pt x="110" y="12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7" name="Freeform 22"/>
            <p:cNvSpPr>
              <a:spLocks/>
            </p:cNvSpPr>
            <p:nvPr/>
          </p:nvSpPr>
          <p:spPr bwMode="auto">
            <a:xfrm>
              <a:off x="8661400" y="1113323"/>
              <a:ext cx="241300" cy="280785"/>
            </a:xfrm>
            <a:custGeom>
              <a:avLst/>
              <a:gdLst>
                <a:gd name="T0" fmla="*/ 0 w 110"/>
                <a:gd name="T1" fmla="*/ 0 h 128"/>
                <a:gd name="T2" fmla="*/ 110 w 110"/>
                <a:gd name="T3" fmla="*/ 64 h 128"/>
                <a:gd name="T4" fmla="*/ 0 w 110"/>
                <a:gd name="T5" fmla="*/ 128 h 128"/>
                <a:gd name="T6" fmla="*/ 0 w 110"/>
                <a:gd name="T7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0" y="0"/>
                  </a:moveTo>
                  <a:lnTo>
                    <a:pt x="110" y="64"/>
                  </a:lnTo>
                  <a:lnTo>
                    <a:pt x="0" y="12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8" name="Freeform 30"/>
            <p:cNvSpPr>
              <a:spLocks/>
            </p:cNvSpPr>
            <p:nvPr/>
          </p:nvSpPr>
          <p:spPr bwMode="auto">
            <a:xfrm>
              <a:off x="8661400" y="411359"/>
              <a:ext cx="241300" cy="280785"/>
            </a:xfrm>
            <a:custGeom>
              <a:avLst/>
              <a:gdLst>
                <a:gd name="T0" fmla="*/ 110 w 110"/>
                <a:gd name="T1" fmla="*/ 128 h 128"/>
                <a:gd name="T2" fmla="*/ 0 w 110"/>
                <a:gd name="T3" fmla="*/ 64 h 128"/>
                <a:gd name="T4" fmla="*/ 110 w 110"/>
                <a:gd name="T5" fmla="*/ 0 h 128"/>
                <a:gd name="T6" fmla="*/ 110 w 110"/>
                <a:gd name="T7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110" y="128"/>
                  </a:moveTo>
                  <a:lnTo>
                    <a:pt x="0" y="64"/>
                  </a:lnTo>
                  <a:lnTo>
                    <a:pt x="110" y="0"/>
                  </a:lnTo>
                  <a:lnTo>
                    <a:pt x="110" y="12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9" name="Freeform 31"/>
            <p:cNvSpPr>
              <a:spLocks/>
            </p:cNvSpPr>
            <p:nvPr/>
          </p:nvSpPr>
          <p:spPr bwMode="auto">
            <a:xfrm>
              <a:off x="8661400" y="128379"/>
              <a:ext cx="241300" cy="282980"/>
            </a:xfrm>
            <a:custGeom>
              <a:avLst/>
              <a:gdLst>
                <a:gd name="T0" fmla="*/ 110 w 110"/>
                <a:gd name="T1" fmla="*/ 129 h 129"/>
                <a:gd name="T2" fmla="*/ 0 w 110"/>
                <a:gd name="T3" fmla="*/ 65 h 129"/>
                <a:gd name="T4" fmla="*/ 110 w 110"/>
                <a:gd name="T5" fmla="*/ 0 h 129"/>
                <a:gd name="T6" fmla="*/ 110 w 110"/>
                <a:gd name="T7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9">
                  <a:moveTo>
                    <a:pt x="110" y="129"/>
                  </a:moveTo>
                  <a:lnTo>
                    <a:pt x="0" y="65"/>
                  </a:lnTo>
                  <a:lnTo>
                    <a:pt x="110" y="0"/>
                  </a:lnTo>
                  <a:lnTo>
                    <a:pt x="110" y="12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0" name="Freeform 34"/>
            <p:cNvSpPr>
              <a:spLocks/>
            </p:cNvSpPr>
            <p:nvPr/>
          </p:nvSpPr>
          <p:spPr bwMode="auto">
            <a:xfrm>
              <a:off x="8902700" y="692145"/>
              <a:ext cx="241300" cy="280785"/>
            </a:xfrm>
            <a:custGeom>
              <a:avLst/>
              <a:gdLst>
                <a:gd name="T0" fmla="*/ 0 w 110"/>
                <a:gd name="T1" fmla="*/ 0 h 128"/>
                <a:gd name="T2" fmla="*/ 110 w 110"/>
                <a:gd name="T3" fmla="*/ 64 h 128"/>
                <a:gd name="T4" fmla="*/ 0 w 110"/>
                <a:gd name="T5" fmla="*/ 128 h 128"/>
                <a:gd name="T6" fmla="*/ 0 w 110"/>
                <a:gd name="T7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0" y="0"/>
                  </a:moveTo>
                  <a:lnTo>
                    <a:pt x="110" y="64"/>
                  </a:lnTo>
                  <a:lnTo>
                    <a:pt x="0" y="12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1" name="Freeform 39"/>
            <p:cNvSpPr>
              <a:spLocks/>
            </p:cNvSpPr>
            <p:nvPr/>
          </p:nvSpPr>
          <p:spPr bwMode="auto">
            <a:xfrm>
              <a:off x="8902700" y="270967"/>
              <a:ext cx="241300" cy="280785"/>
            </a:xfrm>
            <a:custGeom>
              <a:avLst/>
              <a:gdLst>
                <a:gd name="T0" fmla="*/ 110 w 110"/>
                <a:gd name="T1" fmla="*/ 128 h 128"/>
                <a:gd name="T2" fmla="*/ 0 w 110"/>
                <a:gd name="T3" fmla="*/ 63 h 128"/>
                <a:gd name="T4" fmla="*/ 110 w 110"/>
                <a:gd name="T5" fmla="*/ 0 h 128"/>
                <a:gd name="T6" fmla="*/ 110 w 110"/>
                <a:gd name="T7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110" y="128"/>
                  </a:moveTo>
                  <a:lnTo>
                    <a:pt x="0" y="63"/>
                  </a:lnTo>
                  <a:lnTo>
                    <a:pt x="110" y="0"/>
                  </a:lnTo>
                  <a:lnTo>
                    <a:pt x="110" y="12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2" name="Freeform 7"/>
            <p:cNvSpPr>
              <a:spLocks/>
            </p:cNvSpPr>
            <p:nvPr/>
          </p:nvSpPr>
          <p:spPr bwMode="auto">
            <a:xfrm>
              <a:off x="7696200" y="128379"/>
              <a:ext cx="241300" cy="282980"/>
            </a:xfrm>
            <a:custGeom>
              <a:avLst/>
              <a:gdLst>
                <a:gd name="T0" fmla="*/ 110 w 110"/>
                <a:gd name="T1" fmla="*/ 129 h 129"/>
                <a:gd name="T2" fmla="*/ 0 w 110"/>
                <a:gd name="T3" fmla="*/ 65 h 129"/>
                <a:gd name="T4" fmla="*/ 110 w 110"/>
                <a:gd name="T5" fmla="*/ 0 h 129"/>
                <a:gd name="T6" fmla="*/ 110 w 110"/>
                <a:gd name="T7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9">
                  <a:moveTo>
                    <a:pt x="110" y="129"/>
                  </a:moveTo>
                  <a:lnTo>
                    <a:pt x="0" y="65"/>
                  </a:lnTo>
                  <a:lnTo>
                    <a:pt x="110" y="0"/>
                  </a:lnTo>
                  <a:lnTo>
                    <a:pt x="110" y="12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3" name="Freeform 9"/>
            <p:cNvSpPr>
              <a:spLocks/>
            </p:cNvSpPr>
            <p:nvPr/>
          </p:nvSpPr>
          <p:spPr bwMode="auto">
            <a:xfrm>
              <a:off x="7937500" y="-152406"/>
              <a:ext cx="241300" cy="280785"/>
            </a:xfrm>
            <a:custGeom>
              <a:avLst/>
              <a:gdLst>
                <a:gd name="T0" fmla="*/ 0 w 110"/>
                <a:gd name="T1" fmla="*/ 0 h 128"/>
                <a:gd name="T2" fmla="*/ 110 w 110"/>
                <a:gd name="T3" fmla="*/ 65 h 128"/>
                <a:gd name="T4" fmla="*/ 0 w 110"/>
                <a:gd name="T5" fmla="*/ 128 h 128"/>
                <a:gd name="T6" fmla="*/ 0 w 110"/>
                <a:gd name="T7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0" y="0"/>
                  </a:moveTo>
                  <a:lnTo>
                    <a:pt x="110" y="65"/>
                  </a:lnTo>
                  <a:lnTo>
                    <a:pt x="0" y="12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4" name="Freeform 12"/>
            <p:cNvSpPr>
              <a:spLocks/>
            </p:cNvSpPr>
            <p:nvPr/>
          </p:nvSpPr>
          <p:spPr bwMode="auto">
            <a:xfrm>
              <a:off x="8178800" y="270967"/>
              <a:ext cx="241300" cy="280785"/>
            </a:xfrm>
            <a:custGeom>
              <a:avLst/>
              <a:gdLst>
                <a:gd name="T0" fmla="*/ 0 w 110"/>
                <a:gd name="T1" fmla="*/ 0 h 128"/>
                <a:gd name="T2" fmla="*/ 110 w 110"/>
                <a:gd name="T3" fmla="*/ 64 h 128"/>
                <a:gd name="T4" fmla="*/ 0 w 110"/>
                <a:gd name="T5" fmla="*/ 128 h 128"/>
                <a:gd name="T6" fmla="*/ 0 w 110"/>
                <a:gd name="T7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0" y="0"/>
                  </a:moveTo>
                  <a:lnTo>
                    <a:pt x="110" y="64"/>
                  </a:lnTo>
                  <a:lnTo>
                    <a:pt x="0" y="12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5" name="Freeform 16"/>
            <p:cNvSpPr>
              <a:spLocks/>
            </p:cNvSpPr>
            <p:nvPr/>
          </p:nvSpPr>
          <p:spPr bwMode="auto">
            <a:xfrm>
              <a:off x="8178800" y="-152406"/>
              <a:ext cx="241300" cy="280785"/>
            </a:xfrm>
            <a:custGeom>
              <a:avLst/>
              <a:gdLst>
                <a:gd name="T0" fmla="*/ 110 w 110"/>
                <a:gd name="T1" fmla="*/ 128 h 128"/>
                <a:gd name="T2" fmla="*/ 0 w 110"/>
                <a:gd name="T3" fmla="*/ 65 h 128"/>
                <a:gd name="T4" fmla="*/ 110 w 110"/>
                <a:gd name="T5" fmla="*/ 0 h 128"/>
                <a:gd name="T6" fmla="*/ 110 w 110"/>
                <a:gd name="T7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110" y="128"/>
                  </a:moveTo>
                  <a:lnTo>
                    <a:pt x="0" y="65"/>
                  </a:lnTo>
                  <a:lnTo>
                    <a:pt x="110" y="0"/>
                  </a:lnTo>
                  <a:lnTo>
                    <a:pt x="110" y="12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6" name="Freeform 18"/>
            <p:cNvSpPr>
              <a:spLocks/>
            </p:cNvSpPr>
            <p:nvPr/>
          </p:nvSpPr>
          <p:spPr bwMode="auto">
            <a:xfrm>
              <a:off x="8420100" y="692145"/>
              <a:ext cx="241300" cy="280785"/>
            </a:xfrm>
            <a:custGeom>
              <a:avLst/>
              <a:gdLst>
                <a:gd name="T0" fmla="*/ 0 w 110"/>
                <a:gd name="T1" fmla="*/ 0 h 128"/>
                <a:gd name="T2" fmla="*/ 110 w 110"/>
                <a:gd name="T3" fmla="*/ 64 h 128"/>
                <a:gd name="T4" fmla="*/ 0 w 110"/>
                <a:gd name="T5" fmla="*/ 128 h 128"/>
                <a:gd name="T6" fmla="*/ 0 w 110"/>
                <a:gd name="T7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0" y="0"/>
                  </a:moveTo>
                  <a:lnTo>
                    <a:pt x="110" y="64"/>
                  </a:lnTo>
                  <a:lnTo>
                    <a:pt x="0" y="12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7" name="Freeform 41"/>
            <p:cNvSpPr>
              <a:spLocks/>
            </p:cNvSpPr>
            <p:nvPr/>
          </p:nvSpPr>
          <p:spPr bwMode="auto">
            <a:xfrm>
              <a:off x="8902700" y="-12013"/>
              <a:ext cx="241300" cy="282980"/>
            </a:xfrm>
            <a:custGeom>
              <a:avLst/>
              <a:gdLst>
                <a:gd name="T0" fmla="*/ 110 w 110"/>
                <a:gd name="T1" fmla="*/ 129 h 129"/>
                <a:gd name="T2" fmla="*/ 0 w 110"/>
                <a:gd name="T3" fmla="*/ 64 h 129"/>
                <a:gd name="T4" fmla="*/ 110 w 110"/>
                <a:gd name="T5" fmla="*/ 0 h 129"/>
                <a:gd name="T6" fmla="*/ 110 w 110"/>
                <a:gd name="T7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9">
                  <a:moveTo>
                    <a:pt x="110" y="129"/>
                  </a:moveTo>
                  <a:lnTo>
                    <a:pt x="0" y="64"/>
                  </a:lnTo>
                  <a:lnTo>
                    <a:pt x="110" y="0"/>
                  </a:lnTo>
                  <a:lnTo>
                    <a:pt x="110" y="12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88" name="Group 87"/>
          <p:cNvGrpSpPr/>
          <p:nvPr userDrawn="1"/>
        </p:nvGrpSpPr>
        <p:grpSpPr>
          <a:xfrm>
            <a:off x="7937500" y="-152406"/>
            <a:ext cx="1206500" cy="1406121"/>
            <a:chOff x="7937500" y="-152406"/>
            <a:chExt cx="1206500" cy="1406121"/>
          </a:xfrm>
          <a:solidFill>
            <a:schemeClr val="bg2">
              <a:alpha val="75000"/>
            </a:schemeClr>
          </a:solidFill>
        </p:grpSpPr>
        <p:sp>
          <p:nvSpPr>
            <p:cNvPr id="89" name="Freeform 8"/>
            <p:cNvSpPr>
              <a:spLocks/>
            </p:cNvSpPr>
            <p:nvPr/>
          </p:nvSpPr>
          <p:spPr bwMode="auto">
            <a:xfrm>
              <a:off x="7937500" y="-9819"/>
              <a:ext cx="241300" cy="280785"/>
            </a:xfrm>
            <a:custGeom>
              <a:avLst/>
              <a:gdLst>
                <a:gd name="T0" fmla="*/ 110 w 110"/>
                <a:gd name="T1" fmla="*/ 128 h 128"/>
                <a:gd name="T2" fmla="*/ 0 w 110"/>
                <a:gd name="T3" fmla="*/ 63 h 128"/>
                <a:gd name="T4" fmla="*/ 110 w 110"/>
                <a:gd name="T5" fmla="*/ 0 h 128"/>
                <a:gd name="T6" fmla="*/ 110 w 110"/>
                <a:gd name="T7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110" y="128"/>
                  </a:moveTo>
                  <a:lnTo>
                    <a:pt x="0" y="63"/>
                  </a:lnTo>
                  <a:lnTo>
                    <a:pt x="110" y="0"/>
                  </a:lnTo>
                  <a:lnTo>
                    <a:pt x="110" y="12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0" name="Freeform 6"/>
            <p:cNvSpPr>
              <a:spLocks/>
            </p:cNvSpPr>
            <p:nvPr/>
          </p:nvSpPr>
          <p:spPr bwMode="auto">
            <a:xfrm>
              <a:off x="7937500" y="270966"/>
              <a:ext cx="241300" cy="280785"/>
            </a:xfrm>
            <a:custGeom>
              <a:avLst/>
              <a:gdLst>
                <a:gd name="T0" fmla="*/ 110 w 110"/>
                <a:gd name="T1" fmla="*/ 128 h 128"/>
                <a:gd name="T2" fmla="*/ 0 w 110"/>
                <a:gd name="T3" fmla="*/ 64 h 128"/>
                <a:gd name="T4" fmla="*/ 110 w 110"/>
                <a:gd name="T5" fmla="*/ 0 h 128"/>
                <a:gd name="T6" fmla="*/ 110 w 110"/>
                <a:gd name="T7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110" y="128"/>
                  </a:moveTo>
                  <a:lnTo>
                    <a:pt x="0" y="64"/>
                  </a:lnTo>
                  <a:lnTo>
                    <a:pt x="110" y="0"/>
                  </a:lnTo>
                  <a:lnTo>
                    <a:pt x="110" y="12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1" name="Freeform 21"/>
            <p:cNvSpPr>
              <a:spLocks/>
            </p:cNvSpPr>
            <p:nvPr/>
          </p:nvSpPr>
          <p:spPr bwMode="auto">
            <a:xfrm>
              <a:off x="8420100" y="-152406"/>
              <a:ext cx="241300" cy="280785"/>
            </a:xfrm>
            <a:custGeom>
              <a:avLst/>
              <a:gdLst>
                <a:gd name="T0" fmla="*/ 0 w 110"/>
                <a:gd name="T1" fmla="*/ 0 h 128"/>
                <a:gd name="T2" fmla="*/ 110 w 110"/>
                <a:gd name="T3" fmla="*/ 65 h 128"/>
                <a:gd name="T4" fmla="*/ 0 w 110"/>
                <a:gd name="T5" fmla="*/ 128 h 128"/>
                <a:gd name="T6" fmla="*/ 0 w 110"/>
                <a:gd name="T7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0" y="0"/>
                  </a:moveTo>
                  <a:lnTo>
                    <a:pt x="110" y="65"/>
                  </a:lnTo>
                  <a:lnTo>
                    <a:pt x="0" y="12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2" name="Freeform 5"/>
            <p:cNvSpPr>
              <a:spLocks/>
            </p:cNvSpPr>
            <p:nvPr/>
          </p:nvSpPr>
          <p:spPr bwMode="auto">
            <a:xfrm>
              <a:off x="7937500" y="551752"/>
              <a:ext cx="241300" cy="280785"/>
            </a:xfrm>
            <a:custGeom>
              <a:avLst/>
              <a:gdLst>
                <a:gd name="T0" fmla="*/ 110 w 110"/>
                <a:gd name="T1" fmla="*/ 128 h 128"/>
                <a:gd name="T2" fmla="*/ 0 w 110"/>
                <a:gd name="T3" fmla="*/ 64 h 128"/>
                <a:gd name="T4" fmla="*/ 110 w 110"/>
                <a:gd name="T5" fmla="*/ 0 h 128"/>
                <a:gd name="T6" fmla="*/ 110 w 110"/>
                <a:gd name="T7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110" y="128"/>
                  </a:moveTo>
                  <a:lnTo>
                    <a:pt x="0" y="64"/>
                  </a:lnTo>
                  <a:lnTo>
                    <a:pt x="110" y="0"/>
                  </a:lnTo>
                  <a:lnTo>
                    <a:pt x="110" y="12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3" name="Freeform 24"/>
            <p:cNvSpPr>
              <a:spLocks/>
            </p:cNvSpPr>
            <p:nvPr/>
          </p:nvSpPr>
          <p:spPr bwMode="auto">
            <a:xfrm>
              <a:off x="8661400" y="832537"/>
              <a:ext cx="241300" cy="280785"/>
            </a:xfrm>
            <a:custGeom>
              <a:avLst/>
              <a:gdLst>
                <a:gd name="T0" fmla="*/ 0 w 110"/>
                <a:gd name="T1" fmla="*/ 0 h 128"/>
                <a:gd name="T2" fmla="*/ 110 w 110"/>
                <a:gd name="T3" fmla="*/ 64 h 128"/>
                <a:gd name="T4" fmla="*/ 0 w 110"/>
                <a:gd name="T5" fmla="*/ 128 h 128"/>
                <a:gd name="T6" fmla="*/ 0 w 110"/>
                <a:gd name="T7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0" y="0"/>
                  </a:moveTo>
                  <a:lnTo>
                    <a:pt x="110" y="64"/>
                  </a:lnTo>
                  <a:lnTo>
                    <a:pt x="0" y="12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4" name="Freeform 32"/>
            <p:cNvSpPr>
              <a:spLocks/>
            </p:cNvSpPr>
            <p:nvPr/>
          </p:nvSpPr>
          <p:spPr bwMode="auto">
            <a:xfrm>
              <a:off x="8902700" y="972930"/>
              <a:ext cx="241300" cy="280785"/>
            </a:xfrm>
            <a:custGeom>
              <a:avLst/>
              <a:gdLst>
                <a:gd name="T0" fmla="*/ 0 w 110"/>
                <a:gd name="T1" fmla="*/ 0 h 128"/>
                <a:gd name="T2" fmla="*/ 110 w 110"/>
                <a:gd name="T3" fmla="*/ 64 h 128"/>
                <a:gd name="T4" fmla="*/ 0 w 110"/>
                <a:gd name="T5" fmla="*/ 128 h 128"/>
                <a:gd name="T6" fmla="*/ 0 w 110"/>
                <a:gd name="T7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0" y="0"/>
                  </a:moveTo>
                  <a:lnTo>
                    <a:pt x="110" y="64"/>
                  </a:lnTo>
                  <a:lnTo>
                    <a:pt x="0" y="12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5" name="Freeform 42"/>
            <p:cNvSpPr>
              <a:spLocks/>
            </p:cNvSpPr>
            <p:nvPr/>
          </p:nvSpPr>
          <p:spPr bwMode="auto">
            <a:xfrm>
              <a:off x="8661400" y="-9819"/>
              <a:ext cx="241300" cy="280785"/>
            </a:xfrm>
            <a:custGeom>
              <a:avLst/>
              <a:gdLst>
                <a:gd name="T0" fmla="*/ 0 w 110"/>
                <a:gd name="T1" fmla="*/ 0 h 128"/>
                <a:gd name="T2" fmla="*/ 110 w 110"/>
                <a:gd name="T3" fmla="*/ 63 h 128"/>
                <a:gd name="T4" fmla="*/ 0 w 110"/>
                <a:gd name="T5" fmla="*/ 128 h 128"/>
                <a:gd name="T6" fmla="*/ 0 w 110"/>
                <a:gd name="T7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0" y="0"/>
                  </a:moveTo>
                  <a:lnTo>
                    <a:pt x="110" y="63"/>
                  </a:lnTo>
                  <a:lnTo>
                    <a:pt x="0" y="12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96" name="Group 95"/>
          <p:cNvGrpSpPr/>
          <p:nvPr userDrawn="1"/>
        </p:nvGrpSpPr>
        <p:grpSpPr>
          <a:xfrm>
            <a:off x="8178800" y="-152406"/>
            <a:ext cx="965200" cy="1686907"/>
            <a:chOff x="8178800" y="-152406"/>
            <a:chExt cx="965200" cy="1686907"/>
          </a:xfrm>
          <a:solidFill>
            <a:schemeClr val="bg2">
              <a:alpha val="25000"/>
            </a:schemeClr>
          </a:solidFill>
        </p:grpSpPr>
        <p:sp>
          <p:nvSpPr>
            <p:cNvPr id="97" name="Freeform 14"/>
            <p:cNvSpPr>
              <a:spLocks/>
            </p:cNvSpPr>
            <p:nvPr/>
          </p:nvSpPr>
          <p:spPr bwMode="auto">
            <a:xfrm>
              <a:off x="8178800" y="128379"/>
              <a:ext cx="241300" cy="282980"/>
            </a:xfrm>
            <a:custGeom>
              <a:avLst/>
              <a:gdLst>
                <a:gd name="T0" fmla="*/ 110 w 110"/>
                <a:gd name="T1" fmla="*/ 129 h 129"/>
                <a:gd name="T2" fmla="*/ 0 w 110"/>
                <a:gd name="T3" fmla="*/ 65 h 129"/>
                <a:gd name="T4" fmla="*/ 110 w 110"/>
                <a:gd name="T5" fmla="*/ 0 h 129"/>
                <a:gd name="T6" fmla="*/ 110 w 110"/>
                <a:gd name="T7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9">
                  <a:moveTo>
                    <a:pt x="110" y="129"/>
                  </a:moveTo>
                  <a:lnTo>
                    <a:pt x="0" y="65"/>
                  </a:lnTo>
                  <a:lnTo>
                    <a:pt x="110" y="0"/>
                  </a:lnTo>
                  <a:lnTo>
                    <a:pt x="110" y="12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8" name="Freeform 17"/>
            <p:cNvSpPr>
              <a:spLocks/>
            </p:cNvSpPr>
            <p:nvPr/>
          </p:nvSpPr>
          <p:spPr bwMode="auto">
            <a:xfrm>
              <a:off x="8420100" y="832537"/>
              <a:ext cx="241300" cy="280785"/>
            </a:xfrm>
            <a:custGeom>
              <a:avLst/>
              <a:gdLst>
                <a:gd name="T0" fmla="*/ 110 w 110"/>
                <a:gd name="T1" fmla="*/ 128 h 128"/>
                <a:gd name="T2" fmla="*/ 0 w 110"/>
                <a:gd name="T3" fmla="*/ 64 h 128"/>
                <a:gd name="T4" fmla="*/ 110 w 110"/>
                <a:gd name="T5" fmla="*/ 0 h 128"/>
                <a:gd name="T6" fmla="*/ 110 w 110"/>
                <a:gd name="T7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110" y="128"/>
                  </a:moveTo>
                  <a:lnTo>
                    <a:pt x="0" y="64"/>
                  </a:lnTo>
                  <a:lnTo>
                    <a:pt x="110" y="0"/>
                  </a:lnTo>
                  <a:lnTo>
                    <a:pt x="110" y="12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9" name="Freeform 19"/>
            <p:cNvSpPr>
              <a:spLocks/>
            </p:cNvSpPr>
            <p:nvPr/>
          </p:nvSpPr>
          <p:spPr bwMode="auto">
            <a:xfrm>
              <a:off x="8420100" y="551752"/>
              <a:ext cx="241300" cy="280785"/>
            </a:xfrm>
            <a:custGeom>
              <a:avLst/>
              <a:gdLst>
                <a:gd name="T0" fmla="*/ 110 w 110"/>
                <a:gd name="T1" fmla="*/ 128 h 128"/>
                <a:gd name="T2" fmla="*/ 0 w 110"/>
                <a:gd name="T3" fmla="*/ 64 h 128"/>
                <a:gd name="T4" fmla="*/ 110 w 110"/>
                <a:gd name="T5" fmla="*/ 0 h 128"/>
                <a:gd name="T6" fmla="*/ 110 w 110"/>
                <a:gd name="T7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110" y="128"/>
                  </a:moveTo>
                  <a:lnTo>
                    <a:pt x="0" y="64"/>
                  </a:lnTo>
                  <a:lnTo>
                    <a:pt x="110" y="0"/>
                  </a:lnTo>
                  <a:lnTo>
                    <a:pt x="110" y="12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0" name="Freeform 20"/>
            <p:cNvSpPr>
              <a:spLocks/>
            </p:cNvSpPr>
            <p:nvPr/>
          </p:nvSpPr>
          <p:spPr bwMode="auto">
            <a:xfrm>
              <a:off x="8420100" y="-9819"/>
              <a:ext cx="241300" cy="280785"/>
            </a:xfrm>
            <a:custGeom>
              <a:avLst/>
              <a:gdLst>
                <a:gd name="T0" fmla="*/ 110 w 110"/>
                <a:gd name="T1" fmla="*/ 128 h 128"/>
                <a:gd name="T2" fmla="*/ 0 w 110"/>
                <a:gd name="T3" fmla="*/ 63 h 128"/>
                <a:gd name="T4" fmla="*/ 110 w 110"/>
                <a:gd name="T5" fmla="*/ 0 h 128"/>
                <a:gd name="T6" fmla="*/ 110 w 110"/>
                <a:gd name="T7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110" y="128"/>
                  </a:moveTo>
                  <a:lnTo>
                    <a:pt x="0" y="63"/>
                  </a:lnTo>
                  <a:lnTo>
                    <a:pt x="110" y="0"/>
                  </a:lnTo>
                  <a:lnTo>
                    <a:pt x="110" y="12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1" name="Freeform 29"/>
            <p:cNvSpPr>
              <a:spLocks/>
            </p:cNvSpPr>
            <p:nvPr/>
          </p:nvSpPr>
          <p:spPr bwMode="auto">
            <a:xfrm>
              <a:off x="8661400" y="692145"/>
              <a:ext cx="241300" cy="280785"/>
            </a:xfrm>
            <a:custGeom>
              <a:avLst/>
              <a:gdLst>
                <a:gd name="T0" fmla="*/ 110 w 110"/>
                <a:gd name="T1" fmla="*/ 128 h 128"/>
                <a:gd name="T2" fmla="*/ 0 w 110"/>
                <a:gd name="T3" fmla="*/ 64 h 128"/>
                <a:gd name="T4" fmla="*/ 110 w 110"/>
                <a:gd name="T5" fmla="*/ 0 h 128"/>
                <a:gd name="T6" fmla="*/ 110 w 110"/>
                <a:gd name="T7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110" y="128"/>
                  </a:moveTo>
                  <a:lnTo>
                    <a:pt x="0" y="64"/>
                  </a:lnTo>
                  <a:lnTo>
                    <a:pt x="110" y="0"/>
                  </a:lnTo>
                  <a:lnTo>
                    <a:pt x="110" y="12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2" name="Freeform 33"/>
            <p:cNvSpPr>
              <a:spLocks/>
            </p:cNvSpPr>
            <p:nvPr/>
          </p:nvSpPr>
          <p:spPr bwMode="auto">
            <a:xfrm>
              <a:off x="8902700" y="832537"/>
              <a:ext cx="241300" cy="280785"/>
            </a:xfrm>
            <a:custGeom>
              <a:avLst/>
              <a:gdLst>
                <a:gd name="T0" fmla="*/ 110 w 110"/>
                <a:gd name="T1" fmla="*/ 128 h 128"/>
                <a:gd name="T2" fmla="*/ 0 w 110"/>
                <a:gd name="T3" fmla="*/ 64 h 128"/>
                <a:gd name="T4" fmla="*/ 110 w 110"/>
                <a:gd name="T5" fmla="*/ 0 h 128"/>
                <a:gd name="T6" fmla="*/ 110 w 110"/>
                <a:gd name="T7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110" y="128"/>
                  </a:moveTo>
                  <a:lnTo>
                    <a:pt x="0" y="64"/>
                  </a:lnTo>
                  <a:lnTo>
                    <a:pt x="110" y="0"/>
                  </a:lnTo>
                  <a:lnTo>
                    <a:pt x="110" y="12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3" name="Freeform 36"/>
            <p:cNvSpPr>
              <a:spLocks/>
            </p:cNvSpPr>
            <p:nvPr/>
          </p:nvSpPr>
          <p:spPr bwMode="auto">
            <a:xfrm>
              <a:off x="8902700" y="1253716"/>
              <a:ext cx="241300" cy="280785"/>
            </a:xfrm>
            <a:custGeom>
              <a:avLst/>
              <a:gdLst>
                <a:gd name="T0" fmla="*/ 0 w 110"/>
                <a:gd name="T1" fmla="*/ 0 h 128"/>
                <a:gd name="T2" fmla="*/ 110 w 110"/>
                <a:gd name="T3" fmla="*/ 64 h 128"/>
                <a:gd name="T4" fmla="*/ 0 w 110"/>
                <a:gd name="T5" fmla="*/ 128 h 128"/>
                <a:gd name="T6" fmla="*/ 0 w 110"/>
                <a:gd name="T7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0" y="0"/>
                  </a:moveTo>
                  <a:lnTo>
                    <a:pt x="110" y="64"/>
                  </a:lnTo>
                  <a:lnTo>
                    <a:pt x="0" y="12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" name="Freeform 38"/>
            <p:cNvSpPr>
              <a:spLocks/>
            </p:cNvSpPr>
            <p:nvPr/>
          </p:nvSpPr>
          <p:spPr bwMode="auto">
            <a:xfrm>
              <a:off x="8902700" y="551752"/>
              <a:ext cx="241300" cy="280785"/>
            </a:xfrm>
            <a:custGeom>
              <a:avLst/>
              <a:gdLst>
                <a:gd name="T0" fmla="*/ 110 w 110"/>
                <a:gd name="T1" fmla="*/ 128 h 128"/>
                <a:gd name="T2" fmla="*/ 0 w 110"/>
                <a:gd name="T3" fmla="*/ 64 h 128"/>
                <a:gd name="T4" fmla="*/ 110 w 110"/>
                <a:gd name="T5" fmla="*/ 0 h 128"/>
                <a:gd name="T6" fmla="*/ 110 w 110"/>
                <a:gd name="T7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110" y="128"/>
                  </a:moveTo>
                  <a:lnTo>
                    <a:pt x="0" y="64"/>
                  </a:lnTo>
                  <a:lnTo>
                    <a:pt x="110" y="0"/>
                  </a:lnTo>
                  <a:lnTo>
                    <a:pt x="110" y="12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" name="Freeform 40"/>
            <p:cNvSpPr>
              <a:spLocks/>
            </p:cNvSpPr>
            <p:nvPr/>
          </p:nvSpPr>
          <p:spPr bwMode="auto">
            <a:xfrm>
              <a:off x="8902700" y="128379"/>
              <a:ext cx="241300" cy="280785"/>
            </a:xfrm>
            <a:custGeom>
              <a:avLst/>
              <a:gdLst>
                <a:gd name="T0" fmla="*/ 0 w 110"/>
                <a:gd name="T1" fmla="*/ 0 h 128"/>
                <a:gd name="T2" fmla="*/ 110 w 110"/>
                <a:gd name="T3" fmla="*/ 65 h 128"/>
                <a:gd name="T4" fmla="*/ 0 w 110"/>
                <a:gd name="T5" fmla="*/ 128 h 128"/>
                <a:gd name="T6" fmla="*/ 0 w 110"/>
                <a:gd name="T7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0" y="0"/>
                  </a:moveTo>
                  <a:lnTo>
                    <a:pt x="110" y="65"/>
                  </a:lnTo>
                  <a:lnTo>
                    <a:pt x="0" y="12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" name="Freeform 11"/>
            <p:cNvSpPr>
              <a:spLocks/>
            </p:cNvSpPr>
            <p:nvPr/>
          </p:nvSpPr>
          <p:spPr bwMode="auto">
            <a:xfrm>
              <a:off x="8178800" y="411359"/>
              <a:ext cx="241300" cy="280785"/>
            </a:xfrm>
            <a:custGeom>
              <a:avLst/>
              <a:gdLst>
                <a:gd name="T0" fmla="*/ 110 w 110"/>
                <a:gd name="T1" fmla="*/ 128 h 128"/>
                <a:gd name="T2" fmla="*/ 0 w 110"/>
                <a:gd name="T3" fmla="*/ 64 h 128"/>
                <a:gd name="T4" fmla="*/ 110 w 110"/>
                <a:gd name="T5" fmla="*/ 0 h 128"/>
                <a:gd name="T6" fmla="*/ 110 w 110"/>
                <a:gd name="T7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110" y="128"/>
                  </a:moveTo>
                  <a:lnTo>
                    <a:pt x="0" y="64"/>
                  </a:lnTo>
                  <a:lnTo>
                    <a:pt x="110" y="0"/>
                  </a:lnTo>
                  <a:lnTo>
                    <a:pt x="110" y="12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7" name="Freeform 23"/>
            <p:cNvSpPr>
              <a:spLocks/>
            </p:cNvSpPr>
            <p:nvPr/>
          </p:nvSpPr>
          <p:spPr bwMode="auto">
            <a:xfrm>
              <a:off x="8661400" y="972930"/>
              <a:ext cx="241300" cy="280785"/>
            </a:xfrm>
            <a:custGeom>
              <a:avLst/>
              <a:gdLst>
                <a:gd name="T0" fmla="*/ 110 w 110"/>
                <a:gd name="T1" fmla="*/ 128 h 128"/>
                <a:gd name="T2" fmla="*/ 0 w 110"/>
                <a:gd name="T3" fmla="*/ 64 h 128"/>
                <a:gd name="T4" fmla="*/ 110 w 110"/>
                <a:gd name="T5" fmla="*/ 0 h 128"/>
                <a:gd name="T6" fmla="*/ 110 w 110"/>
                <a:gd name="T7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110" y="128"/>
                  </a:moveTo>
                  <a:lnTo>
                    <a:pt x="0" y="64"/>
                  </a:lnTo>
                  <a:lnTo>
                    <a:pt x="110" y="0"/>
                  </a:lnTo>
                  <a:lnTo>
                    <a:pt x="110" y="12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8" name="Freeform 44"/>
            <p:cNvSpPr>
              <a:spLocks/>
            </p:cNvSpPr>
            <p:nvPr/>
          </p:nvSpPr>
          <p:spPr bwMode="auto">
            <a:xfrm>
              <a:off x="8902700" y="-152406"/>
              <a:ext cx="241300" cy="282980"/>
            </a:xfrm>
            <a:custGeom>
              <a:avLst/>
              <a:gdLst>
                <a:gd name="T0" fmla="*/ 0 w 110"/>
                <a:gd name="T1" fmla="*/ 0 h 129"/>
                <a:gd name="T2" fmla="*/ 110 w 110"/>
                <a:gd name="T3" fmla="*/ 65 h 129"/>
                <a:gd name="T4" fmla="*/ 0 w 110"/>
                <a:gd name="T5" fmla="*/ 129 h 129"/>
                <a:gd name="T6" fmla="*/ 0 w 110"/>
                <a:gd name="T7" fmla="*/ 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9">
                  <a:moveTo>
                    <a:pt x="0" y="0"/>
                  </a:moveTo>
                  <a:lnTo>
                    <a:pt x="110" y="65"/>
                  </a:lnTo>
                  <a:lnTo>
                    <a:pt x="0" y="129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09" name="Freeform 45"/>
          <p:cNvSpPr>
            <a:spLocks/>
          </p:cNvSpPr>
          <p:nvPr userDrawn="1"/>
        </p:nvSpPr>
        <p:spPr bwMode="auto">
          <a:xfrm>
            <a:off x="8420100" y="128379"/>
            <a:ext cx="484794" cy="568153"/>
          </a:xfrm>
          <a:custGeom>
            <a:avLst/>
            <a:gdLst>
              <a:gd name="T0" fmla="*/ 0 w 221"/>
              <a:gd name="T1" fmla="*/ 0 h 259"/>
              <a:gd name="T2" fmla="*/ 0 w 221"/>
              <a:gd name="T3" fmla="*/ 259 h 259"/>
              <a:gd name="T4" fmla="*/ 221 w 221"/>
              <a:gd name="T5" fmla="*/ 129 h 259"/>
              <a:gd name="T6" fmla="*/ 0 w 221"/>
              <a:gd name="T7" fmla="*/ 0 h 2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21" h="259">
                <a:moveTo>
                  <a:pt x="0" y="0"/>
                </a:moveTo>
                <a:lnTo>
                  <a:pt x="0" y="259"/>
                </a:lnTo>
                <a:lnTo>
                  <a:pt x="221" y="129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ffectLst>
            <a:outerShdw blurRad="635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53425" y="269871"/>
            <a:ext cx="508794" cy="273844"/>
          </a:xfrm>
        </p:spPr>
        <p:txBody>
          <a:bodyPr/>
          <a:lstStyle>
            <a:lvl1pPr algn="ctr">
              <a:defRPr sz="1050" b="1">
                <a:solidFill>
                  <a:schemeClr val="accent1"/>
                </a:solidFill>
              </a:defRPr>
            </a:lvl1pPr>
          </a:lstStyle>
          <a:p>
            <a:fld id="{B6DC25A4-3C61-4B42-BD00-540179DCC986}" type="slidenum">
              <a:rPr lang="id-ID" smtClean="0"/>
              <a:pPr/>
              <a:t>‹#›</a:t>
            </a:fld>
            <a:endParaRPr lang="id-ID" dirty="0"/>
          </a:p>
        </p:txBody>
      </p:sp>
      <p:grpSp>
        <p:nvGrpSpPr>
          <p:cNvPr id="111" name="Group 110"/>
          <p:cNvGrpSpPr/>
          <p:nvPr userDrawn="1"/>
        </p:nvGrpSpPr>
        <p:grpSpPr>
          <a:xfrm flipH="1">
            <a:off x="0" y="-144786"/>
            <a:ext cx="1206500" cy="844550"/>
            <a:chOff x="7937500" y="-152406"/>
            <a:chExt cx="1206500" cy="844550"/>
          </a:xfrm>
          <a:solidFill>
            <a:schemeClr val="bg2">
              <a:alpha val="50000"/>
            </a:schemeClr>
          </a:solidFill>
        </p:grpSpPr>
        <p:sp>
          <p:nvSpPr>
            <p:cNvPr id="112" name="Freeform 43"/>
            <p:cNvSpPr>
              <a:spLocks/>
            </p:cNvSpPr>
            <p:nvPr/>
          </p:nvSpPr>
          <p:spPr bwMode="auto">
            <a:xfrm>
              <a:off x="8661400" y="-152406"/>
              <a:ext cx="241300" cy="282980"/>
            </a:xfrm>
            <a:custGeom>
              <a:avLst/>
              <a:gdLst>
                <a:gd name="T0" fmla="*/ 110 w 110"/>
                <a:gd name="T1" fmla="*/ 129 h 129"/>
                <a:gd name="T2" fmla="*/ 0 w 110"/>
                <a:gd name="T3" fmla="*/ 65 h 129"/>
                <a:gd name="T4" fmla="*/ 110 w 110"/>
                <a:gd name="T5" fmla="*/ 0 h 129"/>
                <a:gd name="T6" fmla="*/ 110 w 110"/>
                <a:gd name="T7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9">
                  <a:moveTo>
                    <a:pt x="110" y="129"/>
                  </a:moveTo>
                  <a:lnTo>
                    <a:pt x="0" y="65"/>
                  </a:lnTo>
                  <a:lnTo>
                    <a:pt x="110" y="0"/>
                  </a:lnTo>
                  <a:lnTo>
                    <a:pt x="110" y="12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3" name="Freeform 30"/>
            <p:cNvSpPr>
              <a:spLocks/>
            </p:cNvSpPr>
            <p:nvPr/>
          </p:nvSpPr>
          <p:spPr bwMode="auto">
            <a:xfrm>
              <a:off x="8661400" y="411359"/>
              <a:ext cx="241300" cy="280785"/>
            </a:xfrm>
            <a:custGeom>
              <a:avLst/>
              <a:gdLst>
                <a:gd name="T0" fmla="*/ 110 w 110"/>
                <a:gd name="T1" fmla="*/ 128 h 128"/>
                <a:gd name="T2" fmla="*/ 0 w 110"/>
                <a:gd name="T3" fmla="*/ 64 h 128"/>
                <a:gd name="T4" fmla="*/ 110 w 110"/>
                <a:gd name="T5" fmla="*/ 0 h 128"/>
                <a:gd name="T6" fmla="*/ 110 w 110"/>
                <a:gd name="T7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110" y="128"/>
                  </a:moveTo>
                  <a:lnTo>
                    <a:pt x="0" y="64"/>
                  </a:lnTo>
                  <a:lnTo>
                    <a:pt x="110" y="0"/>
                  </a:lnTo>
                  <a:lnTo>
                    <a:pt x="110" y="12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" name="Freeform 31"/>
            <p:cNvSpPr>
              <a:spLocks/>
            </p:cNvSpPr>
            <p:nvPr/>
          </p:nvSpPr>
          <p:spPr bwMode="auto">
            <a:xfrm>
              <a:off x="8661400" y="128379"/>
              <a:ext cx="241300" cy="282980"/>
            </a:xfrm>
            <a:custGeom>
              <a:avLst/>
              <a:gdLst>
                <a:gd name="T0" fmla="*/ 110 w 110"/>
                <a:gd name="T1" fmla="*/ 129 h 129"/>
                <a:gd name="T2" fmla="*/ 0 w 110"/>
                <a:gd name="T3" fmla="*/ 65 h 129"/>
                <a:gd name="T4" fmla="*/ 110 w 110"/>
                <a:gd name="T5" fmla="*/ 0 h 129"/>
                <a:gd name="T6" fmla="*/ 110 w 110"/>
                <a:gd name="T7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9">
                  <a:moveTo>
                    <a:pt x="110" y="129"/>
                  </a:moveTo>
                  <a:lnTo>
                    <a:pt x="0" y="65"/>
                  </a:lnTo>
                  <a:lnTo>
                    <a:pt x="110" y="0"/>
                  </a:lnTo>
                  <a:lnTo>
                    <a:pt x="110" y="12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" name="Freeform 39"/>
            <p:cNvSpPr>
              <a:spLocks/>
            </p:cNvSpPr>
            <p:nvPr/>
          </p:nvSpPr>
          <p:spPr bwMode="auto">
            <a:xfrm>
              <a:off x="8902700" y="270967"/>
              <a:ext cx="241300" cy="280785"/>
            </a:xfrm>
            <a:custGeom>
              <a:avLst/>
              <a:gdLst>
                <a:gd name="T0" fmla="*/ 110 w 110"/>
                <a:gd name="T1" fmla="*/ 128 h 128"/>
                <a:gd name="T2" fmla="*/ 0 w 110"/>
                <a:gd name="T3" fmla="*/ 63 h 128"/>
                <a:gd name="T4" fmla="*/ 110 w 110"/>
                <a:gd name="T5" fmla="*/ 0 h 128"/>
                <a:gd name="T6" fmla="*/ 110 w 110"/>
                <a:gd name="T7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110" y="128"/>
                  </a:moveTo>
                  <a:lnTo>
                    <a:pt x="0" y="63"/>
                  </a:lnTo>
                  <a:lnTo>
                    <a:pt x="110" y="0"/>
                  </a:lnTo>
                  <a:lnTo>
                    <a:pt x="110" y="12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6" name="Freeform 9"/>
            <p:cNvSpPr>
              <a:spLocks/>
            </p:cNvSpPr>
            <p:nvPr/>
          </p:nvSpPr>
          <p:spPr bwMode="auto">
            <a:xfrm>
              <a:off x="7937500" y="-152406"/>
              <a:ext cx="241300" cy="280785"/>
            </a:xfrm>
            <a:custGeom>
              <a:avLst/>
              <a:gdLst>
                <a:gd name="T0" fmla="*/ 0 w 110"/>
                <a:gd name="T1" fmla="*/ 0 h 128"/>
                <a:gd name="T2" fmla="*/ 110 w 110"/>
                <a:gd name="T3" fmla="*/ 65 h 128"/>
                <a:gd name="T4" fmla="*/ 0 w 110"/>
                <a:gd name="T5" fmla="*/ 128 h 128"/>
                <a:gd name="T6" fmla="*/ 0 w 110"/>
                <a:gd name="T7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0" y="0"/>
                  </a:moveTo>
                  <a:lnTo>
                    <a:pt x="110" y="65"/>
                  </a:lnTo>
                  <a:lnTo>
                    <a:pt x="0" y="12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7" name="Freeform 12"/>
            <p:cNvSpPr>
              <a:spLocks/>
            </p:cNvSpPr>
            <p:nvPr/>
          </p:nvSpPr>
          <p:spPr bwMode="auto">
            <a:xfrm>
              <a:off x="8178800" y="270967"/>
              <a:ext cx="241300" cy="280785"/>
            </a:xfrm>
            <a:custGeom>
              <a:avLst/>
              <a:gdLst>
                <a:gd name="T0" fmla="*/ 0 w 110"/>
                <a:gd name="T1" fmla="*/ 0 h 128"/>
                <a:gd name="T2" fmla="*/ 110 w 110"/>
                <a:gd name="T3" fmla="*/ 64 h 128"/>
                <a:gd name="T4" fmla="*/ 0 w 110"/>
                <a:gd name="T5" fmla="*/ 128 h 128"/>
                <a:gd name="T6" fmla="*/ 0 w 110"/>
                <a:gd name="T7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0" y="0"/>
                  </a:moveTo>
                  <a:lnTo>
                    <a:pt x="110" y="64"/>
                  </a:lnTo>
                  <a:lnTo>
                    <a:pt x="0" y="12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8" name="Freeform 16"/>
            <p:cNvSpPr>
              <a:spLocks/>
            </p:cNvSpPr>
            <p:nvPr/>
          </p:nvSpPr>
          <p:spPr bwMode="auto">
            <a:xfrm>
              <a:off x="8178800" y="-152406"/>
              <a:ext cx="241300" cy="280785"/>
            </a:xfrm>
            <a:custGeom>
              <a:avLst/>
              <a:gdLst>
                <a:gd name="T0" fmla="*/ 110 w 110"/>
                <a:gd name="T1" fmla="*/ 128 h 128"/>
                <a:gd name="T2" fmla="*/ 0 w 110"/>
                <a:gd name="T3" fmla="*/ 65 h 128"/>
                <a:gd name="T4" fmla="*/ 110 w 110"/>
                <a:gd name="T5" fmla="*/ 0 h 128"/>
                <a:gd name="T6" fmla="*/ 110 w 110"/>
                <a:gd name="T7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110" y="128"/>
                  </a:moveTo>
                  <a:lnTo>
                    <a:pt x="0" y="65"/>
                  </a:lnTo>
                  <a:lnTo>
                    <a:pt x="110" y="0"/>
                  </a:lnTo>
                  <a:lnTo>
                    <a:pt x="110" y="12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19" name="Group 118"/>
          <p:cNvGrpSpPr/>
          <p:nvPr userDrawn="1"/>
        </p:nvGrpSpPr>
        <p:grpSpPr>
          <a:xfrm flipH="1">
            <a:off x="0" y="-144786"/>
            <a:ext cx="1206500" cy="1406121"/>
            <a:chOff x="7937500" y="-152406"/>
            <a:chExt cx="1206500" cy="1406121"/>
          </a:xfrm>
          <a:solidFill>
            <a:schemeClr val="bg2">
              <a:alpha val="25000"/>
            </a:schemeClr>
          </a:solidFill>
        </p:grpSpPr>
        <p:sp>
          <p:nvSpPr>
            <p:cNvPr id="120" name="Freeform 8"/>
            <p:cNvSpPr>
              <a:spLocks/>
            </p:cNvSpPr>
            <p:nvPr/>
          </p:nvSpPr>
          <p:spPr bwMode="auto">
            <a:xfrm>
              <a:off x="7937500" y="-9819"/>
              <a:ext cx="241300" cy="280785"/>
            </a:xfrm>
            <a:custGeom>
              <a:avLst/>
              <a:gdLst>
                <a:gd name="T0" fmla="*/ 110 w 110"/>
                <a:gd name="T1" fmla="*/ 128 h 128"/>
                <a:gd name="T2" fmla="*/ 0 w 110"/>
                <a:gd name="T3" fmla="*/ 63 h 128"/>
                <a:gd name="T4" fmla="*/ 110 w 110"/>
                <a:gd name="T5" fmla="*/ 0 h 128"/>
                <a:gd name="T6" fmla="*/ 110 w 110"/>
                <a:gd name="T7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110" y="128"/>
                  </a:moveTo>
                  <a:lnTo>
                    <a:pt x="0" y="63"/>
                  </a:lnTo>
                  <a:lnTo>
                    <a:pt x="110" y="0"/>
                  </a:lnTo>
                  <a:lnTo>
                    <a:pt x="110" y="12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1" name="Freeform 21"/>
            <p:cNvSpPr>
              <a:spLocks/>
            </p:cNvSpPr>
            <p:nvPr/>
          </p:nvSpPr>
          <p:spPr bwMode="auto">
            <a:xfrm>
              <a:off x="8420100" y="-152406"/>
              <a:ext cx="241300" cy="280785"/>
            </a:xfrm>
            <a:custGeom>
              <a:avLst/>
              <a:gdLst>
                <a:gd name="T0" fmla="*/ 0 w 110"/>
                <a:gd name="T1" fmla="*/ 0 h 128"/>
                <a:gd name="T2" fmla="*/ 110 w 110"/>
                <a:gd name="T3" fmla="*/ 65 h 128"/>
                <a:gd name="T4" fmla="*/ 0 w 110"/>
                <a:gd name="T5" fmla="*/ 128 h 128"/>
                <a:gd name="T6" fmla="*/ 0 w 110"/>
                <a:gd name="T7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0" y="0"/>
                  </a:moveTo>
                  <a:lnTo>
                    <a:pt x="110" y="65"/>
                  </a:lnTo>
                  <a:lnTo>
                    <a:pt x="0" y="12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2" name="Freeform 24"/>
            <p:cNvSpPr>
              <a:spLocks/>
            </p:cNvSpPr>
            <p:nvPr/>
          </p:nvSpPr>
          <p:spPr bwMode="auto">
            <a:xfrm>
              <a:off x="8661400" y="832537"/>
              <a:ext cx="241300" cy="280785"/>
            </a:xfrm>
            <a:custGeom>
              <a:avLst/>
              <a:gdLst>
                <a:gd name="T0" fmla="*/ 0 w 110"/>
                <a:gd name="T1" fmla="*/ 0 h 128"/>
                <a:gd name="T2" fmla="*/ 110 w 110"/>
                <a:gd name="T3" fmla="*/ 64 h 128"/>
                <a:gd name="T4" fmla="*/ 0 w 110"/>
                <a:gd name="T5" fmla="*/ 128 h 128"/>
                <a:gd name="T6" fmla="*/ 0 w 110"/>
                <a:gd name="T7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0" y="0"/>
                  </a:moveTo>
                  <a:lnTo>
                    <a:pt x="110" y="64"/>
                  </a:lnTo>
                  <a:lnTo>
                    <a:pt x="0" y="12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3" name="Freeform 32"/>
            <p:cNvSpPr>
              <a:spLocks/>
            </p:cNvSpPr>
            <p:nvPr/>
          </p:nvSpPr>
          <p:spPr bwMode="auto">
            <a:xfrm>
              <a:off x="8902700" y="972930"/>
              <a:ext cx="241300" cy="280785"/>
            </a:xfrm>
            <a:custGeom>
              <a:avLst/>
              <a:gdLst>
                <a:gd name="T0" fmla="*/ 0 w 110"/>
                <a:gd name="T1" fmla="*/ 0 h 128"/>
                <a:gd name="T2" fmla="*/ 110 w 110"/>
                <a:gd name="T3" fmla="*/ 64 h 128"/>
                <a:gd name="T4" fmla="*/ 0 w 110"/>
                <a:gd name="T5" fmla="*/ 128 h 128"/>
                <a:gd name="T6" fmla="*/ 0 w 110"/>
                <a:gd name="T7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0" y="0"/>
                  </a:moveTo>
                  <a:lnTo>
                    <a:pt x="110" y="64"/>
                  </a:lnTo>
                  <a:lnTo>
                    <a:pt x="0" y="12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4" name="Freeform 42"/>
            <p:cNvSpPr>
              <a:spLocks/>
            </p:cNvSpPr>
            <p:nvPr/>
          </p:nvSpPr>
          <p:spPr bwMode="auto">
            <a:xfrm>
              <a:off x="8661400" y="-9819"/>
              <a:ext cx="241300" cy="280785"/>
            </a:xfrm>
            <a:custGeom>
              <a:avLst/>
              <a:gdLst>
                <a:gd name="T0" fmla="*/ 0 w 110"/>
                <a:gd name="T1" fmla="*/ 0 h 128"/>
                <a:gd name="T2" fmla="*/ 110 w 110"/>
                <a:gd name="T3" fmla="*/ 63 h 128"/>
                <a:gd name="T4" fmla="*/ 0 w 110"/>
                <a:gd name="T5" fmla="*/ 128 h 128"/>
                <a:gd name="T6" fmla="*/ 0 w 110"/>
                <a:gd name="T7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0" y="0"/>
                  </a:moveTo>
                  <a:lnTo>
                    <a:pt x="110" y="63"/>
                  </a:lnTo>
                  <a:lnTo>
                    <a:pt x="0" y="12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25" name="Group 124"/>
          <p:cNvGrpSpPr/>
          <p:nvPr userDrawn="1"/>
        </p:nvGrpSpPr>
        <p:grpSpPr>
          <a:xfrm flipH="1">
            <a:off x="0" y="-144786"/>
            <a:ext cx="965200" cy="1686907"/>
            <a:chOff x="8178800" y="-152406"/>
            <a:chExt cx="965200" cy="1686907"/>
          </a:xfrm>
          <a:solidFill>
            <a:schemeClr val="bg2">
              <a:alpha val="35000"/>
            </a:schemeClr>
          </a:solidFill>
        </p:grpSpPr>
        <p:sp>
          <p:nvSpPr>
            <p:cNvPr id="126" name="Freeform 14"/>
            <p:cNvSpPr>
              <a:spLocks/>
            </p:cNvSpPr>
            <p:nvPr/>
          </p:nvSpPr>
          <p:spPr bwMode="auto">
            <a:xfrm>
              <a:off x="8178800" y="128379"/>
              <a:ext cx="241300" cy="282980"/>
            </a:xfrm>
            <a:custGeom>
              <a:avLst/>
              <a:gdLst>
                <a:gd name="T0" fmla="*/ 110 w 110"/>
                <a:gd name="T1" fmla="*/ 129 h 129"/>
                <a:gd name="T2" fmla="*/ 0 w 110"/>
                <a:gd name="T3" fmla="*/ 65 h 129"/>
                <a:gd name="T4" fmla="*/ 110 w 110"/>
                <a:gd name="T5" fmla="*/ 0 h 129"/>
                <a:gd name="T6" fmla="*/ 110 w 110"/>
                <a:gd name="T7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9">
                  <a:moveTo>
                    <a:pt x="110" y="129"/>
                  </a:moveTo>
                  <a:lnTo>
                    <a:pt x="0" y="65"/>
                  </a:lnTo>
                  <a:lnTo>
                    <a:pt x="110" y="0"/>
                  </a:lnTo>
                  <a:lnTo>
                    <a:pt x="110" y="12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7" name="Freeform 19"/>
            <p:cNvSpPr>
              <a:spLocks/>
            </p:cNvSpPr>
            <p:nvPr/>
          </p:nvSpPr>
          <p:spPr bwMode="auto">
            <a:xfrm>
              <a:off x="8420100" y="551752"/>
              <a:ext cx="241300" cy="280785"/>
            </a:xfrm>
            <a:custGeom>
              <a:avLst/>
              <a:gdLst>
                <a:gd name="T0" fmla="*/ 110 w 110"/>
                <a:gd name="T1" fmla="*/ 128 h 128"/>
                <a:gd name="T2" fmla="*/ 0 w 110"/>
                <a:gd name="T3" fmla="*/ 64 h 128"/>
                <a:gd name="T4" fmla="*/ 110 w 110"/>
                <a:gd name="T5" fmla="*/ 0 h 128"/>
                <a:gd name="T6" fmla="*/ 110 w 110"/>
                <a:gd name="T7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110" y="128"/>
                  </a:moveTo>
                  <a:lnTo>
                    <a:pt x="0" y="64"/>
                  </a:lnTo>
                  <a:lnTo>
                    <a:pt x="110" y="0"/>
                  </a:lnTo>
                  <a:lnTo>
                    <a:pt x="110" y="12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8" name="Freeform 20"/>
            <p:cNvSpPr>
              <a:spLocks/>
            </p:cNvSpPr>
            <p:nvPr/>
          </p:nvSpPr>
          <p:spPr bwMode="auto">
            <a:xfrm>
              <a:off x="8420100" y="-9819"/>
              <a:ext cx="241300" cy="280785"/>
            </a:xfrm>
            <a:custGeom>
              <a:avLst/>
              <a:gdLst>
                <a:gd name="T0" fmla="*/ 110 w 110"/>
                <a:gd name="T1" fmla="*/ 128 h 128"/>
                <a:gd name="T2" fmla="*/ 0 w 110"/>
                <a:gd name="T3" fmla="*/ 63 h 128"/>
                <a:gd name="T4" fmla="*/ 110 w 110"/>
                <a:gd name="T5" fmla="*/ 0 h 128"/>
                <a:gd name="T6" fmla="*/ 110 w 110"/>
                <a:gd name="T7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110" y="128"/>
                  </a:moveTo>
                  <a:lnTo>
                    <a:pt x="0" y="63"/>
                  </a:lnTo>
                  <a:lnTo>
                    <a:pt x="110" y="0"/>
                  </a:lnTo>
                  <a:lnTo>
                    <a:pt x="110" y="12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9" name="Freeform 29"/>
            <p:cNvSpPr>
              <a:spLocks/>
            </p:cNvSpPr>
            <p:nvPr/>
          </p:nvSpPr>
          <p:spPr bwMode="auto">
            <a:xfrm>
              <a:off x="8661400" y="692145"/>
              <a:ext cx="241300" cy="280785"/>
            </a:xfrm>
            <a:custGeom>
              <a:avLst/>
              <a:gdLst>
                <a:gd name="T0" fmla="*/ 110 w 110"/>
                <a:gd name="T1" fmla="*/ 128 h 128"/>
                <a:gd name="T2" fmla="*/ 0 w 110"/>
                <a:gd name="T3" fmla="*/ 64 h 128"/>
                <a:gd name="T4" fmla="*/ 110 w 110"/>
                <a:gd name="T5" fmla="*/ 0 h 128"/>
                <a:gd name="T6" fmla="*/ 110 w 110"/>
                <a:gd name="T7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110" y="128"/>
                  </a:moveTo>
                  <a:lnTo>
                    <a:pt x="0" y="64"/>
                  </a:lnTo>
                  <a:lnTo>
                    <a:pt x="110" y="0"/>
                  </a:lnTo>
                  <a:lnTo>
                    <a:pt x="110" y="12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0" name="Freeform 33"/>
            <p:cNvSpPr>
              <a:spLocks/>
            </p:cNvSpPr>
            <p:nvPr/>
          </p:nvSpPr>
          <p:spPr bwMode="auto">
            <a:xfrm>
              <a:off x="8902700" y="832537"/>
              <a:ext cx="241300" cy="280785"/>
            </a:xfrm>
            <a:custGeom>
              <a:avLst/>
              <a:gdLst>
                <a:gd name="T0" fmla="*/ 110 w 110"/>
                <a:gd name="T1" fmla="*/ 128 h 128"/>
                <a:gd name="T2" fmla="*/ 0 w 110"/>
                <a:gd name="T3" fmla="*/ 64 h 128"/>
                <a:gd name="T4" fmla="*/ 110 w 110"/>
                <a:gd name="T5" fmla="*/ 0 h 128"/>
                <a:gd name="T6" fmla="*/ 110 w 110"/>
                <a:gd name="T7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110" y="128"/>
                  </a:moveTo>
                  <a:lnTo>
                    <a:pt x="0" y="64"/>
                  </a:lnTo>
                  <a:lnTo>
                    <a:pt x="110" y="0"/>
                  </a:lnTo>
                  <a:lnTo>
                    <a:pt x="110" y="12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8" name="Freeform 36"/>
            <p:cNvSpPr>
              <a:spLocks/>
            </p:cNvSpPr>
            <p:nvPr/>
          </p:nvSpPr>
          <p:spPr bwMode="auto">
            <a:xfrm>
              <a:off x="8902700" y="1253716"/>
              <a:ext cx="241300" cy="280785"/>
            </a:xfrm>
            <a:custGeom>
              <a:avLst/>
              <a:gdLst>
                <a:gd name="T0" fmla="*/ 0 w 110"/>
                <a:gd name="T1" fmla="*/ 0 h 128"/>
                <a:gd name="T2" fmla="*/ 110 w 110"/>
                <a:gd name="T3" fmla="*/ 64 h 128"/>
                <a:gd name="T4" fmla="*/ 0 w 110"/>
                <a:gd name="T5" fmla="*/ 128 h 128"/>
                <a:gd name="T6" fmla="*/ 0 w 110"/>
                <a:gd name="T7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0" y="0"/>
                  </a:moveTo>
                  <a:lnTo>
                    <a:pt x="110" y="64"/>
                  </a:lnTo>
                  <a:lnTo>
                    <a:pt x="0" y="12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5" name="Freeform 38"/>
            <p:cNvSpPr>
              <a:spLocks/>
            </p:cNvSpPr>
            <p:nvPr/>
          </p:nvSpPr>
          <p:spPr bwMode="auto">
            <a:xfrm>
              <a:off x="8902700" y="551752"/>
              <a:ext cx="241300" cy="280785"/>
            </a:xfrm>
            <a:custGeom>
              <a:avLst/>
              <a:gdLst>
                <a:gd name="T0" fmla="*/ 110 w 110"/>
                <a:gd name="T1" fmla="*/ 128 h 128"/>
                <a:gd name="T2" fmla="*/ 0 w 110"/>
                <a:gd name="T3" fmla="*/ 64 h 128"/>
                <a:gd name="T4" fmla="*/ 110 w 110"/>
                <a:gd name="T5" fmla="*/ 0 h 128"/>
                <a:gd name="T6" fmla="*/ 110 w 110"/>
                <a:gd name="T7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110" y="128"/>
                  </a:moveTo>
                  <a:lnTo>
                    <a:pt x="0" y="64"/>
                  </a:lnTo>
                  <a:lnTo>
                    <a:pt x="110" y="0"/>
                  </a:lnTo>
                  <a:lnTo>
                    <a:pt x="110" y="12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6" name="Freeform 40"/>
            <p:cNvSpPr>
              <a:spLocks/>
            </p:cNvSpPr>
            <p:nvPr/>
          </p:nvSpPr>
          <p:spPr bwMode="auto">
            <a:xfrm>
              <a:off x="8902700" y="128379"/>
              <a:ext cx="241300" cy="280785"/>
            </a:xfrm>
            <a:custGeom>
              <a:avLst/>
              <a:gdLst>
                <a:gd name="T0" fmla="*/ 0 w 110"/>
                <a:gd name="T1" fmla="*/ 0 h 128"/>
                <a:gd name="T2" fmla="*/ 110 w 110"/>
                <a:gd name="T3" fmla="*/ 65 h 128"/>
                <a:gd name="T4" fmla="*/ 0 w 110"/>
                <a:gd name="T5" fmla="*/ 128 h 128"/>
                <a:gd name="T6" fmla="*/ 0 w 110"/>
                <a:gd name="T7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0" y="0"/>
                  </a:moveTo>
                  <a:lnTo>
                    <a:pt x="110" y="65"/>
                  </a:lnTo>
                  <a:lnTo>
                    <a:pt x="0" y="12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7" name="Freeform 44"/>
            <p:cNvSpPr>
              <a:spLocks/>
            </p:cNvSpPr>
            <p:nvPr/>
          </p:nvSpPr>
          <p:spPr bwMode="auto">
            <a:xfrm>
              <a:off x="8902700" y="-152406"/>
              <a:ext cx="241300" cy="282980"/>
            </a:xfrm>
            <a:custGeom>
              <a:avLst/>
              <a:gdLst>
                <a:gd name="T0" fmla="*/ 0 w 110"/>
                <a:gd name="T1" fmla="*/ 0 h 129"/>
                <a:gd name="T2" fmla="*/ 110 w 110"/>
                <a:gd name="T3" fmla="*/ 65 h 129"/>
                <a:gd name="T4" fmla="*/ 0 w 110"/>
                <a:gd name="T5" fmla="*/ 129 h 129"/>
                <a:gd name="T6" fmla="*/ 0 w 110"/>
                <a:gd name="T7" fmla="*/ 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9">
                  <a:moveTo>
                    <a:pt x="0" y="0"/>
                  </a:moveTo>
                  <a:lnTo>
                    <a:pt x="110" y="65"/>
                  </a:lnTo>
                  <a:lnTo>
                    <a:pt x="0" y="129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08" name="Freeform 42"/>
          <p:cNvSpPr>
            <a:spLocks/>
          </p:cNvSpPr>
          <p:nvPr userDrawn="1"/>
        </p:nvSpPr>
        <p:spPr bwMode="auto">
          <a:xfrm flipH="1">
            <a:off x="236912" y="277901"/>
            <a:ext cx="241300" cy="280785"/>
          </a:xfrm>
          <a:custGeom>
            <a:avLst/>
            <a:gdLst>
              <a:gd name="T0" fmla="*/ 0 w 110"/>
              <a:gd name="T1" fmla="*/ 0 h 128"/>
              <a:gd name="T2" fmla="*/ 110 w 110"/>
              <a:gd name="T3" fmla="*/ 63 h 128"/>
              <a:gd name="T4" fmla="*/ 0 w 110"/>
              <a:gd name="T5" fmla="*/ 128 h 128"/>
              <a:gd name="T6" fmla="*/ 0 w 110"/>
              <a:gd name="T7" fmla="*/ 0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10" h="128">
                <a:moveTo>
                  <a:pt x="0" y="0"/>
                </a:moveTo>
                <a:lnTo>
                  <a:pt x="110" y="63"/>
                </a:lnTo>
                <a:lnTo>
                  <a:pt x="0" y="128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09" name="Freeform 20"/>
          <p:cNvSpPr>
            <a:spLocks/>
          </p:cNvSpPr>
          <p:nvPr userDrawn="1"/>
        </p:nvSpPr>
        <p:spPr bwMode="auto">
          <a:xfrm flipH="1">
            <a:off x="482859" y="290529"/>
            <a:ext cx="241300" cy="280785"/>
          </a:xfrm>
          <a:custGeom>
            <a:avLst/>
            <a:gdLst>
              <a:gd name="T0" fmla="*/ 110 w 110"/>
              <a:gd name="T1" fmla="*/ 128 h 128"/>
              <a:gd name="T2" fmla="*/ 0 w 110"/>
              <a:gd name="T3" fmla="*/ 63 h 128"/>
              <a:gd name="T4" fmla="*/ 110 w 110"/>
              <a:gd name="T5" fmla="*/ 0 h 128"/>
              <a:gd name="T6" fmla="*/ 110 w 110"/>
              <a:gd name="T7" fmla="*/ 128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10" h="128">
                <a:moveTo>
                  <a:pt x="110" y="128"/>
                </a:moveTo>
                <a:lnTo>
                  <a:pt x="0" y="63"/>
                </a:lnTo>
                <a:lnTo>
                  <a:pt x="110" y="0"/>
                </a:lnTo>
                <a:lnTo>
                  <a:pt x="110" y="128"/>
                </a:lnTo>
                <a:close/>
              </a:path>
            </a:pathLst>
          </a:custGeom>
          <a:solidFill>
            <a:schemeClr val="bg2">
              <a:alpha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grpSp>
        <p:nvGrpSpPr>
          <p:cNvPr id="219" name="Group 218"/>
          <p:cNvGrpSpPr/>
          <p:nvPr userDrawn="1"/>
        </p:nvGrpSpPr>
        <p:grpSpPr>
          <a:xfrm>
            <a:off x="234156" y="6483993"/>
            <a:ext cx="572294" cy="163657"/>
            <a:chOff x="265113" y="4729163"/>
            <a:chExt cx="904875" cy="258763"/>
          </a:xfrm>
          <a:solidFill>
            <a:schemeClr val="bg2"/>
          </a:solidFill>
        </p:grpSpPr>
        <p:sp>
          <p:nvSpPr>
            <p:cNvPr id="220" name="Freeform 5"/>
            <p:cNvSpPr>
              <a:spLocks noEditPoints="1"/>
            </p:cNvSpPr>
            <p:nvPr userDrawn="1"/>
          </p:nvSpPr>
          <p:spPr bwMode="auto">
            <a:xfrm>
              <a:off x="265113" y="4730750"/>
              <a:ext cx="120650" cy="257175"/>
            </a:xfrm>
            <a:custGeom>
              <a:avLst/>
              <a:gdLst>
                <a:gd name="T0" fmla="*/ 53 w 106"/>
                <a:gd name="T1" fmla="*/ 0 h 224"/>
                <a:gd name="T2" fmla="*/ 92 w 106"/>
                <a:gd name="T3" fmla="*/ 15 h 224"/>
                <a:gd name="T4" fmla="*/ 106 w 106"/>
                <a:gd name="T5" fmla="*/ 53 h 224"/>
                <a:gd name="T6" fmla="*/ 106 w 106"/>
                <a:gd name="T7" fmla="*/ 86 h 224"/>
                <a:gd name="T8" fmla="*/ 90 w 106"/>
                <a:gd name="T9" fmla="*/ 124 h 224"/>
                <a:gd name="T10" fmla="*/ 53 w 106"/>
                <a:gd name="T11" fmla="*/ 139 h 224"/>
                <a:gd name="T12" fmla="*/ 33 w 106"/>
                <a:gd name="T13" fmla="*/ 139 h 224"/>
                <a:gd name="T14" fmla="*/ 33 w 106"/>
                <a:gd name="T15" fmla="*/ 224 h 224"/>
                <a:gd name="T16" fmla="*/ 0 w 106"/>
                <a:gd name="T17" fmla="*/ 224 h 224"/>
                <a:gd name="T18" fmla="*/ 0 w 106"/>
                <a:gd name="T19" fmla="*/ 0 h 224"/>
                <a:gd name="T20" fmla="*/ 53 w 106"/>
                <a:gd name="T21" fmla="*/ 0 h 224"/>
                <a:gd name="T22" fmla="*/ 73 w 106"/>
                <a:gd name="T23" fmla="*/ 54 h 224"/>
                <a:gd name="T24" fmla="*/ 68 w 106"/>
                <a:gd name="T25" fmla="*/ 40 h 224"/>
                <a:gd name="T26" fmla="*/ 54 w 106"/>
                <a:gd name="T27" fmla="*/ 34 h 224"/>
                <a:gd name="T28" fmla="*/ 33 w 106"/>
                <a:gd name="T29" fmla="*/ 34 h 224"/>
                <a:gd name="T30" fmla="*/ 33 w 106"/>
                <a:gd name="T31" fmla="*/ 106 h 224"/>
                <a:gd name="T32" fmla="*/ 54 w 106"/>
                <a:gd name="T33" fmla="*/ 106 h 224"/>
                <a:gd name="T34" fmla="*/ 68 w 106"/>
                <a:gd name="T35" fmla="*/ 100 h 224"/>
                <a:gd name="T36" fmla="*/ 73 w 106"/>
                <a:gd name="T37" fmla="*/ 86 h 224"/>
                <a:gd name="T38" fmla="*/ 73 w 106"/>
                <a:gd name="T39" fmla="*/ 54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6" h="224">
                  <a:moveTo>
                    <a:pt x="53" y="0"/>
                  </a:moveTo>
                  <a:cubicBezTo>
                    <a:pt x="69" y="0"/>
                    <a:pt x="83" y="5"/>
                    <a:pt x="92" y="15"/>
                  </a:cubicBezTo>
                  <a:cubicBezTo>
                    <a:pt x="101" y="25"/>
                    <a:pt x="106" y="38"/>
                    <a:pt x="106" y="53"/>
                  </a:cubicBezTo>
                  <a:cubicBezTo>
                    <a:pt x="106" y="86"/>
                    <a:pt x="106" y="86"/>
                    <a:pt x="106" y="86"/>
                  </a:cubicBezTo>
                  <a:cubicBezTo>
                    <a:pt x="106" y="100"/>
                    <a:pt x="101" y="113"/>
                    <a:pt x="90" y="124"/>
                  </a:cubicBezTo>
                  <a:cubicBezTo>
                    <a:pt x="80" y="134"/>
                    <a:pt x="68" y="139"/>
                    <a:pt x="53" y="139"/>
                  </a:cubicBezTo>
                  <a:cubicBezTo>
                    <a:pt x="33" y="139"/>
                    <a:pt x="33" y="139"/>
                    <a:pt x="33" y="139"/>
                  </a:cubicBezTo>
                  <a:cubicBezTo>
                    <a:pt x="33" y="224"/>
                    <a:pt x="33" y="224"/>
                    <a:pt x="33" y="224"/>
                  </a:cubicBezTo>
                  <a:cubicBezTo>
                    <a:pt x="0" y="224"/>
                    <a:pt x="0" y="224"/>
                    <a:pt x="0" y="224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53" y="0"/>
                  </a:lnTo>
                  <a:close/>
                  <a:moveTo>
                    <a:pt x="73" y="54"/>
                  </a:moveTo>
                  <a:cubicBezTo>
                    <a:pt x="73" y="48"/>
                    <a:pt x="71" y="43"/>
                    <a:pt x="68" y="40"/>
                  </a:cubicBezTo>
                  <a:cubicBezTo>
                    <a:pt x="64" y="36"/>
                    <a:pt x="60" y="34"/>
                    <a:pt x="54" y="34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3" y="106"/>
                    <a:pt x="33" y="106"/>
                    <a:pt x="33" y="106"/>
                  </a:cubicBezTo>
                  <a:cubicBezTo>
                    <a:pt x="54" y="106"/>
                    <a:pt x="54" y="106"/>
                    <a:pt x="54" y="106"/>
                  </a:cubicBezTo>
                  <a:cubicBezTo>
                    <a:pt x="59" y="106"/>
                    <a:pt x="64" y="104"/>
                    <a:pt x="68" y="100"/>
                  </a:cubicBezTo>
                  <a:cubicBezTo>
                    <a:pt x="71" y="96"/>
                    <a:pt x="73" y="92"/>
                    <a:pt x="73" y="86"/>
                  </a:cubicBezTo>
                  <a:lnTo>
                    <a:pt x="73" y="5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1" name="Freeform 6"/>
            <p:cNvSpPr>
              <a:spLocks noEditPoints="1"/>
            </p:cNvSpPr>
            <p:nvPr userDrawn="1"/>
          </p:nvSpPr>
          <p:spPr bwMode="auto">
            <a:xfrm>
              <a:off x="417513" y="4730750"/>
              <a:ext cx="128588" cy="257175"/>
            </a:xfrm>
            <a:custGeom>
              <a:avLst/>
              <a:gdLst>
                <a:gd name="T0" fmla="*/ 53 w 113"/>
                <a:gd name="T1" fmla="*/ 0 h 224"/>
                <a:gd name="T2" fmla="*/ 95 w 113"/>
                <a:gd name="T3" fmla="*/ 15 h 224"/>
                <a:gd name="T4" fmla="*/ 106 w 113"/>
                <a:gd name="T5" fmla="*/ 53 h 224"/>
                <a:gd name="T6" fmla="*/ 106 w 113"/>
                <a:gd name="T7" fmla="*/ 86 h 224"/>
                <a:gd name="T8" fmla="*/ 88 w 113"/>
                <a:gd name="T9" fmla="*/ 126 h 224"/>
                <a:gd name="T10" fmla="*/ 113 w 113"/>
                <a:gd name="T11" fmla="*/ 224 h 224"/>
                <a:gd name="T12" fmla="*/ 77 w 113"/>
                <a:gd name="T13" fmla="*/ 224 h 224"/>
                <a:gd name="T14" fmla="*/ 56 w 113"/>
                <a:gd name="T15" fmla="*/ 139 h 224"/>
                <a:gd name="T16" fmla="*/ 53 w 113"/>
                <a:gd name="T17" fmla="*/ 139 h 224"/>
                <a:gd name="T18" fmla="*/ 34 w 113"/>
                <a:gd name="T19" fmla="*/ 139 h 224"/>
                <a:gd name="T20" fmla="*/ 34 w 113"/>
                <a:gd name="T21" fmla="*/ 224 h 224"/>
                <a:gd name="T22" fmla="*/ 0 w 113"/>
                <a:gd name="T23" fmla="*/ 224 h 224"/>
                <a:gd name="T24" fmla="*/ 0 w 113"/>
                <a:gd name="T25" fmla="*/ 0 h 224"/>
                <a:gd name="T26" fmla="*/ 53 w 113"/>
                <a:gd name="T27" fmla="*/ 0 h 224"/>
                <a:gd name="T28" fmla="*/ 74 w 113"/>
                <a:gd name="T29" fmla="*/ 54 h 224"/>
                <a:gd name="T30" fmla="*/ 54 w 113"/>
                <a:gd name="T31" fmla="*/ 34 h 224"/>
                <a:gd name="T32" fmla="*/ 34 w 113"/>
                <a:gd name="T33" fmla="*/ 34 h 224"/>
                <a:gd name="T34" fmla="*/ 34 w 113"/>
                <a:gd name="T35" fmla="*/ 106 h 224"/>
                <a:gd name="T36" fmla="*/ 54 w 113"/>
                <a:gd name="T37" fmla="*/ 106 h 224"/>
                <a:gd name="T38" fmla="*/ 68 w 113"/>
                <a:gd name="T39" fmla="*/ 100 h 224"/>
                <a:gd name="T40" fmla="*/ 74 w 113"/>
                <a:gd name="T41" fmla="*/ 86 h 224"/>
                <a:gd name="T42" fmla="*/ 74 w 113"/>
                <a:gd name="T43" fmla="*/ 54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3" h="224">
                  <a:moveTo>
                    <a:pt x="53" y="0"/>
                  </a:moveTo>
                  <a:cubicBezTo>
                    <a:pt x="72" y="0"/>
                    <a:pt x="86" y="5"/>
                    <a:pt x="95" y="15"/>
                  </a:cubicBezTo>
                  <a:cubicBezTo>
                    <a:pt x="103" y="24"/>
                    <a:pt x="106" y="37"/>
                    <a:pt x="106" y="53"/>
                  </a:cubicBezTo>
                  <a:cubicBezTo>
                    <a:pt x="106" y="86"/>
                    <a:pt x="106" y="86"/>
                    <a:pt x="106" y="86"/>
                  </a:cubicBezTo>
                  <a:cubicBezTo>
                    <a:pt x="106" y="102"/>
                    <a:pt x="100" y="115"/>
                    <a:pt x="88" y="126"/>
                  </a:cubicBezTo>
                  <a:cubicBezTo>
                    <a:pt x="113" y="224"/>
                    <a:pt x="113" y="224"/>
                    <a:pt x="113" y="224"/>
                  </a:cubicBezTo>
                  <a:cubicBezTo>
                    <a:pt x="77" y="224"/>
                    <a:pt x="77" y="224"/>
                    <a:pt x="77" y="224"/>
                  </a:cubicBezTo>
                  <a:cubicBezTo>
                    <a:pt x="56" y="139"/>
                    <a:pt x="56" y="139"/>
                    <a:pt x="56" y="139"/>
                  </a:cubicBezTo>
                  <a:cubicBezTo>
                    <a:pt x="55" y="139"/>
                    <a:pt x="54" y="139"/>
                    <a:pt x="53" y="139"/>
                  </a:cubicBezTo>
                  <a:cubicBezTo>
                    <a:pt x="34" y="139"/>
                    <a:pt x="34" y="139"/>
                    <a:pt x="34" y="139"/>
                  </a:cubicBezTo>
                  <a:cubicBezTo>
                    <a:pt x="34" y="224"/>
                    <a:pt x="34" y="224"/>
                    <a:pt x="34" y="224"/>
                  </a:cubicBezTo>
                  <a:cubicBezTo>
                    <a:pt x="0" y="224"/>
                    <a:pt x="0" y="224"/>
                    <a:pt x="0" y="224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53" y="0"/>
                  </a:lnTo>
                  <a:close/>
                  <a:moveTo>
                    <a:pt x="74" y="54"/>
                  </a:moveTo>
                  <a:cubicBezTo>
                    <a:pt x="74" y="41"/>
                    <a:pt x="67" y="34"/>
                    <a:pt x="54" y="34"/>
                  </a:cubicBezTo>
                  <a:cubicBezTo>
                    <a:pt x="34" y="34"/>
                    <a:pt x="34" y="34"/>
                    <a:pt x="34" y="34"/>
                  </a:cubicBezTo>
                  <a:cubicBezTo>
                    <a:pt x="34" y="106"/>
                    <a:pt x="34" y="106"/>
                    <a:pt x="34" y="106"/>
                  </a:cubicBezTo>
                  <a:cubicBezTo>
                    <a:pt x="54" y="106"/>
                    <a:pt x="54" y="106"/>
                    <a:pt x="54" y="106"/>
                  </a:cubicBezTo>
                  <a:cubicBezTo>
                    <a:pt x="60" y="106"/>
                    <a:pt x="64" y="104"/>
                    <a:pt x="68" y="100"/>
                  </a:cubicBezTo>
                  <a:cubicBezTo>
                    <a:pt x="72" y="96"/>
                    <a:pt x="74" y="92"/>
                    <a:pt x="74" y="86"/>
                  </a:cubicBezTo>
                  <a:lnTo>
                    <a:pt x="74" y="5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2" name="Rectangle 7"/>
            <p:cNvSpPr>
              <a:spLocks noChangeArrowheads="1"/>
            </p:cNvSpPr>
            <p:nvPr userDrawn="1"/>
          </p:nvSpPr>
          <p:spPr bwMode="auto">
            <a:xfrm>
              <a:off x="577850" y="4730750"/>
              <a:ext cx="39688" cy="257175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3" name="Freeform 8"/>
            <p:cNvSpPr>
              <a:spLocks/>
            </p:cNvSpPr>
            <p:nvPr userDrawn="1"/>
          </p:nvSpPr>
          <p:spPr bwMode="auto">
            <a:xfrm>
              <a:off x="652463" y="4729163"/>
              <a:ext cx="177800" cy="258763"/>
            </a:xfrm>
            <a:custGeom>
              <a:avLst/>
              <a:gdLst>
                <a:gd name="T0" fmla="*/ 24 w 112"/>
                <a:gd name="T1" fmla="*/ 163 h 163"/>
                <a:gd name="T2" fmla="*/ 0 w 112"/>
                <a:gd name="T3" fmla="*/ 163 h 163"/>
                <a:gd name="T4" fmla="*/ 0 w 112"/>
                <a:gd name="T5" fmla="*/ 0 h 163"/>
                <a:gd name="T6" fmla="*/ 34 w 112"/>
                <a:gd name="T7" fmla="*/ 0 h 163"/>
                <a:gd name="T8" fmla="*/ 57 w 112"/>
                <a:gd name="T9" fmla="*/ 117 h 163"/>
                <a:gd name="T10" fmla="*/ 79 w 112"/>
                <a:gd name="T11" fmla="*/ 0 h 163"/>
                <a:gd name="T12" fmla="*/ 112 w 112"/>
                <a:gd name="T13" fmla="*/ 0 h 163"/>
                <a:gd name="T14" fmla="*/ 112 w 112"/>
                <a:gd name="T15" fmla="*/ 163 h 163"/>
                <a:gd name="T16" fmla="*/ 88 w 112"/>
                <a:gd name="T17" fmla="*/ 163 h 163"/>
                <a:gd name="T18" fmla="*/ 88 w 112"/>
                <a:gd name="T19" fmla="*/ 61 h 163"/>
                <a:gd name="T20" fmla="*/ 67 w 112"/>
                <a:gd name="T21" fmla="*/ 163 h 163"/>
                <a:gd name="T22" fmla="*/ 47 w 112"/>
                <a:gd name="T23" fmla="*/ 163 h 163"/>
                <a:gd name="T24" fmla="*/ 24 w 112"/>
                <a:gd name="T25" fmla="*/ 61 h 163"/>
                <a:gd name="T26" fmla="*/ 24 w 112"/>
                <a:gd name="T27" fmla="*/ 163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2" h="163">
                  <a:moveTo>
                    <a:pt x="24" y="163"/>
                  </a:moveTo>
                  <a:lnTo>
                    <a:pt x="0" y="163"/>
                  </a:lnTo>
                  <a:lnTo>
                    <a:pt x="0" y="0"/>
                  </a:lnTo>
                  <a:lnTo>
                    <a:pt x="34" y="0"/>
                  </a:lnTo>
                  <a:lnTo>
                    <a:pt x="57" y="117"/>
                  </a:lnTo>
                  <a:lnTo>
                    <a:pt x="79" y="0"/>
                  </a:lnTo>
                  <a:lnTo>
                    <a:pt x="112" y="0"/>
                  </a:lnTo>
                  <a:lnTo>
                    <a:pt x="112" y="163"/>
                  </a:lnTo>
                  <a:lnTo>
                    <a:pt x="88" y="163"/>
                  </a:lnTo>
                  <a:lnTo>
                    <a:pt x="88" y="61"/>
                  </a:lnTo>
                  <a:lnTo>
                    <a:pt x="67" y="163"/>
                  </a:lnTo>
                  <a:lnTo>
                    <a:pt x="47" y="163"/>
                  </a:lnTo>
                  <a:lnTo>
                    <a:pt x="24" y="61"/>
                  </a:lnTo>
                  <a:lnTo>
                    <a:pt x="24" y="16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4" name="Freeform 9"/>
            <p:cNvSpPr>
              <a:spLocks noEditPoints="1"/>
            </p:cNvSpPr>
            <p:nvPr userDrawn="1"/>
          </p:nvSpPr>
          <p:spPr bwMode="auto">
            <a:xfrm>
              <a:off x="863600" y="4730750"/>
              <a:ext cx="138113" cy="257175"/>
            </a:xfrm>
            <a:custGeom>
              <a:avLst/>
              <a:gdLst>
                <a:gd name="T0" fmla="*/ 31 w 87"/>
                <a:gd name="T1" fmla="*/ 124 h 162"/>
                <a:gd name="T2" fmla="*/ 25 w 87"/>
                <a:gd name="T3" fmla="*/ 162 h 162"/>
                <a:gd name="T4" fmla="*/ 0 w 87"/>
                <a:gd name="T5" fmla="*/ 162 h 162"/>
                <a:gd name="T6" fmla="*/ 27 w 87"/>
                <a:gd name="T7" fmla="*/ 0 h 162"/>
                <a:gd name="T8" fmla="*/ 60 w 87"/>
                <a:gd name="T9" fmla="*/ 0 h 162"/>
                <a:gd name="T10" fmla="*/ 87 w 87"/>
                <a:gd name="T11" fmla="*/ 162 h 162"/>
                <a:gd name="T12" fmla="*/ 61 w 87"/>
                <a:gd name="T13" fmla="*/ 162 h 162"/>
                <a:gd name="T14" fmla="*/ 56 w 87"/>
                <a:gd name="T15" fmla="*/ 124 h 162"/>
                <a:gd name="T16" fmla="*/ 31 w 87"/>
                <a:gd name="T17" fmla="*/ 124 h 162"/>
                <a:gd name="T18" fmla="*/ 43 w 87"/>
                <a:gd name="T19" fmla="*/ 37 h 162"/>
                <a:gd name="T20" fmla="*/ 34 w 87"/>
                <a:gd name="T21" fmla="*/ 100 h 162"/>
                <a:gd name="T22" fmla="*/ 52 w 87"/>
                <a:gd name="T23" fmla="*/ 100 h 162"/>
                <a:gd name="T24" fmla="*/ 43 w 87"/>
                <a:gd name="T25" fmla="*/ 37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7" h="162">
                  <a:moveTo>
                    <a:pt x="31" y="124"/>
                  </a:moveTo>
                  <a:lnTo>
                    <a:pt x="25" y="162"/>
                  </a:lnTo>
                  <a:lnTo>
                    <a:pt x="0" y="162"/>
                  </a:lnTo>
                  <a:lnTo>
                    <a:pt x="27" y="0"/>
                  </a:lnTo>
                  <a:lnTo>
                    <a:pt x="60" y="0"/>
                  </a:lnTo>
                  <a:lnTo>
                    <a:pt x="87" y="162"/>
                  </a:lnTo>
                  <a:lnTo>
                    <a:pt x="61" y="162"/>
                  </a:lnTo>
                  <a:lnTo>
                    <a:pt x="56" y="124"/>
                  </a:lnTo>
                  <a:lnTo>
                    <a:pt x="31" y="124"/>
                  </a:lnTo>
                  <a:close/>
                  <a:moveTo>
                    <a:pt x="43" y="37"/>
                  </a:moveTo>
                  <a:lnTo>
                    <a:pt x="34" y="100"/>
                  </a:lnTo>
                  <a:lnTo>
                    <a:pt x="52" y="100"/>
                  </a:lnTo>
                  <a:lnTo>
                    <a:pt x="43" y="3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5" name="Freeform 10"/>
            <p:cNvSpPr>
              <a:spLocks/>
            </p:cNvSpPr>
            <p:nvPr userDrawn="1"/>
          </p:nvSpPr>
          <p:spPr bwMode="auto">
            <a:xfrm>
              <a:off x="1028700" y="4730750"/>
              <a:ext cx="141288" cy="257175"/>
            </a:xfrm>
            <a:custGeom>
              <a:avLst/>
              <a:gdLst>
                <a:gd name="T0" fmla="*/ 89 w 89"/>
                <a:gd name="T1" fmla="*/ 162 h 162"/>
                <a:gd name="T2" fmla="*/ 63 w 89"/>
                <a:gd name="T3" fmla="*/ 162 h 162"/>
                <a:gd name="T4" fmla="*/ 45 w 89"/>
                <a:gd name="T5" fmla="*/ 110 h 162"/>
                <a:gd name="T6" fmla="*/ 26 w 89"/>
                <a:gd name="T7" fmla="*/ 162 h 162"/>
                <a:gd name="T8" fmla="*/ 0 w 89"/>
                <a:gd name="T9" fmla="*/ 162 h 162"/>
                <a:gd name="T10" fmla="*/ 31 w 89"/>
                <a:gd name="T11" fmla="*/ 80 h 162"/>
                <a:gd name="T12" fmla="*/ 0 w 89"/>
                <a:gd name="T13" fmla="*/ 0 h 162"/>
                <a:gd name="T14" fmla="*/ 27 w 89"/>
                <a:gd name="T15" fmla="*/ 0 h 162"/>
                <a:gd name="T16" fmla="*/ 45 w 89"/>
                <a:gd name="T17" fmla="*/ 50 h 162"/>
                <a:gd name="T18" fmla="*/ 63 w 89"/>
                <a:gd name="T19" fmla="*/ 0 h 162"/>
                <a:gd name="T20" fmla="*/ 89 w 89"/>
                <a:gd name="T21" fmla="*/ 0 h 162"/>
                <a:gd name="T22" fmla="*/ 58 w 89"/>
                <a:gd name="T23" fmla="*/ 80 h 162"/>
                <a:gd name="T24" fmla="*/ 89 w 89"/>
                <a:gd name="T25" fmla="*/ 16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9" h="162">
                  <a:moveTo>
                    <a:pt x="89" y="162"/>
                  </a:moveTo>
                  <a:lnTo>
                    <a:pt x="63" y="162"/>
                  </a:lnTo>
                  <a:lnTo>
                    <a:pt x="45" y="110"/>
                  </a:lnTo>
                  <a:lnTo>
                    <a:pt x="26" y="162"/>
                  </a:lnTo>
                  <a:lnTo>
                    <a:pt x="0" y="162"/>
                  </a:lnTo>
                  <a:lnTo>
                    <a:pt x="31" y="80"/>
                  </a:lnTo>
                  <a:lnTo>
                    <a:pt x="0" y="0"/>
                  </a:lnTo>
                  <a:lnTo>
                    <a:pt x="27" y="0"/>
                  </a:lnTo>
                  <a:lnTo>
                    <a:pt x="45" y="50"/>
                  </a:lnTo>
                  <a:lnTo>
                    <a:pt x="63" y="0"/>
                  </a:lnTo>
                  <a:lnTo>
                    <a:pt x="89" y="0"/>
                  </a:lnTo>
                  <a:lnTo>
                    <a:pt x="58" y="80"/>
                  </a:lnTo>
                  <a:lnTo>
                    <a:pt x="89" y="16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26" name="Freeform 93">
            <a:hlinkClick r:id="" action="ppaction://hlinkshowjump?jump=nextslide"/>
          </p:cNvPr>
          <p:cNvSpPr>
            <a:spLocks/>
          </p:cNvSpPr>
          <p:nvPr userDrawn="1"/>
        </p:nvSpPr>
        <p:spPr bwMode="auto">
          <a:xfrm>
            <a:off x="8719163" y="6442703"/>
            <a:ext cx="177187" cy="206063"/>
          </a:xfrm>
          <a:custGeom>
            <a:avLst/>
            <a:gdLst>
              <a:gd name="T0" fmla="*/ 0 w 632"/>
              <a:gd name="T1" fmla="*/ 0 h 735"/>
              <a:gd name="T2" fmla="*/ 632 w 632"/>
              <a:gd name="T3" fmla="*/ 366 h 735"/>
              <a:gd name="T4" fmla="*/ 0 w 632"/>
              <a:gd name="T5" fmla="*/ 735 h 735"/>
              <a:gd name="T6" fmla="*/ 0 w 632"/>
              <a:gd name="T7" fmla="*/ 0 h 7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32" h="735">
                <a:moveTo>
                  <a:pt x="0" y="0"/>
                </a:moveTo>
                <a:lnTo>
                  <a:pt x="632" y="366"/>
                </a:lnTo>
                <a:lnTo>
                  <a:pt x="0" y="735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27" name="Freeform 70">
            <a:hlinkClick r:id="" action="ppaction://hlinkshowjump?jump=previousslide"/>
          </p:cNvPr>
          <p:cNvSpPr>
            <a:spLocks/>
          </p:cNvSpPr>
          <p:nvPr userDrawn="1"/>
        </p:nvSpPr>
        <p:spPr bwMode="auto">
          <a:xfrm>
            <a:off x="8361002" y="6442703"/>
            <a:ext cx="177187" cy="206063"/>
          </a:xfrm>
          <a:custGeom>
            <a:avLst/>
            <a:gdLst>
              <a:gd name="T0" fmla="*/ 632 w 632"/>
              <a:gd name="T1" fmla="*/ 735 h 735"/>
              <a:gd name="T2" fmla="*/ 0 w 632"/>
              <a:gd name="T3" fmla="*/ 366 h 735"/>
              <a:gd name="T4" fmla="*/ 632 w 632"/>
              <a:gd name="T5" fmla="*/ 0 h 735"/>
              <a:gd name="T6" fmla="*/ 632 w 632"/>
              <a:gd name="T7" fmla="*/ 735 h 7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32" h="735">
                <a:moveTo>
                  <a:pt x="632" y="735"/>
                </a:moveTo>
                <a:lnTo>
                  <a:pt x="0" y="366"/>
                </a:lnTo>
                <a:lnTo>
                  <a:pt x="632" y="0"/>
                </a:lnTo>
                <a:lnTo>
                  <a:pt x="632" y="735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86155288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1" grpId="0"/>
      <p:bldP spid="19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6858000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51554349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4531" y="161925"/>
            <a:ext cx="7886700" cy="1325563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531" y="1825625"/>
            <a:ext cx="7886700" cy="43513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2" name="Freeform 22"/>
          <p:cNvSpPr>
            <a:spLocks/>
          </p:cNvSpPr>
          <p:nvPr userDrawn="1"/>
        </p:nvSpPr>
        <p:spPr bwMode="auto">
          <a:xfrm>
            <a:off x="292100" y="459115"/>
            <a:ext cx="137997" cy="214104"/>
          </a:xfrm>
          <a:custGeom>
            <a:avLst/>
            <a:gdLst>
              <a:gd name="T0" fmla="*/ 0 w 110"/>
              <a:gd name="T1" fmla="*/ 0 h 128"/>
              <a:gd name="T2" fmla="*/ 110 w 110"/>
              <a:gd name="T3" fmla="*/ 64 h 128"/>
              <a:gd name="T4" fmla="*/ 0 w 110"/>
              <a:gd name="T5" fmla="*/ 128 h 128"/>
              <a:gd name="T6" fmla="*/ 0 w 110"/>
              <a:gd name="T7" fmla="*/ 0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10" h="128">
                <a:moveTo>
                  <a:pt x="0" y="0"/>
                </a:moveTo>
                <a:lnTo>
                  <a:pt x="110" y="64"/>
                </a:lnTo>
                <a:lnTo>
                  <a:pt x="0" y="12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sz="1350"/>
          </a:p>
        </p:txBody>
      </p:sp>
      <p:sp>
        <p:nvSpPr>
          <p:cNvPr id="47" name="Text Placeholder 8"/>
          <p:cNvSpPr>
            <a:spLocks noGrp="1"/>
          </p:cNvSpPr>
          <p:nvPr>
            <p:ph type="body" sz="quarter" idx="16"/>
          </p:nvPr>
        </p:nvSpPr>
        <p:spPr>
          <a:xfrm>
            <a:off x="466725" y="1049020"/>
            <a:ext cx="7886700" cy="355600"/>
          </a:xfrm>
        </p:spPr>
        <p:txBody>
          <a:bodyPr>
            <a:noAutofit/>
          </a:bodyPr>
          <a:lstStyle>
            <a:lvl1pPr marL="0" indent="0" algn="l"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48" name="Group 47"/>
          <p:cNvGrpSpPr/>
          <p:nvPr userDrawn="1"/>
        </p:nvGrpSpPr>
        <p:grpSpPr>
          <a:xfrm>
            <a:off x="7696200" y="-152406"/>
            <a:ext cx="1447800" cy="2248478"/>
            <a:chOff x="7696200" y="-152406"/>
            <a:chExt cx="1447800" cy="2248478"/>
          </a:xfrm>
          <a:solidFill>
            <a:schemeClr val="accent2">
              <a:alpha val="25000"/>
            </a:schemeClr>
          </a:solidFill>
        </p:grpSpPr>
        <p:sp>
          <p:nvSpPr>
            <p:cNvPr id="49" name="Freeform 43"/>
            <p:cNvSpPr>
              <a:spLocks/>
            </p:cNvSpPr>
            <p:nvPr/>
          </p:nvSpPr>
          <p:spPr bwMode="auto">
            <a:xfrm>
              <a:off x="8661400" y="-152406"/>
              <a:ext cx="241300" cy="282980"/>
            </a:xfrm>
            <a:custGeom>
              <a:avLst/>
              <a:gdLst>
                <a:gd name="T0" fmla="*/ 110 w 110"/>
                <a:gd name="T1" fmla="*/ 129 h 129"/>
                <a:gd name="T2" fmla="*/ 0 w 110"/>
                <a:gd name="T3" fmla="*/ 65 h 129"/>
                <a:gd name="T4" fmla="*/ 110 w 110"/>
                <a:gd name="T5" fmla="*/ 0 h 129"/>
                <a:gd name="T6" fmla="*/ 110 w 110"/>
                <a:gd name="T7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9">
                  <a:moveTo>
                    <a:pt x="110" y="129"/>
                  </a:moveTo>
                  <a:lnTo>
                    <a:pt x="0" y="65"/>
                  </a:lnTo>
                  <a:lnTo>
                    <a:pt x="110" y="0"/>
                  </a:lnTo>
                  <a:lnTo>
                    <a:pt x="110" y="12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0" name="Freeform 22"/>
            <p:cNvSpPr>
              <a:spLocks/>
            </p:cNvSpPr>
            <p:nvPr/>
          </p:nvSpPr>
          <p:spPr bwMode="auto">
            <a:xfrm>
              <a:off x="8661400" y="1113323"/>
              <a:ext cx="241300" cy="280785"/>
            </a:xfrm>
            <a:custGeom>
              <a:avLst/>
              <a:gdLst>
                <a:gd name="T0" fmla="*/ 0 w 110"/>
                <a:gd name="T1" fmla="*/ 0 h 128"/>
                <a:gd name="T2" fmla="*/ 110 w 110"/>
                <a:gd name="T3" fmla="*/ 64 h 128"/>
                <a:gd name="T4" fmla="*/ 0 w 110"/>
                <a:gd name="T5" fmla="*/ 128 h 128"/>
                <a:gd name="T6" fmla="*/ 0 w 110"/>
                <a:gd name="T7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0" y="0"/>
                  </a:moveTo>
                  <a:lnTo>
                    <a:pt x="110" y="64"/>
                  </a:lnTo>
                  <a:lnTo>
                    <a:pt x="0" y="12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1" name="Freeform 30"/>
            <p:cNvSpPr>
              <a:spLocks/>
            </p:cNvSpPr>
            <p:nvPr/>
          </p:nvSpPr>
          <p:spPr bwMode="auto">
            <a:xfrm>
              <a:off x="8661400" y="411359"/>
              <a:ext cx="241300" cy="280785"/>
            </a:xfrm>
            <a:custGeom>
              <a:avLst/>
              <a:gdLst>
                <a:gd name="T0" fmla="*/ 110 w 110"/>
                <a:gd name="T1" fmla="*/ 128 h 128"/>
                <a:gd name="T2" fmla="*/ 0 w 110"/>
                <a:gd name="T3" fmla="*/ 64 h 128"/>
                <a:gd name="T4" fmla="*/ 110 w 110"/>
                <a:gd name="T5" fmla="*/ 0 h 128"/>
                <a:gd name="T6" fmla="*/ 110 w 110"/>
                <a:gd name="T7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110" y="128"/>
                  </a:moveTo>
                  <a:lnTo>
                    <a:pt x="0" y="64"/>
                  </a:lnTo>
                  <a:lnTo>
                    <a:pt x="110" y="0"/>
                  </a:lnTo>
                  <a:lnTo>
                    <a:pt x="110" y="12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3" name="Freeform 31"/>
            <p:cNvSpPr>
              <a:spLocks/>
            </p:cNvSpPr>
            <p:nvPr/>
          </p:nvSpPr>
          <p:spPr bwMode="auto">
            <a:xfrm>
              <a:off x="8661400" y="128379"/>
              <a:ext cx="241300" cy="282980"/>
            </a:xfrm>
            <a:custGeom>
              <a:avLst/>
              <a:gdLst>
                <a:gd name="T0" fmla="*/ 110 w 110"/>
                <a:gd name="T1" fmla="*/ 129 h 129"/>
                <a:gd name="T2" fmla="*/ 0 w 110"/>
                <a:gd name="T3" fmla="*/ 65 h 129"/>
                <a:gd name="T4" fmla="*/ 110 w 110"/>
                <a:gd name="T5" fmla="*/ 0 h 129"/>
                <a:gd name="T6" fmla="*/ 110 w 110"/>
                <a:gd name="T7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9">
                  <a:moveTo>
                    <a:pt x="110" y="129"/>
                  </a:moveTo>
                  <a:lnTo>
                    <a:pt x="0" y="65"/>
                  </a:lnTo>
                  <a:lnTo>
                    <a:pt x="110" y="0"/>
                  </a:lnTo>
                  <a:lnTo>
                    <a:pt x="110" y="12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4" name="Freeform 34"/>
            <p:cNvSpPr>
              <a:spLocks/>
            </p:cNvSpPr>
            <p:nvPr/>
          </p:nvSpPr>
          <p:spPr bwMode="auto">
            <a:xfrm>
              <a:off x="8902700" y="692145"/>
              <a:ext cx="241300" cy="280785"/>
            </a:xfrm>
            <a:custGeom>
              <a:avLst/>
              <a:gdLst>
                <a:gd name="T0" fmla="*/ 0 w 110"/>
                <a:gd name="T1" fmla="*/ 0 h 128"/>
                <a:gd name="T2" fmla="*/ 110 w 110"/>
                <a:gd name="T3" fmla="*/ 64 h 128"/>
                <a:gd name="T4" fmla="*/ 0 w 110"/>
                <a:gd name="T5" fmla="*/ 128 h 128"/>
                <a:gd name="T6" fmla="*/ 0 w 110"/>
                <a:gd name="T7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0" y="0"/>
                  </a:moveTo>
                  <a:lnTo>
                    <a:pt x="110" y="64"/>
                  </a:lnTo>
                  <a:lnTo>
                    <a:pt x="0" y="12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5" name="Freeform 39"/>
            <p:cNvSpPr>
              <a:spLocks/>
            </p:cNvSpPr>
            <p:nvPr/>
          </p:nvSpPr>
          <p:spPr bwMode="auto">
            <a:xfrm>
              <a:off x="8902700" y="270967"/>
              <a:ext cx="241300" cy="280785"/>
            </a:xfrm>
            <a:custGeom>
              <a:avLst/>
              <a:gdLst>
                <a:gd name="T0" fmla="*/ 110 w 110"/>
                <a:gd name="T1" fmla="*/ 128 h 128"/>
                <a:gd name="T2" fmla="*/ 0 w 110"/>
                <a:gd name="T3" fmla="*/ 63 h 128"/>
                <a:gd name="T4" fmla="*/ 110 w 110"/>
                <a:gd name="T5" fmla="*/ 0 h 128"/>
                <a:gd name="T6" fmla="*/ 110 w 110"/>
                <a:gd name="T7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110" y="128"/>
                  </a:moveTo>
                  <a:lnTo>
                    <a:pt x="0" y="63"/>
                  </a:lnTo>
                  <a:lnTo>
                    <a:pt x="110" y="0"/>
                  </a:lnTo>
                  <a:lnTo>
                    <a:pt x="110" y="12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6" name="Freeform 7"/>
            <p:cNvSpPr>
              <a:spLocks/>
            </p:cNvSpPr>
            <p:nvPr/>
          </p:nvSpPr>
          <p:spPr bwMode="auto">
            <a:xfrm>
              <a:off x="7696200" y="128379"/>
              <a:ext cx="241300" cy="282980"/>
            </a:xfrm>
            <a:custGeom>
              <a:avLst/>
              <a:gdLst>
                <a:gd name="T0" fmla="*/ 110 w 110"/>
                <a:gd name="T1" fmla="*/ 129 h 129"/>
                <a:gd name="T2" fmla="*/ 0 w 110"/>
                <a:gd name="T3" fmla="*/ 65 h 129"/>
                <a:gd name="T4" fmla="*/ 110 w 110"/>
                <a:gd name="T5" fmla="*/ 0 h 129"/>
                <a:gd name="T6" fmla="*/ 110 w 110"/>
                <a:gd name="T7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9">
                  <a:moveTo>
                    <a:pt x="110" y="129"/>
                  </a:moveTo>
                  <a:lnTo>
                    <a:pt x="0" y="65"/>
                  </a:lnTo>
                  <a:lnTo>
                    <a:pt x="110" y="0"/>
                  </a:lnTo>
                  <a:lnTo>
                    <a:pt x="110" y="12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7" name="Freeform 9"/>
            <p:cNvSpPr>
              <a:spLocks/>
            </p:cNvSpPr>
            <p:nvPr/>
          </p:nvSpPr>
          <p:spPr bwMode="auto">
            <a:xfrm>
              <a:off x="7937500" y="-152406"/>
              <a:ext cx="241300" cy="280785"/>
            </a:xfrm>
            <a:custGeom>
              <a:avLst/>
              <a:gdLst>
                <a:gd name="T0" fmla="*/ 0 w 110"/>
                <a:gd name="T1" fmla="*/ 0 h 128"/>
                <a:gd name="T2" fmla="*/ 110 w 110"/>
                <a:gd name="T3" fmla="*/ 65 h 128"/>
                <a:gd name="T4" fmla="*/ 0 w 110"/>
                <a:gd name="T5" fmla="*/ 128 h 128"/>
                <a:gd name="T6" fmla="*/ 0 w 110"/>
                <a:gd name="T7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0" y="0"/>
                  </a:moveTo>
                  <a:lnTo>
                    <a:pt x="110" y="65"/>
                  </a:lnTo>
                  <a:lnTo>
                    <a:pt x="0" y="12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8" name="Freeform 12"/>
            <p:cNvSpPr>
              <a:spLocks/>
            </p:cNvSpPr>
            <p:nvPr/>
          </p:nvSpPr>
          <p:spPr bwMode="auto">
            <a:xfrm>
              <a:off x="8178800" y="270967"/>
              <a:ext cx="241300" cy="280785"/>
            </a:xfrm>
            <a:custGeom>
              <a:avLst/>
              <a:gdLst>
                <a:gd name="T0" fmla="*/ 0 w 110"/>
                <a:gd name="T1" fmla="*/ 0 h 128"/>
                <a:gd name="T2" fmla="*/ 110 w 110"/>
                <a:gd name="T3" fmla="*/ 64 h 128"/>
                <a:gd name="T4" fmla="*/ 0 w 110"/>
                <a:gd name="T5" fmla="*/ 128 h 128"/>
                <a:gd name="T6" fmla="*/ 0 w 110"/>
                <a:gd name="T7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0" y="0"/>
                  </a:moveTo>
                  <a:lnTo>
                    <a:pt x="110" y="64"/>
                  </a:lnTo>
                  <a:lnTo>
                    <a:pt x="0" y="12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9" name="Freeform 16"/>
            <p:cNvSpPr>
              <a:spLocks/>
            </p:cNvSpPr>
            <p:nvPr/>
          </p:nvSpPr>
          <p:spPr bwMode="auto">
            <a:xfrm>
              <a:off x="8178800" y="-152406"/>
              <a:ext cx="241300" cy="280785"/>
            </a:xfrm>
            <a:custGeom>
              <a:avLst/>
              <a:gdLst>
                <a:gd name="T0" fmla="*/ 110 w 110"/>
                <a:gd name="T1" fmla="*/ 128 h 128"/>
                <a:gd name="T2" fmla="*/ 0 w 110"/>
                <a:gd name="T3" fmla="*/ 65 h 128"/>
                <a:gd name="T4" fmla="*/ 110 w 110"/>
                <a:gd name="T5" fmla="*/ 0 h 128"/>
                <a:gd name="T6" fmla="*/ 110 w 110"/>
                <a:gd name="T7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110" y="128"/>
                  </a:moveTo>
                  <a:lnTo>
                    <a:pt x="0" y="65"/>
                  </a:lnTo>
                  <a:lnTo>
                    <a:pt x="110" y="0"/>
                  </a:lnTo>
                  <a:lnTo>
                    <a:pt x="110" y="12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0" name="Freeform 18"/>
            <p:cNvSpPr>
              <a:spLocks/>
            </p:cNvSpPr>
            <p:nvPr/>
          </p:nvSpPr>
          <p:spPr bwMode="auto">
            <a:xfrm>
              <a:off x="8420100" y="692145"/>
              <a:ext cx="241300" cy="280785"/>
            </a:xfrm>
            <a:custGeom>
              <a:avLst/>
              <a:gdLst>
                <a:gd name="T0" fmla="*/ 0 w 110"/>
                <a:gd name="T1" fmla="*/ 0 h 128"/>
                <a:gd name="T2" fmla="*/ 110 w 110"/>
                <a:gd name="T3" fmla="*/ 64 h 128"/>
                <a:gd name="T4" fmla="*/ 0 w 110"/>
                <a:gd name="T5" fmla="*/ 128 h 128"/>
                <a:gd name="T6" fmla="*/ 0 w 110"/>
                <a:gd name="T7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0" y="0"/>
                  </a:moveTo>
                  <a:lnTo>
                    <a:pt x="110" y="64"/>
                  </a:lnTo>
                  <a:lnTo>
                    <a:pt x="0" y="12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1" name="Freeform 26"/>
            <p:cNvSpPr>
              <a:spLocks/>
            </p:cNvSpPr>
            <p:nvPr/>
          </p:nvSpPr>
          <p:spPr bwMode="auto">
            <a:xfrm>
              <a:off x="8661400" y="1534501"/>
              <a:ext cx="241300" cy="280785"/>
            </a:xfrm>
            <a:custGeom>
              <a:avLst/>
              <a:gdLst>
                <a:gd name="T0" fmla="*/ 110 w 110"/>
                <a:gd name="T1" fmla="*/ 128 h 128"/>
                <a:gd name="T2" fmla="*/ 0 w 110"/>
                <a:gd name="T3" fmla="*/ 64 h 128"/>
                <a:gd name="T4" fmla="*/ 110 w 110"/>
                <a:gd name="T5" fmla="*/ 0 h 128"/>
                <a:gd name="T6" fmla="*/ 110 w 110"/>
                <a:gd name="T7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110" y="128"/>
                  </a:moveTo>
                  <a:lnTo>
                    <a:pt x="0" y="64"/>
                  </a:lnTo>
                  <a:lnTo>
                    <a:pt x="110" y="0"/>
                  </a:lnTo>
                  <a:lnTo>
                    <a:pt x="110" y="12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2" name="Freeform 35"/>
            <p:cNvSpPr>
              <a:spLocks/>
            </p:cNvSpPr>
            <p:nvPr/>
          </p:nvSpPr>
          <p:spPr bwMode="auto">
            <a:xfrm>
              <a:off x="8902700" y="1394108"/>
              <a:ext cx="241300" cy="280785"/>
            </a:xfrm>
            <a:custGeom>
              <a:avLst/>
              <a:gdLst>
                <a:gd name="T0" fmla="*/ 110 w 110"/>
                <a:gd name="T1" fmla="*/ 128 h 128"/>
                <a:gd name="T2" fmla="*/ 0 w 110"/>
                <a:gd name="T3" fmla="*/ 64 h 128"/>
                <a:gd name="T4" fmla="*/ 110 w 110"/>
                <a:gd name="T5" fmla="*/ 0 h 128"/>
                <a:gd name="T6" fmla="*/ 110 w 110"/>
                <a:gd name="T7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110" y="128"/>
                  </a:moveTo>
                  <a:lnTo>
                    <a:pt x="0" y="64"/>
                  </a:lnTo>
                  <a:lnTo>
                    <a:pt x="110" y="0"/>
                  </a:lnTo>
                  <a:lnTo>
                    <a:pt x="110" y="12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3" name="Freeform 37"/>
            <p:cNvSpPr>
              <a:spLocks/>
            </p:cNvSpPr>
            <p:nvPr/>
          </p:nvSpPr>
          <p:spPr bwMode="auto">
            <a:xfrm>
              <a:off x="8902700" y="1815287"/>
              <a:ext cx="241300" cy="280785"/>
            </a:xfrm>
            <a:custGeom>
              <a:avLst/>
              <a:gdLst>
                <a:gd name="T0" fmla="*/ 0 w 110"/>
                <a:gd name="T1" fmla="*/ 0 h 128"/>
                <a:gd name="T2" fmla="*/ 110 w 110"/>
                <a:gd name="T3" fmla="*/ 64 h 128"/>
                <a:gd name="T4" fmla="*/ 0 w 110"/>
                <a:gd name="T5" fmla="*/ 128 h 128"/>
                <a:gd name="T6" fmla="*/ 0 w 110"/>
                <a:gd name="T7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0" y="0"/>
                  </a:moveTo>
                  <a:lnTo>
                    <a:pt x="110" y="64"/>
                  </a:lnTo>
                  <a:lnTo>
                    <a:pt x="0" y="12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4" name="Freeform 41"/>
            <p:cNvSpPr>
              <a:spLocks/>
            </p:cNvSpPr>
            <p:nvPr/>
          </p:nvSpPr>
          <p:spPr bwMode="auto">
            <a:xfrm>
              <a:off x="8902700" y="-12013"/>
              <a:ext cx="241300" cy="282980"/>
            </a:xfrm>
            <a:custGeom>
              <a:avLst/>
              <a:gdLst>
                <a:gd name="T0" fmla="*/ 110 w 110"/>
                <a:gd name="T1" fmla="*/ 129 h 129"/>
                <a:gd name="T2" fmla="*/ 0 w 110"/>
                <a:gd name="T3" fmla="*/ 64 h 129"/>
                <a:gd name="T4" fmla="*/ 110 w 110"/>
                <a:gd name="T5" fmla="*/ 0 h 129"/>
                <a:gd name="T6" fmla="*/ 110 w 110"/>
                <a:gd name="T7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9">
                  <a:moveTo>
                    <a:pt x="110" y="129"/>
                  </a:moveTo>
                  <a:lnTo>
                    <a:pt x="0" y="64"/>
                  </a:lnTo>
                  <a:lnTo>
                    <a:pt x="110" y="0"/>
                  </a:lnTo>
                  <a:lnTo>
                    <a:pt x="110" y="12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65" name="Group 64"/>
          <p:cNvGrpSpPr/>
          <p:nvPr userDrawn="1"/>
        </p:nvGrpSpPr>
        <p:grpSpPr>
          <a:xfrm>
            <a:off x="7937500" y="-152406"/>
            <a:ext cx="1206500" cy="1827299"/>
            <a:chOff x="7937500" y="-152406"/>
            <a:chExt cx="1206500" cy="1827299"/>
          </a:xfrm>
          <a:solidFill>
            <a:schemeClr val="accent1">
              <a:alpha val="25000"/>
            </a:schemeClr>
          </a:solidFill>
        </p:grpSpPr>
        <p:sp>
          <p:nvSpPr>
            <p:cNvPr id="66" name="Freeform 8"/>
            <p:cNvSpPr>
              <a:spLocks/>
            </p:cNvSpPr>
            <p:nvPr/>
          </p:nvSpPr>
          <p:spPr bwMode="auto">
            <a:xfrm>
              <a:off x="7937500" y="-9819"/>
              <a:ext cx="241300" cy="280785"/>
            </a:xfrm>
            <a:custGeom>
              <a:avLst/>
              <a:gdLst>
                <a:gd name="T0" fmla="*/ 110 w 110"/>
                <a:gd name="T1" fmla="*/ 128 h 128"/>
                <a:gd name="T2" fmla="*/ 0 w 110"/>
                <a:gd name="T3" fmla="*/ 63 h 128"/>
                <a:gd name="T4" fmla="*/ 110 w 110"/>
                <a:gd name="T5" fmla="*/ 0 h 128"/>
                <a:gd name="T6" fmla="*/ 110 w 110"/>
                <a:gd name="T7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110" y="128"/>
                  </a:moveTo>
                  <a:lnTo>
                    <a:pt x="0" y="63"/>
                  </a:lnTo>
                  <a:lnTo>
                    <a:pt x="110" y="0"/>
                  </a:lnTo>
                  <a:lnTo>
                    <a:pt x="110" y="12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7" name="Freeform 6"/>
            <p:cNvSpPr>
              <a:spLocks/>
            </p:cNvSpPr>
            <p:nvPr/>
          </p:nvSpPr>
          <p:spPr bwMode="auto">
            <a:xfrm>
              <a:off x="7937500" y="270966"/>
              <a:ext cx="241300" cy="280785"/>
            </a:xfrm>
            <a:custGeom>
              <a:avLst/>
              <a:gdLst>
                <a:gd name="T0" fmla="*/ 110 w 110"/>
                <a:gd name="T1" fmla="*/ 128 h 128"/>
                <a:gd name="T2" fmla="*/ 0 w 110"/>
                <a:gd name="T3" fmla="*/ 64 h 128"/>
                <a:gd name="T4" fmla="*/ 110 w 110"/>
                <a:gd name="T5" fmla="*/ 0 h 128"/>
                <a:gd name="T6" fmla="*/ 110 w 110"/>
                <a:gd name="T7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110" y="128"/>
                  </a:moveTo>
                  <a:lnTo>
                    <a:pt x="0" y="64"/>
                  </a:lnTo>
                  <a:lnTo>
                    <a:pt x="110" y="0"/>
                  </a:lnTo>
                  <a:lnTo>
                    <a:pt x="110" y="12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8" name="Freeform 21"/>
            <p:cNvSpPr>
              <a:spLocks/>
            </p:cNvSpPr>
            <p:nvPr/>
          </p:nvSpPr>
          <p:spPr bwMode="auto">
            <a:xfrm>
              <a:off x="8420100" y="-152406"/>
              <a:ext cx="241300" cy="280785"/>
            </a:xfrm>
            <a:custGeom>
              <a:avLst/>
              <a:gdLst>
                <a:gd name="T0" fmla="*/ 0 w 110"/>
                <a:gd name="T1" fmla="*/ 0 h 128"/>
                <a:gd name="T2" fmla="*/ 110 w 110"/>
                <a:gd name="T3" fmla="*/ 65 h 128"/>
                <a:gd name="T4" fmla="*/ 0 w 110"/>
                <a:gd name="T5" fmla="*/ 128 h 128"/>
                <a:gd name="T6" fmla="*/ 0 w 110"/>
                <a:gd name="T7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0" y="0"/>
                  </a:moveTo>
                  <a:lnTo>
                    <a:pt x="110" y="65"/>
                  </a:lnTo>
                  <a:lnTo>
                    <a:pt x="0" y="12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9" name="Freeform 5"/>
            <p:cNvSpPr>
              <a:spLocks/>
            </p:cNvSpPr>
            <p:nvPr/>
          </p:nvSpPr>
          <p:spPr bwMode="auto">
            <a:xfrm>
              <a:off x="7937500" y="551752"/>
              <a:ext cx="241300" cy="280785"/>
            </a:xfrm>
            <a:custGeom>
              <a:avLst/>
              <a:gdLst>
                <a:gd name="T0" fmla="*/ 110 w 110"/>
                <a:gd name="T1" fmla="*/ 128 h 128"/>
                <a:gd name="T2" fmla="*/ 0 w 110"/>
                <a:gd name="T3" fmla="*/ 64 h 128"/>
                <a:gd name="T4" fmla="*/ 110 w 110"/>
                <a:gd name="T5" fmla="*/ 0 h 128"/>
                <a:gd name="T6" fmla="*/ 110 w 110"/>
                <a:gd name="T7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110" y="128"/>
                  </a:moveTo>
                  <a:lnTo>
                    <a:pt x="0" y="64"/>
                  </a:lnTo>
                  <a:lnTo>
                    <a:pt x="110" y="0"/>
                  </a:lnTo>
                  <a:lnTo>
                    <a:pt x="110" y="12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0" name="Freeform 24"/>
            <p:cNvSpPr>
              <a:spLocks/>
            </p:cNvSpPr>
            <p:nvPr/>
          </p:nvSpPr>
          <p:spPr bwMode="auto">
            <a:xfrm>
              <a:off x="8661400" y="832537"/>
              <a:ext cx="241300" cy="280785"/>
            </a:xfrm>
            <a:custGeom>
              <a:avLst/>
              <a:gdLst>
                <a:gd name="T0" fmla="*/ 0 w 110"/>
                <a:gd name="T1" fmla="*/ 0 h 128"/>
                <a:gd name="T2" fmla="*/ 110 w 110"/>
                <a:gd name="T3" fmla="*/ 64 h 128"/>
                <a:gd name="T4" fmla="*/ 0 w 110"/>
                <a:gd name="T5" fmla="*/ 128 h 128"/>
                <a:gd name="T6" fmla="*/ 0 w 110"/>
                <a:gd name="T7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0" y="0"/>
                  </a:moveTo>
                  <a:lnTo>
                    <a:pt x="110" y="64"/>
                  </a:lnTo>
                  <a:lnTo>
                    <a:pt x="0" y="12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1" name="Freeform 25"/>
            <p:cNvSpPr>
              <a:spLocks/>
            </p:cNvSpPr>
            <p:nvPr/>
          </p:nvSpPr>
          <p:spPr bwMode="auto">
            <a:xfrm>
              <a:off x="8420100" y="1394108"/>
              <a:ext cx="241300" cy="280785"/>
            </a:xfrm>
            <a:custGeom>
              <a:avLst/>
              <a:gdLst>
                <a:gd name="T0" fmla="*/ 110 w 110"/>
                <a:gd name="T1" fmla="*/ 128 h 128"/>
                <a:gd name="T2" fmla="*/ 0 w 110"/>
                <a:gd name="T3" fmla="*/ 64 h 128"/>
                <a:gd name="T4" fmla="*/ 110 w 110"/>
                <a:gd name="T5" fmla="*/ 0 h 128"/>
                <a:gd name="T6" fmla="*/ 110 w 110"/>
                <a:gd name="T7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110" y="128"/>
                  </a:moveTo>
                  <a:lnTo>
                    <a:pt x="0" y="64"/>
                  </a:lnTo>
                  <a:lnTo>
                    <a:pt x="110" y="0"/>
                  </a:lnTo>
                  <a:lnTo>
                    <a:pt x="110" y="12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2" name="Freeform 32"/>
            <p:cNvSpPr>
              <a:spLocks/>
            </p:cNvSpPr>
            <p:nvPr/>
          </p:nvSpPr>
          <p:spPr bwMode="auto">
            <a:xfrm>
              <a:off x="8902700" y="972930"/>
              <a:ext cx="241300" cy="280785"/>
            </a:xfrm>
            <a:custGeom>
              <a:avLst/>
              <a:gdLst>
                <a:gd name="T0" fmla="*/ 0 w 110"/>
                <a:gd name="T1" fmla="*/ 0 h 128"/>
                <a:gd name="T2" fmla="*/ 110 w 110"/>
                <a:gd name="T3" fmla="*/ 64 h 128"/>
                <a:gd name="T4" fmla="*/ 0 w 110"/>
                <a:gd name="T5" fmla="*/ 128 h 128"/>
                <a:gd name="T6" fmla="*/ 0 w 110"/>
                <a:gd name="T7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0" y="0"/>
                  </a:moveTo>
                  <a:lnTo>
                    <a:pt x="110" y="64"/>
                  </a:lnTo>
                  <a:lnTo>
                    <a:pt x="0" y="12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3" name="Freeform 42"/>
            <p:cNvSpPr>
              <a:spLocks/>
            </p:cNvSpPr>
            <p:nvPr/>
          </p:nvSpPr>
          <p:spPr bwMode="auto">
            <a:xfrm>
              <a:off x="8661400" y="-9819"/>
              <a:ext cx="241300" cy="280785"/>
            </a:xfrm>
            <a:custGeom>
              <a:avLst/>
              <a:gdLst>
                <a:gd name="T0" fmla="*/ 0 w 110"/>
                <a:gd name="T1" fmla="*/ 0 h 128"/>
                <a:gd name="T2" fmla="*/ 110 w 110"/>
                <a:gd name="T3" fmla="*/ 63 h 128"/>
                <a:gd name="T4" fmla="*/ 0 w 110"/>
                <a:gd name="T5" fmla="*/ 128 h 128"/>
                <a:gd name="T6" fmla="*/ 0 w 110"/>
                <a:gd name="T7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0" y="0"/>
                  </a:moveTo>
                  <a:lnTo>
                    <a:pt x="110" y="63"/>
                  </a:lnTo>
                  <a:lnTo>
                    <a:pt x="0" y="12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74" name="Group 73"/>
          <p:cNvGrpSpPr/>
          <p:nvPr userDrawn="1"/>
        </p:nvGrpSpPr>
        <p:grpSpPr>
          <a:xfrm>
            <a:off x="8178800" y="-152406"/>
            <a:ext cx="965200" cy="1686907"/>
            <a:chOff x="8178800" y="-152406"/>
            <a:chExt cx="965200" cy="1686907"/>
          </a:xfrm>
          <a:solidFill>
            <a:schemeClr val="accent3">
              <a:alpha val="25000"/>
            </a:schemeClr>
          </a:solidFill>
        </p:grpSpPr>
        <p:sp>
          <p:nvSpPr>
            <p:cNvPr id="75" name="Freeform 14"/>
            <p:cNvSpPr>
              <a:spLocks/>
            </p:cNvSpPr>
            <p:nvPr/>
          </p:nvSpPr>
          <p:spPr bwMode="auto">
            <a:xfrm>
              <a:off x="8178800" y="128379"/>
              <a:ext cx="241300" cy="282980"/>
            </a:xfrm>
            <a:custGeom>
              <a:avLst/>
              <a:gdLst>
                <a:gd name="T0" fmla="*/ 110 w 110"/>
                <a:gd name="T1" fmla="*/ 129 h 129"/>
                <a:gd name="T2" fmla="*/ 0 w 110"/>
                <a:gd name="T3" fmla="*/ 65 h 129"/>
                <a:gd name="T4" fmla="*/ 110 w 110"/>
                <a:gd name="T5" fmla="*/ 0 h 129"/>
                <a:gd name="T6" fmla="*/ 110 w 110"/>
                <a:gd name="T7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9">
                  <a:moveTo>
                    <a:pt x="110" y="129"/>
                  </a:moveTo>
                  <a:lnTo>
                    <a:pt x="0" y="65"/>
                  </a:lnTo>
                  <a:lnTo>
                    <a:pt x="110" y="0"/>
                  </a:lnTo>
                  <a:lnTo>
                    <a:pt x="110" y="12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6" name="Freeform 17"/>
            <p:cNvSpPr>
              <a:spLocks/>
            </p:cNvSpPr>
            <p:nvPr/>
          </p:nvSpPr>
          <p:spPr bwMode="auto">
            <a:xfrm>
              <a:off x="8420100" y="832537"/>
              <a:ext cx="241300" cy="280785"/>
            </a:xfrm>
            <a:custGeom>
              <a:avLst/>
              <a:gdLst>
                <a:gd name="T0" fmla="*/ 110 w 110"/>
                <a:gd name="T1" fmla="*/ 128 h 128"/>
                <a:gd name="T2" fmla="*/ 0 w 110"/>
                <a:gd name="T3" fmla="*/ 64 h 128"/>
                <a:gd name="T4" fmla="*/ 110 w 110"/>
                <a:gd name="T5" fmla="*/ 0 h 128"/>
                <a:gd name="T6" fmla="*/ 110 w 110"/>
                <a:gd name="T7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110" y="128"/>
                  </a:moveTo>
                  <a:lnTo>
                    <a:pt x="0" y="64"/>
                  </a:lnTo>
                  <a:lnTo>
                    <a:pt x="110" y="0"/>
                  </a:lnTo>
                  <a:lnTo>
                    <a:pt x="110" y="12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7" name="Freeform 19"/>
            <p:cNvSpPr>
              <a:spLocks/>
            </p:cNvSpPr>
            <p:nvPr/>
          </p:nvSpPr>
          <p:spPr bwMode="auto">
            <a:xfrm>
              <a:off x="8420100" y="551752"/>
              <a:ext cx="241300" cy="280785"/>
            </a:xfrm>
            <a:custGeom>
              <a:avLst/>
              <a:gdLst>
                <a:gd name="T0" fmla="*/ 110 w 110"/>
                <a:gd name="T1" fmla="*/ 128 h 128"/>
                <a:gd name="T2" fmla="*/ 0 w 110"/>
                <a:gd name="T3" fmla="*/ 64 h 128"/>
                <a:gd name="T4" fmla="*/ 110 w 110"/>
                <a:gd name="T5" fmla="*/ 0 h 128"/>
                <a:gd name="T6" fmla="*/ 110 w 110"/>
                <a:gd name="T7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110" y="128"/>
                  </a:moveTo>
                  <a:lnTo>
                    <a:pt x="0" y="64"/>
                  </a:lnTo>
                  <a:lnTo>
                    <a:pt x="110" y="0"/>
                  </a:lnTo>
                  <a:lnTo>
                    <a:pt x="110" y="12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8" name="Freeform 20"/>
            <p:cNvSpPr>
              <a:spLocks/>
            </p:cNvSpPr>
            <p:nvPr/>
          </p:nvSpPr>
          <p:spPr bwMode="auto">
            <a:xfrm>
              <a:off x="8420100" y="-9819"/>
              <a:ext cx="241300" cy="280785"/>
            </a:xfrm>
            <a:custGeom>
              <a:avLst/>
              <a:gdLst>
                <a:gd name="T0" fmla="*/ 110 w 110"/>
                <a:gd name="T1" fmla="*/ 128 h 128"/>
                <a:gd name="T2" fmla="*/ 0 w 110"/>
                <a:gd name="T3" fmla="*/ 63 h 128"/>
                <a:gd name="T4" fmla="*/ 110 w 110"/>
                <a:gd name="T5" fmla="*/ 0 h 128"/>
                <a:gd name="T6" fmla="*/ 110 w 110"/>
                <a:gd name="T7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110" y="128"/>
                  </a:moveTo>
                  <a:lnTo>
                    <a:pt x="0" y="63"/>
                  </a:lnTo>
                  <a:lnTo>
                    <a:pt x="110" y="0"/>
                  </a:lnTo>
                  <a:lnTo>
                    <a:pt x="110" y="12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9" name="Freeform 29"/>
            <p:cNvSpPr>
              <a:spLocks/>
            </p:cNvSpPr>
            <p:nvPr/>
          </p:nvSpPr>
          <p:spPr bwMode="auto">
            <a:xfrm>
              <a:off x="8661400" y="692145"/>
              <a:ext cx="241300" cy="280785"/>
            </a:xfrm>
            <a:custGeom>
              <a:avLst/>
              <a:gdLst>
                <a:gd name="T0" fmla="*/ 110 w 110"/>
                <a:gd name="T1" fmla="*/ 128 h 128"/>
                <a:gd name="T2" fmla="*/ 0 w 110"/>
                <a:gd name="T3" fmla="*/ 64 h 128"/>
                <a:gd name="T4" fmla="*/ 110 w 110"/>
                <a:gd name="T5" fmla="*/ 0 h 128"/>
                <a:gd name="T6" fmla="*/ 110 w 110"/>
                <a:gd name="T7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110" y="128"/>
                  </a:moveTo>
                  <a:lnTo>
                    <a:pt x="0" y="64"/>
                  </a:lnTo>
                  <a:lnTo>
                    <a:pt x="110" y="0"/>
                  </a:lnTo>
                  <a:lnTo>
                    <a:pt x="110" y="12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0" name="Freeform 33"/>
            <p:cNvSpPr>
              <a:spLocks/>
            </p:cNvSpPr>
            <p:nvPr/>
          </p:nvSpPr>
          <p:spPr bwMode="auto">
            <a:xfrm>
              <a:off x="8902700" y="832537"/>
              <a:ext cx="241300" cy="280785"/>
            </a:xfrm>
            <a:custGeom>
              <a:avLst/>
              <a:gdLst>
                <a:gd name="T0" fmla="*/ 110 w 110"/>
                <a:gd name="T1" fmla="*/ 128 h 128"/>
                <a:gd name="T2" fmla="*/ 0 w 110"/>
                <a:gd name="T3" fmla="*/ 64 h 128"/>
                <a:gd name="T4" fmla="*/ 110 w 110"/>
                <a:gd name="T5" fmla="*/ 0 h 128"/>
                <a:gd name="T6" fmla="*/ 110 w 110"/>
                <a:gd name="T7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110" y="128"/>
                  </a:moveTo>
                  <a:lnTo>
                    <a:pt x="0" y="64"/>
                  </a:lnTo>
                  <a:lnTo>
                    <a:pt x="110" y="0"/>
                  </a:lnTo>
                  <a:lnTo>
                    <a:pt x="110" y="12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1" name="Freeform 36"/>
            <p:cNvSpPr>
              <a:spLocks/>
            </p:cNvSpPr>
            <p:nvPr/>
          </p:nvSpPr>
          <p:spPr bwMode="auto">
            <a:xfrm>
              <a:off x="8902700" y="1253716"/>
              <a:ext cx="241300" cy="280785"/>
            </a:xfrm>
            <a:custGeom>
              <a:avLst/>
              <a:gdLst>
                <a:gd name="T0" fmla="*/ 0 w 110"/>
                <a:gd name="T1" fmla="*/ 0 h 128"/>
                <a:gd name="T2" fmla="*/ 110 w 110"/>
                <a:gd name="T3" fmla="*/ 64 h 128"/>
                <a:gd name="T4" fmla="*/ 0 w 110"/>
                <a:gd name="T5" fmla="*/ 128 h 128"/>
                <a:gd name="T6" fmla="*/ 0 w 110"/>
                <a:gd name="T7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0" y="0"/>
                  </a:moveTo>
                  <a:lnTo>
                    <a:pt x="110" y="64"/>
                  </a:lnTo>
                  <a:lnTo>
                    <a:pt x="0" y="12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2" name="Freeform 38"/>
            <p:cNvSpPr>
              <a:spLocks/>
            </p:cNvSpPr>
            <p:nvPr/>
          </p:nvSpPr>
          <p:spPr bwMode="auto">
            <a:xfrm>
              <a:off x="8902700" y="551752"/>
              <a:ext cx="241300" cy="280785"/>
            </a:xfrm>
            <a:custGeom>
              <a:avLst/>
              <a:gdLst>
                <a:gd name="T0" fmla="*/ 110 w 110"/>
                <a:gd name="T1" fmla="*/ 128 h 128"/>
                <a:gd name="T2" fmla="*/ 0 w 110"/>
                <a:gd name="T3" fmla="*/ 64 h 128"/>
                <a:gd name="T4" fmla="*/ 110 w 110"/>
                <a:gd name="T5" fmla="*/ 0 h 128"/>
                <a:gd name="T6" fmla="*/ 110 w 110"/>
                <a:gd name="T7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110" y="128"/>
                  </a:moveTo>
                  <a:lnTo>
                    <a:pt x="0" y="64"/>
                  </a:lnTo>
                  <a:lnTo>
                    <a:pt x="110" y="0"/>
                  </a:lnTo>
                  <a:lnTo>
                    <a:pt x="110" y="12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3" name="Freeform 40"/>
            <p:cNvSpPr>
              <a:spLocks/>
            </p:cNvSpPr>
            <p:nvPr/>
          </p:nvSpPr>
          <p:spPr bwMode="auto">
            <a:xfrm>
              <a:off x="8902700" y="128379"/>
              <a:ext cx="241300" cy="280785"/>
            </a:xfrm>
            <a:custGeom>
              <a:avLst/>
              <a:gdLst>
                <a:gd name="T0" fmla="*/ 0 w 110"/>
                <a:gd name="T1" fmla="*/ 0 h 128"/>
                <a:gd name="T2" fmla="*/ 110 w 110"/>
                <a:gd name="T3" fmla="*/ 65 h 128"/>
                <a:gd name="T4" fmla="*/ 0 w 110"/>
                <a:gd name="T5" fmla="*/ 128 h 128"/>
                <a:gd name="T6" fmla="*/ 0 w 110"/>
                <a:gd name="T7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0" y="0"/>
                  </a:moveTo>
                  <a:lnTo>
                    <a:pt x="110" y="65"/>
                  </a:lnTo>
                  <a:lnTo>
                    <a:pt x="0" y="12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4" name="Freeform 11"/>
            <p:cNvSpPr>
              <a:spLocks/>
            </p:cNvSpPr>
            <p:nvPr/>
          </p:nvSpPr>
          <p:spPr bwMode="auto">
            <a:xfrm>
              <a:off x="8178800" y="411359"/>
              <a:ext cx="241300" cy="280785"/>
            </a:xfrm>
            <a:custGeom>
              <a:avLst/>
              <a:gdLst>
                <a:gd name="T0" fmla="*/ 110 w 110"/>
                <a:gd name="T1" fmla="*/ 128 h 128"/>
                <a:gd name="T2" fmla="*/ 0 w 110"/>
                <a:gd name="T3" fmla="*/ 64 h 128"/>
                <a:gd name="T4" fmla="*/ 110 w 110"/>
                <a:gd name="T5" fmla="*/ 0 h 128"/>
                <a:gd name="T6" fmla="*/ 110 w 110"/>
                <a:gd name="T7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110" y="128"/>
                  </a:moveTo>
                  <a:lnTo>
                    <a:pt x="0" y="64"/>
                  </a:lnTo>
                  <a:lnTo>
                    <a:pt x="110" y="0"/>
                  </a:lnTo>
                  <a:lnTo>
                    <a:pt x="110" y="12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5" name="Freeform 23"/>
            <p:cNvSpPr>
              <a:spLocks/>
            </p:cNvSpPr>
            <p:nvPr/>
          </p:nvSpPr>
          <p:spPr bwMode="auto">
            <a:xfrm>
              <a:off x="8661400" y="972930"/>
              <a:ext cx="241300" cy="280785"/>
            </a:xfrm>
            <a:custGeom>
              <a:avLst/>
              <a:gdLst>
                <a:gd name="T0" fmla="*/ 110 w 110"/>
                <a:gd name="T1" fmla="*/ 128 h 128"/>
                <a:gd name="T2" fmla="*/ 0 w 110"/>
                <a:gd name="T3" fmla="*/ 64 h 128"/>
                <a:gd name="T4" fmla="*/ 110 w 110"/>
                <a:gd name="T5" fmla="*/ 0 h 128"/>
                <a:gd name="T6" fmla="*/ 110 w 110"/>
                <a:gd name="T7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110" y="128"/>
                  </a:moveTo>
                  <a:lnTo>
                    <a:pt x="0" y="64"/>
                  </a:lnTo>
                  <a:lnTo>
                    <a:pt x="110" y="0"/>
                  </a:lnTo>
                  <a:lnTo>
                    <a:pt x="110" y="12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6" name="Freeform 44"/>
            <p:cNvSpPr>
              <a:spLocks/>
            </p:cNvSpPr>
            <p:nvPr/>
          </p:nvSpPr>
          <p:spPr bwMode="auto">
            <a:xfrm>
              <a:off x="8902700" y="-152406"/>
              <a:ext cx="241300" cy="282980"/>
            </a:xfrm>
            <a:custGeom>
              <a:avLst/>
              <a:gdLst>
                <a:gd name="T0" fmla="*/ 0 w 110"/>
                <a:gd name="T1" fmla="*/ 0 h 129"/>
                <a:gd name="T2" fmla="*/ 110 w 110"/>
                <a:gd name="T3" fmla="*/ 65 h 129"/>
                <a:gd name="T4" fmla="*/ 0 w 110"/>
                <a:gd name="T5" fmla="*/ 129 h 129"/>
                <a:gd name="T6" fmla="*/ 0 w 110"/>
                <a:gd name="T7" fmla="*/ 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9">
                  <a:moveTo>
                    <a:pt x="0" y="0"/>
                  </a:moveTo>
                  <a:lnTo>
                    <a:pt x="110" y="65"/>
                  </a:lnTo>
                  <a:lnTo>
                    <a:pt x="0" y="129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87" name="Freeform 45"/>
          <p:cNvSpPr>
            <a:spLocks/>
          </p:cNvSpPr>
          <p:nvPr userDrawn="1"/>
        </p:nvSpPr>
        <p:spPr bwMode="auto">
          <a:xfrm>
            <a:off x="8420100" y="128379"/>
            <a:ext cx="484794" cy="568153"/>
          </a:xfrm>
          <a:custGeom>
            <a:avLst/>
            <a:gdLst>
              <a:gd name="T0" fmla="*/ 0 w 221"/>
              <a:gd name="T1" fmla="*/ 0 h 259"/>
              <a:gd name="T2" fmla="*/ 0 w 221"/>
              <a:gd name="T3" fmla="*/ 259 h 259"/>
              <a:gd name="T4" fmla="*/ 221 w 221"/>
              <a:gd name="T5" fmla="*/ 129 h 259"/>
              <a:gd name="T6" fmla="*/ 0 w 221"/>
              <a:gd name="T7" fmla="*/ 0 h 2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21" h="259">
                <a:moveTo>
                  <a:pt x="0" y="0"/>
                </a:moveTo>
                <a:lnTo>
                  <a:pt x="0" y="259"/>
                </a:lnTo>
                <a:lnTo>
                  <a:pt x="221" y="12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635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53425" y="269871"/>
            <a:ext cx="508794" cy="273844"/>
          </a:xfrm>
        </p:spPr>
        <p:txBody>
          <a:bodyPr/>
          <a:lstStyle>
            <a:lvl1pPr algn="ctr">
              <a:defRPr sz="1050" b="1">
                <a:solidFill>
                  <a:schemeClr val="bg2"/>
                </a:solidFill>
              </a:defRPr>
            </a:lvl1pPr>
          </a:lstStyle>
          <a:p>
            <a:fld id="{B6DC25A4-3C61-4B42-BD00-540179DCC986}" type="slidenum">
              <a:rPr lang="id-ID" smtClean="0"/>
              <a:pPr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43642135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2" grpId="0" animBg="1"/>
      <p:bldP spid="4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mpany Profile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0424" y="645308"/>
            <a:ext cx="3712557" cy="1325563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7" name="Picture Placeholder 33"/>
          <p:cNvSpPr>
            <a:spLocks noGrp="1"/>
          </p:cNvSpPr>
          <p:nvPr>
            <p:ph type="pic" sz="quarter" idx="13"/>
          </p:nvPr>
        </p:nvSpPr>
        <p:spPr>
          <a:xfrm>
            <a:off x="-1" y="-16018"/>
            <a:ext cx="4572000" cy="6874017"/>
          </a:xfrm>
        </p:spPr>
        <p:txBody>
          <a:bodyPr/>
          <a:lstStyle/>
          <a:p>
            <a:endParaRPr lang="id-ID"/>
          </a:p>
        </p:txBody>
      </p:sp>
      <p:grpSp>
        <p:nvGrpSpPr>
          <p:cNvPr id="48" name="Group 47"/>
          <p:cNvGrpSpPr/>
          <p:nvPr userDrawn="1"/>
        </p:nvGrpSpPr>
        <p:grpSpPr>
          <a:xfrm>
            <a:off x="7696200" y="-152406"/>
            <a:ext cx="1447800" cy="2248478"/>
            <a:chOff x="7696200" y="-152406"/>
            <a:chExt cx="1447800" cy="2248478"/>
          </a:xfrm>
          <a:solidFill>
            <a:schemeClr val="accent2">
              <a:alpha val="25000"/>
            </a:schemeClr>
          </a:solidFill>
        </p:grpSpPr>
        <p:sp>
          <p:nvSpPr>
            <p:cNvPr id="49" name="Freeform 43"/>
            <p:cNvSpPr>
              <a:spLocks/>
            </p:cNvSpPr>
            <p:nvPr/>
          </p:nvSpPr>
          <p:spPr bwMode="auto">
            <a:xfrm>
              <a:off x="8661400" y="-152406"/>
              <a:ext cx="241300" cy="282980"/>
            </a:xfrm>
            <a:custGeom>
              <a:avLst/>
              <a:gdLst>
                <a:gd name="T0" fmla="*/ 110 w 110"/>
                <a:gd name="T1" fmla="*/ 129 h 129"/>
                <a:gd name="T2" fmla="*/ 0 w 110"/>
                <a:gd name="T3" fmla="*/ 65 h 129"/>
                <a:gd name="T4" fmla="*/ 110 w 110"/>
                <a:gd name="T5" fmla="*/ 0 h 129"/>
                <a:gd name="T6" fmla="*/ 110 w 110"/>
                <a:gd name="T7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9">
                  <a:moveTo>
                    <a:pt x="110" y="129"/>
                  </a:moveTo>
                  <a:lnTo>
                    <a:pt x="0" y="65"/>
                  </a:lnTo>
                  <a:lnTo>
                    <a:pt x="110" y="0"/>
                  </a:lnTo>
                  <a:lnTo>
                    <a:pt x="110" y="12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0" name="Freeform 22"/>
            <p:cNvSpPr>
              <a:spLocks/>
            </p:cNvSpPr>
            <p:nvPr/>
          </p:nvSpPr>
          <p:spPr bwMode="auto">
            <a:xfrm>
              <a:off x="8661400" y="1113323"/>
              <a:ext cx="241300" cy="280785"/>
            </a:xfrm>
            <a:custGeom>
              <a:avLst/>
              <a:gdLst>
                <a:gd name="T0" fmla="*/ 0 w 110"/>
                <a:gd name="T1" fmla="*/ 0 h 128"/>
                <a:gd name="T2" fmla="*/ 110 w 110"/>
                <a:gd name="T3" fmla="*/ 64 h 128"/>
                <a:gd name="T4" fmla="*/ 0 w 110"/>
                <a:gd name="T5" fmla="*/ 128 h 128"/>
                <a:gd name="T6" fmla="*/ 0 w 110"/>
                <a:gd name="T7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0" y="0"/>
                  </a:moveTo>
                  <a:lnTo>
                    <a:pt x="110" y="64"/>
                  </a:lnTo>
                  <a:lnTo>
                    <a:pt x="0" y="12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1" name="Freeform 30"/>
            <p:cNvSpPr>
              <a:spLocks/>
            </p:cNvSpPr>
            <p:nvPr/>
          </p:nvSpPr>
          <p:spPr bwMode="auto">
            <a:xfrm>
              <a:off x="8661400" y="411359"/>
              <a:ext cx="241300" cy="280785"/>
            </a:xfrm>
            <a:custGeom>
              <a:avLst/>
              <a:gdLst>
                <a:gd name="T0" fmla="*/ 110 w 110"/>
                <a:gd name="T1" fmla="*/ 128 h 128"/>
                <a:gd name="T2" fmla="*/ 0 w 110"/>
                <a:gd name="T3" fmla="*/ 64 h 128"/>
                <a:gd name="T4" fmla="*/ 110 w 110"/>
                <a:gd name="T5" fmla="*/ 0 h 128"/>
                <a:gd name="T6" fmla="*/ 110 w 110"/>
                <a:gd name="T7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110" y="128"/>
                  </a:moveTo>
                  <a:lnTo>
                    <a:pt x="0" y="64"/>
                  </a:lnTo>
                  <a:lnTo>
                    <a:pt x="110" y="0"/>
                  </a:lnTo>
                  <a:lnTo>
                    <a:pt x="110" y="12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2" name="Freeform 31"/>
            <p:cNvSpPr>
              <a:spLocks/>
            </p:cNvSpPr>
            <p:nvPr/>
          </p:nvSpPr>
          <p:spPr bwMode="auto">
            <a:xfrm>
              <a:off x="8661400" y="128379"/>
              <a:ext cx="241300" cy="282980"/>
            </a:xfrm>
            <a:custGeom>
              <a:avLst/>
              <a:gdLst>
                <a:gd name="T0" fmla="*/ 110 w 110"/>
                <a:gd name="T1" fmla="*/ 129 h 129"/>
                <a:gd name="T2" fmla="*/ 0 w 110"/>
                <a:gd name="T3" fmla="*/ 65 h 129"/>
                <a:gd name="T4" fmla="*/ 110 w 110"/>
                <a:gd name="T5" fmla="*/ 0 h 129"/>
                <a:gd name="T6" fmla="*/ 110 w 110"/>
                <a:gd name="T7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9">
                  <a:moveTo>
                    <a:pt x="110" y="129"/>
                  </a:moveTo>
                  <a:lnTo>
                    <a:pt x="0" y="65"/>
                  </a:lnTo>
                  <a:lnTo>
                    <a:pt x="110" y="0"/>
                  </a:lnTo>
                  <a:lnTo>
                    <a:pt x="110" y="12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3" name="Freeform 34"/>
            <p:cNvSpPr>
              <a:spLocks/>
            </p:cNvSpPr>
            <p:nvPr/>
          </p:nvSpPr>
          <p:spPr bwMode="auto">
            <a:xfrm>
              <a:off x="8902700" y="692145"/>
              <a:ext cx="241300" cy="280785"/>
            </a:xfrm>
            <a:custGeom>
              <a:avLst/>
              <a:gdLst>
                <a:gd name="T0" fmla="*/ 0 w 110"/>
                <a:gd name="T1" fmla="*/ 0 h 128"/>
                <a:gd name="T2" fmla="*/ 110 w 110"/>
                <a:gd name="T3" fmla="*/ 64 h 128"/>
                <a:gd name="T4" fmla="*/ 0 w 110"/>
                <a:gd name="T5" fmla="*/ 128 h 128"/>
                <a:gd name="T6" fmla="*/ 0 w 110"/>
                <a:gd name="T7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0" y="0"/>
                  </a:moveTo>
                  <a:lnTo>
                    <a:pt x="110" y="64"/>
                  </a:lnTo>
                  <a:lnTo>
                    <a:pt x="0" y="12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4" name="Freeform 39"/>
            <p:cNvSpPr>
              <a:spLocks/>
            </p:cNvSpPr>
            <p:nvPr/>
          </p:nvSpPr>
          <p:spPr bwMode="auto">
            <a:xfrm>
              <a:off x="8902700" y="270967"/>
              <a:ext cx="241300" cy="280785"/>
            </a:xfrm>
            <a:custGeom>
              <a:avLst/>
              <a:gdLst>
                <a:gd name="T0" fmla="*/ 110 w 110"/>
                <a:gd name="T1" fmla="*/ 128 h 128"/>
                <a:gd name="T2" fmla="*/ 0 w 110"/>
                <a:gd name="T3" fmla="*/ 63 h 128"/>
                <a:gd name="T4" fmla="*/ 110 w 110"/>
                <a:gd name="T5" fmla="*/ 0 h 128"/>
                <a:gd name="T6" fmla="*/ 110 w 110"/>
                <a:gd name="T7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110" y="128"/>
                  </a:moveTo>
                  <a:lnTo>
                    <a:pt x="0" y="63"/>
                  </a:lnTo>
                  <a:lnTo>
                    <a:pt x="110" y="0"/>
                  </a:lnTo>
                  <a:lnTo>
                    <a:pt x="110" y="12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5" name="Freeform 7"/>
            <p:cNvSpPr>
              <a:spLocks/>
            </p:cNvSpPr>
            <p:nvPr/>
          </p:nvSpPr>
          <p:spPr bwMode="auto">
            <a:xfrm>
              <a:off x="7696200" y="128379"/>
              <a:ext cx="241300" cy="282980"/>
            </a:xfrm>
            <a:custGeom>
              <a:avLst/>
              <a:gdLst>
                <a:gd name="T0" fmla="*/ 110 w 110"/>
                <a:gd name="T1" fmla="*/ 129 h 129"/>
                <a:gd name="T2" fmla="*/ 0 w 110"/>
                <a:gd name="T3" fmla="*/ 65 h 129"/>
                <a:gd name="T4" fmla="*/ 110 w 110"/>
                <a:gd name="T5" fmla="*/ 0 h 129"/>
                <a:gd name="T6" fmla="*/ 110 w 110"/>
                <a:gd name="T7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9">
                  <a:moveTo>
                    <a:pt x="110" y="129"/>
                  </a:moveTo>
                  <a:lnTo>
                    <a:pt x="0" y="65"/>
                  </a:lnTo>
                  <a:lnTo>
                    <a:pt x="110" y="0"/>
                  </a:lnTo>
                  <a:lnTo>
                    <a:pt x="110" y="12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6" name="Freeform 9"/>
            <p:cNvSpPr>
              <a:spLocks/>
            </p:cNvSpPr>
            <p:nvPr/>
          </p:nvSpPr>
          <p:spPr bwMode="auto">
            <a:xfrm>
              <a:off x="7937500" y="-152406"/>
              <a:ext cx="241300" cy="280785"/>
            </a:xfrm>
            <a:custGeom>
              <a:avLst/>
              <a:gdLst>
                <a:gd name="T0" fmla="*/ 0 w 110"/>
                <a:gd name="T1" fmla="*/ 0 h 128"/>
                <a:gd name="T2" fmla="*/ 110 w 110"/>
                <a:gd name="T3" fmla="*/ 65 h 128"/>
                <a:gd name="T4" fmla="*/ 0 w 110"/>
                <a:gd name="T5" fmla="*/ 128 h 128"/>
                <a:gd name="T6" fmla="*/ 0 w 110"/>
                <a:gd name="T7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0" y="0"/>
                  </a:moveTo>
                  <a:lnTo>
                    <a:pt x="110" y="65"/>
                  </a:lnTo>
                  <a:lnTo>
                    <a:pt x="0" y="12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7" name="Freeform 12"/>
            <p:cNvSpPr>
              <a:spLocks/>
            </p:cNvSpPr>
            <p:nvPr/>
          </p:nvSpPr>
          <p:spPr bwMode="auto">
            <a:xfrm>
              <a:off x="8178800" y="270967"/>
              <a:ext cx="241300" cy="280785"/>
            </a:xfrm>
            <a:custGeom>
              <a:avLst/>
              <a:gdLst>
                <a:gd name="T0" fmla="*/ 0 w 110"/>
                <a:gd name="T1" fmla="*/ 0 h 128"/>
                <a:gd name="T2" fmla="*/ 110 w 110"/>
                <a:gd name="T3" fmla="*/ 64 h 128"/>
                <a:gd name="T4" fmla="*/ 0 w 110"/>
                <a:gd name="T5" fmla="*/ 128 h 128"/>
                <a:gd name="T6" fmla="*/ 0 w 110"/>
                <a:gd name="T7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0" y="0"/>
                  </a:moveTo>
                  <a:lnTo>
                    <a:pt x="110" y="64"/>
                  </a:lnTo>
                  <a:lnTo>
                    <a:pt x="0" y="12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8" name="Freeform 16"/>
            <p:cNvSpPr>
              <a:spLocks/>
            </p:cNvSpPr>
            <p:nvPr/>
          </p:nvSpPr>
          <p:spPr bwMode="auto">
            <a:xfrm>
              <a:off x="8178800" y="-152406"/>
              <a:ext cx="241300" cy="280785"/>
            </a:xfrm>
            <a:custGeom>
              <a:avLst/>
              <a:gdLst>
                <a:gd name="T0" fmla="*/ 110 w 110"/>
                <a:gd name="T1" fmla="*/ 128 h 128"/>
                <a:gd name="T2" fmla="*/ 0 w 110"/>
                <a:gd name="T3" fmla="*/ 65 h 128"/>
                <a:gd name="T4" fmla="*/ 110 w 110"/>
                <a:gd name="T5" fmla="*/ 0 h 128"/>
                <a:gd name="T6" fmla="*/ 110 w 110"/>
                <a:gd name="T7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110" y="128"/>
                  </a:moveTo>
                  <a:lnTo>
                    <a:pt x="0" y="65"/>
                  </a:lnTo>
                  <a:lnTo>
                    <a:pt x="110" y="0"/>
                  </a:lnTo>
                  <a:lnTo>
                    <a:pt x="110" y="12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9" name="Freeform 18"/>
            <p:cNvSpPr>
              <a:spLocks/>
            </p:cNvSpPr>
            <p:nvPr/>
          </p:nvSpPr>
          <p:spPr bwMode="auto">
            <a:xfrm>
              <a:off x="8420100" y="692145"/>
              <a:ext cx="241300" cy="280785"/>
            </a:xfrm>
            <a:custGeom>
              <a:avLst/>
              <a:gdLst>
                <a:gd name="T0" fmla="*/ 0 w 110"/>
                <a:gd name="T1" fmla="*/ 0 h 128"/>
                <a:gd name="T2" fmla="*/ 110 w 110"/>
                <a:gd name="T3" fmla="*/ 64 h 128"/>
                <a:gd name="T4" fmla="*/ 0 w 110"/>
                <a:gd name="T5" fmla="*/ 128 h 128"/>
                <a:gd name="T6" fmla="*/ 0 w 110"/>
                <a:gd name="T7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0" y="0"/>
                  </a:moveTo>
                  <a:lnTo>
                    <a:pt x="110" y="64"/>
                  </a:lnTo>
                  <a:lnTo>
                    <a:pt x="0" y="12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0" name="Freeform 26"/>
            <p:cNvSpPr>
              <a:spLocks/>
            </p:cNvSpPr>
            <p:nvPr/>
          </p:nvSpPr>
          <p:spPr bwMode="auto">
            <a:xfrm>
              <a:off x="8661400" y="1534501"/>
              <a:ext cx="241300" cy="280785"/>
            </a:xfrm>
            <a:custGeom>
              <a:avLst/>
              <a:gdLst>
                <a:gd name="T0" fmla="*/ 110 w 110"/>
                <a:gd name="T1" fmla="*/ 128 h 128"/>
                <a:gd name="T2" fmla="*/ 0 w 110"/>
                <a:gd name="T3" fmla="*/ 64 h 128"/>
                <a:gd name="T4" fmla="*/ 110 w 110"/>
                <a:gd name="T5" fmla="*/ 0 h 128"/>
                <a:gd name="T6" fmla="*/ 110 w 110"/>
                <a:gd name="T7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110" y="128"/>
                  </a:moveTo>
                  <a:lnTo>
                    <a:pt x="0" y="64"/>
                  </a:lnTo>
                  <a:lnTo>
                    <a:pt x="110" y="0"/>
                  </a:lnTo>
                  <a:lnTo>
                    <a:pt x="110" y="12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1" name="Freeform 35"/>
            <p:cNvSpPr>
              <a:spLocks/>
            </p:cNvSpPr>
            <p:nvPr/>
          </p:nvSpPr>
          <p:spPr bwMode="auto">
            <a:xfrm>
              <a:off x="8902700" y="1394108"/>
              <a:ext cx="241300" cy="280785"/>
            </a:xfrm>
            <a:custGeom>
              <a:avLst/>
              <a:gdLst>
                <a:gd name="T0" fmla="*/ 110 w 110"/>
                <a:gd name="T1" fmla="*/ 128 h 128"/>
                <a:gd name="T2" fmla="*/ 0 w 110"/>
                <a:gd name="T3" fmla="*/ 64 h 128"/>
                <a:gd name="T4" fmla="*/ 110 w 110"/>
                <a:gd name="T5" fmla="*/ 0 h 128"/>
                <a:gd name="T6" fmla="*/ 110 w 110"/>
                <a:gd name="T7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110" y="128"/>
                  </a:moveTo>
                  <a:lnTo>
                    <a:pt x="0" y="64"/>
                  </a:lnTo>
                  <a:lnTo>
                    <a:pt x="110" y="0"/>
                  </a:lnTo>
                  <a:lnTo>
                    <a:pt x="110" y="12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2" name="Freeform 37"/>
            <p:cNvSpPr>
              <a:spLocks/>
            </p:cNvSpPr>
            <p:nvPr/>
          </p:nvSpPr>
          <p:spPr bwMode="auto">
            <a:xfrm>
              <a:off x="8902700" y="1815287"/>
              <a:ext cx="241300" cy="280785"/>
            </a:xfrm>
            <a:custGeom>
              <a:avLst/>
              <a:gdLst>
                <a:gd name="T0" fmla="*/ 0 w 110"/>
                <a:gd name="T1" fmla="*/ 0 h 128"/>
                <a:gd name="T2" fmla="*/ 110 w 110"/>
                <a:gd name="T3" fmla="*/ 64 h 128"/>
                <a:gd name="T4" fmla="*/ 0 w 110"/>
                <a:gd name="T5" fmla="*/ 128 h 128"/>
                <a:gd name="T6" fmla="*/ 0 w 110"/>
                <a:gd name="T7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0" y="0"/>
                  </a:moveTo>
                  <a:lnTo>
                    <a:pt x="110" y="64"/>
                  </a:lnTo>
                  <a:lnTo>
                    <a:pt x="0" y="12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3" name="Freeform 41"/>
            <p:cNvSpPr>
              <a:spLocks/>
            </p:cNvSpPr>
            <p:nvPr/>
          </p:nvSpPr>
          <p:spPr bwMode="auto">
            <a:xfrm>
              <a:off x="8902700" y="-12013"/>
              <a:ext cx="241300" cy="282980"/>
            </a:xfrm>
            <a:custGeom>
              <a:avLst/>
              <a:gdLst>
                <a:gd name="T0" fmla="*/ 110 w 110"/>
                <a:gd name="T1" fmla="*/ 129 h 129"/>
                <a:gd name="T2" fmla="*/ 0 w 110"/>
                <a:gd name="T3" fmla="*/ 64 h 129"/>
                <a:gd name="T4" fmla="*/ 110 w 110"/>
                <a:gd name="T5" fmla="*/ 0 h 129"/>
                <a:gd name="T6" fmla="*/ 110 w 110"/>
                <a:gd name="T7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9">
                  <a:moveTo>
                    <a:pt x="110" y="129"/>
                  </a:moveTo>
                  <a:lnTo>
                    <a:pt x="0" y="64"/>
                  </a:lnTo>
                  <a:lnTo>
                    <a:pt x="110" y="0"/>
                  </a:lnTo>
                  <a:lnTo>
                    <a:pt x="110" y="12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64" name="Group 63"/>
          <p:cNvGrpSpPr/>
          <p:nvPr userDrawn="1"/>
        </p:nvGrpSpPr>
        <p:grpSpPr>
          <a:xfrm>
            <a:off x="7937500" y="-152406"/>
            <a:ext cx="1206500" cy="1827299"/>
            <a:chOff x="7937500" y="-152406"/>
            <a:chExt cx="1206500" cy="1827299"/>
          </a:xfrm>
          <a:solidFill>
            <a:schemeClr val="accent1">
              <a:alpha val="25000"/>
            </a:schemeClr>
          </a:solidFill>
        </p:grpSpPr>
        <p:sp>
          <p:nvSpPr>
            <p:cNvPr id="65" name="Freeform 8"/>
            <p:cNvSpPr>
              <a:spLocks/>
            </p:cNvSpPr>
            <p:nvPr/>
          </p:nvSpPr>
          <p:spPr bwMode="auto">
            <a:xfrm>
              <a:off x="7937500" y="-9819"/>
              <a:ext cx="241300" cy="280785"/>
            </a:xfrm>
            <a:custGeom>
              <a:avLst/>
              <a:gdLst>
                <a:gd name="T0" fmla="*/ 110 w 110"/>
                <a:gd name="T1" fmla="*/ 128 h 128"/>
                <a:gd name="T2" fmla="*/ 0 w 110"/>
                <a:gd name="T3" fmla="*/ 63 h 128"/>
                <a:gd name="T4" fmla="*/ 110 w 110"/>
                <a:gd name="T5" fmla="*/ 0 h 128"/>
                <a:gd name="T6" fmla="*/ 110 w 110"/>
                <a:gd name="T7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110" y="128"/>
                  </a:moveTo>
                  <a:lnTo>
                    <a:pt x="0" y="63"/>
                  </a:lnTo>
                  <a:lnTo>
                    <a:pt x="110" y="0"/>
                  </a:lnTo>
                  <a:lnTo>
                    <a:pt x="110" y="12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6" name="Freeform 6"/>
            <p:cNvSpPr>
              <a:spLocks/>
            </p:cNvSpPr>
            <p:nvPr/>
          </p:nvSpPr>
          <p:spPr bwMode="auto">
            <a:xfrm>
              <a:off x="7937500" y="270966"/>
              <a:ext cx="241300" cy="280785"/>
            </a:xfrm>
            <a:custGeom>
              <a:avLst/>
              <a:gdLst>
                <a:gd name="T0" fmla="*/ 110 w 110"/>
                <a:gd name="T1" fmla="*/ 128 h 128"/>
                <a:gd name="T2" fmla="*/ 0 w 110"/>
                <a:gd name="T3" fmla="*/ 64 h 128"/>
                <a:gd name="T4" fmla="*/ 110 w 110"/>
                <a:gd name="T5" fmla="*/ 0 h 128"/>
                <a:gd name="T6" fmla="*/ 110 w 110"/>
                <a:gd name="T7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110" y="128"/>
                  </a:moveTo>
                  <a:lnTo>
                    <a:pt x="0" y="64"/>
                  </a:lnTo>
                  <a:lnTo>
                    <a:pt x="110" y="0"/>
                  </a:lnTo>
                  <a:lnTo>
                    <a:pt x="110" y="12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7" name="Freeform 21"/>
            <p:cNvSpPr>
              <a:spLocks/>
            </p:cNvSpPr>
            <p:nvPr/>
          </p:nvSpPr>
          <p:spPr bwMode="auto">
            <a:xfrm>
              <a:off x="8420100" y="-152406"/>
              <a:ext cx="241300" cy="280785"/>
            </a:xfrm>
            <a:custGeom>
              <a:avLst/>
              <a:gdLst>
                <a:gd name="T0" fmla="*/ 0 w 110"/>
                <a:gd name="T1" fmla="*/ 0 h 128"/>
                <a:gd name="T2" fmla="*/ 110 w 110"/>
                <a:gd name="T3" fmla="*/ 65 h 128"/>
                <a:gd name="T4" fmla="*/ 0 w 110"/>
                <a:gd name="T5" fmla="*/ 128 h 128"/>
                <a:gd name="T6" fmla="*/ 0 w 110"/>
                <a:gd name="T7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0" y="0"/>
                  </a:moveTo>
                  <a:lnTo>
                    <a:pt x="110" y="65"/>
                  </a:lnTo>
                  <a:lnTo>
                    <a:pt x="0" y="12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8" name="Freeform 5"/>
            <p:cNvSpPr>
              <a:spLocks/>
            </p:cNvSpPr>
            <p:nvPr/>
          </p:nvSpPr>
          <p:spPr bwMode="auto">
            <a:xfrm>
              <a:off x="7937500" y="551752"/>
              <a:ext cx="241300" cy="280785"/>
            </a:xfrm>
            <a:custGeom>
              <a:avLst/>
              <a:gdLst>
                <a:gd name="T0" fmla="*/ 110 w 110"/>
                <a:gd name="T1" fmla="*/ 128 h 128"/>
                <a:gd name="T2" fmla="*/ 0 w 110"/>
                <a:gd name="T3" fmla="*/ 64 h 128"/>
                <a:gd name="T4" fmla="*/ 110 w 110"/>
                <a:gd name="T5" fmla="*/ 0 h 128"/>
                <a:gd name="T6" fmla="*/ 110 w 110"/>
                <a:gd name="T7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110" y="128"/>
                  </a:moveTo>
                  <a:lnTo>
                    <a:pt x="0" y="64"/>
                  </a:lnTo>
                  <a:lnTo>
                    <a:pt x="110" y="0"/>
                  </a:lnTo>
                  <a:lnTo>
                    <a:pt x="110" y="12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9" name="Freeform 24"/>
            <p:cNvSpPr>
              <a:spLocks/>
            </p:cNvSpPr>
            <p:nvPr/>
          </p:nvSpPr>
          <p:spPr bwMode="auto">
            <a:xfrm>
              <a:off x="8661400" y="832537"/>
              <a:ext cx="241300" cy="280785"/>
            </a:xfrm>
            <a:custGeom>
              <a:avLst/>
              <a:gdLst>
                <a:gd name="T0" fmla="*/ 0 w 110"/>
                <a:gd name="T1" fmla="*/ 0 h 128"/>
                <a:gd name="T2" fmla="*/ 110 w 110"/>
                <a:gd name="T3" fmla="*/ 64 h 128"/>
                <a:gd name="T4" fmla="*/ 0 w 110"/>
                <a:gd name="T5" fmla="*/ 128 h 128"/>
                <a:gd name="T6" fmla="*/ 0 w 110"/>
                <a:gd name="T7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0" y="0"/>
                  </a:moveTo>
                  <a:lnTo>
                    <a:pt x="110" y="64"/>
                  </a:lnTo>
                  <a:lnTo>
                    <a:pt x="0" y="12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0" name="Freeform 25"/>
            <p:cNvSpPr>
              <a:spLocks/>
            </p:cNvSpPr>
            <p:nvPr/>
          </p:nvSpPr>
          <p:spPr bwMode="auto">
            <a:xfrm>
              <a:off x="8420100" y="1394108"/>
              <a:ext cx="241300" cy="280785"/>
            </a:xfrm>
            <a:custGeom>
              <a:avLst/>
              <a:gdLst>
                <a:gd name="T0" fmla="*/ 110 w 110"/>
                <a:gd name="T1" fmla="*/ 128 h 128"/>
                <a:gd name="T2" fmla="*/ 0 w 110"/>
                <a:gd name="T3" fmla="*/ 64 h 128"/>
                <a:gd name="T4" fmla="*/ 110 w 110"/>
                <a:gd name="T5" fmla="*/ 0 h 128"/>
                <a:gd name="T6" fmla="*/ 110 w 110"/>
                <a:gd name="T7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110" y="128"/>
                  </a:moveTo>
                  <a:lnTo>
                    <a:pt x="0" y="64"/>
                  </a:lnTo>
                  <a:lnTo>
                    <a:pt x="110" y="0"/>
                  </a:lnTo>
                  <a:lnTo>
                    <a:pt x="110" y="12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1" name="Freeform 32"/>
            <p:cNvSpPr>
              <a:spLocks/>
            </p:cNvSpPr>
            <p:nvPr/>
          </p:nvSpPr>
          <p:spPr bwMode="auto">
            <a:xfrm>
              <a:off x="8902700" y="972930"/>
              <a:ext cx="241300" cy="280785"/>
            </a:xfrm>
            <a:custGeom>
              <a:avLst/>
              <a:gdLst>
                <a:gd name="T0" fmla="*/ 0 w 110"/>
                <a:gd name="T1" fmla="*/ 0 h 128"/>
                <a:gd name="T2" fmla="*/ 110 w 110"/>
                <a:gd name="T3" fmla="*/ 64 h 128"/>
                <a:gd name="T4" fmla="*/ 0 w 110"/>
                <a:gd name="T5" fmla="*/ 128 h 128"/>
                <a:gd name="T6" fmla="*/ 0 w 110"/>
                <a:gd name="T7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0" y="0"/>
                  </a:moveTo>
                  <a:lnTo>
                    <a:pt x="110" y="64"/>
                  </a:lnTo>
                  <a:lnTo>
                    <a:pt x="0" y="12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2" name="Freeform 42"/>
            <p:cNvSpPr>
              <a:spLocks/>
            </p:cNvSpPr>
            <p:nvPr/>
          </p:nvSpPr>
          <p:spPr bwMode="auto">
            <a:xfrm>
              <a:off x="8661400" y="-9819"/>
              <a:ext cx="241300" cy="280785"/>
            </a:xfrm>
            <a:custGeom>
              <a:avLst/>
              <a:gdLst>
                <a:gd name="T0" fmla="*/ 0 w 110"/>
                <a:gd name="T1" fmla="*/ 0 h 128"/>
                <a:gd name="T2" fmla="*/ 110 w 110"/>
                <a:gd name="T3" fmla="*/ 63 h 128"/>
                <a:gd name="T4" fmla="*/ 0 w 110"/>
                <a:gd name="T5" fmla="*/ 128 h 128"/>
                <a:gd name="T6" fmla="*/ 0 w 110"/>
                <a:gd name="T7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0" y="0"/>
                  </a:moveTo>
                  <a:lnTo>
                    <a:pt x="110" y="63"/>
                  </a:lnTo>
                  <a:lnTo>
                    <a:pt x="0" y="12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73" name="Group 72"/>
          <p:cNvGrpSpPr/>
          <p:nvPr userDrawn="1"/>
        </p:nvGrpSpPr>
        <p:grpSpPr>
          <a:xfrm>
            <a:off x="8178800" y="-152406"/>
            <a:ext cx="965200" cy="1686907"/>
            <a:chOff x="8178800" y="-152406"/>
            <a:chExt cx="965200" cy="1686907"/>
          </a:xfrm>
          <a:solidFill>
            <a:schemeClr val="accent3">
              <a:alpha val="25000"/>
            </a:schemeClr>
          </a:solidFill>
        </p:grpSpPr>
        <p:sp>
          <p:nvSpPr>
            <p:cNvPr id="74" name="Freeform 14"/>
            <p:cNvSpPr>
              <a:spLocks/>
            </p:cNvSpPr>
            <p:nvPr/>
          </p:nvSpPr>
          <p:spPr bwMode="auto">
            <a:xfrm>
              <a:off x="8178800" y="128379"/>
              <a:ext cx="241300" cy="282980"/>
            </a:xfrm>
            <a:custGeom>
              <a:avLst/>
              <a:gdLst>
                <a:gd name="T0" fmla="*/ 110 w 110"/>
                <a:gd name="T1" fmla="*/ 129 h 129"/>
                <a:gd name="T2" fmla="*/ 0 w 110"/>
                <a:gd name="T3" fmla="*/ 65 h 129"/>
                <a:gd name="T4" fmla="*/ 110 w 110"/>
                <a:gd name="T5" fmla="*/ 0 h 129"/>
                <a:gd name="T6" fmla="*/ 110 w 110"/>
                <a:gd name="T7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9">
                  <a:moveTo>
                    <a:pt x="110" y="129"/>
                  </a:moveTo>
                  <a:lnTo>
                    <a:pt x="0" y="65"/>
                  </a:lnTo>
                  <a:lnTo>
                    <a:pt x="110" y="0"/>
                  </a:lnTo>
                  <a:lnTo>
                    <a:pt x="110" y="12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5" name="Freeform 17"/>
            <p:cNvSpPr>
              <a:spLocks/>
            </p:cNvSpPr>
            <p:nvPr/>
          </p:nvSpPr>
          <p:spPr bwMode="auto">
            <a:xfrm>
              <a:off x="8420100" y="832537"/>
              <a:ext cx="241300" cy="280785"/>
            </a:xfrm>
            <a:custGeom>
              <a:avLst/>
              <a:gdLst>
                <a:gd name="T0" fmla="*/ 110 w 110"/>
                <a:gd name="T1" fmla="*/ 128 h 128"/>
                <a:gd name="T2" fmla="*/ 0 w 110"/>
                <a:gd name="T3" fmla="*/ 64 h 128"/>
                <a:gd name="T4" fmla="*/ 110 w 110"/>
                <a:gd name="T5" fmla="*/ 0 h 128"/>
                <a:gd name="T6" fmla="*/ 110 w 110"/>
                <a:gd name="T7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110" y="128"/>
                  </a:moveTo>
                  <a:lnTo>
                    <a:pt x="0" y="64"/>
                  </a:lnTo>
                  <a:lnTo>
                    <a:pt x="110" y="0"/>
                  </a:lnTo>
                  <a:lnTo>
                    <a:pt x="110" y="12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6" name="Freeform 19"/>
            <p:cNvSpPr>
              <a:spLocks/>
            </p:cNvSpPr>
            <p:nvPr/>
          </p:nvSpPr>
          <p:spPr bwMode="auto">
            <a:xfrm>
              <a:off x="8420100" y="551752"/>
              <a:ext cx="241300" cy="280785"/>
            </a:xfrm>
            <a:custGeom>
              <a:avLst/>
              <a:gdLst>
                <a:gd name="T0" fmla="*/ 110 w 110"/>
                <a:gd name="T1" fmla="*/ 128 h 128"/>
                <a:gd name="T2" fmla="*/ 0 w 110"/>
                <a:gd name="T3" fmla="*/ 64 h 128"/>
                <a:gd name="T4" fmla="*/ 110 w 110"/>
                <a:gd name="T5" fmla="*/ 0 h 128"/>
                <a:gd name="T6" fmla="*/ 110 w 110"/>
                <a:gd name="T7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110" y="128"/>
                  </a:moveTo>
                  <a:lnTo>
                    <a:pt x="0" y="64"/>
                  </a:lnTo>
                  <a:lnTo>
                    <a:pt x="110" y="0"/>
                  </a:lnTo>
                  <a:lnTo>
                    <a:pt x="110" y="12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7" name="Freeform 20"/>
            <p:cNvSpPr>
              <a:spLocks/>
            </p:cNvSpPr>
            <p:nvPr/>
          </p:nvSpPr>
          <p:spPr bwMode="auto">
            <a:xfrm>
              <a:off x="8420100" y="-9819"/>
              <a:ext cx="241300" cy="280785"/>
            </a:xfrm>
            <a:custGeom>
              <a:avLst/>
              <a:gdLst>
                <a:gd name="T0" fmla="*/ 110 w 110"/>
                <a:gd name="T1" fmla="*/ 128 h 128"/>
                <a:gd name="T2" fmla="*/ 0 w 110"/>
                <a:gd name="T3" fmla="*/ 63 h 128"/>
                <a:gd name="T4" fmla="*/ 110 w 110"/>
                <a:gd name="T5" fmla="*/ 0 h 128"/>
                <a:gd name="T6" fmla="*/ 110 w 110"/>
                <a:gd name="T7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110" y="128"/>
                  </a:moveTo>
                  <a:lnTo>
                    <a:pt x="0" y="63"/>
                  </a:lnTo>
                  <a:lnTo>
                    <a:pt x="110" y="0"/>
                  </a:lnTo>
                  <a:lnTo>
                    <a:pt x="110" y="12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8" name="Freeform 29"/>
            <p:cNvSpPr>
              <a:spLocks/>
            </p:cNvSpPr>
            <p:nvPr/>
          </p:nvSpPr>
          <p:spPr bwMode="auto">
            <a:xfrm>
              <a:off x="8661400" y="692145"/>
              <a:ext cx="241300" cy="280785"/>
            </a:xfrm>
            <a:custGeom>
              <a:avLst/>
              <a:gdLst>
                <a:gd name="T0" fmla="*/ 110 w 110"/>
                <a:gd name="T1" fmla="*/ 128 h 128"/>
                <a:gd name="T2" fmla="*/ 0 w 110"/>
                <a:gd name="T3" fmla="*/ 64 h 128"/>
                <a:gd name="T4" fmla="*/ 110 w 110"/>
                <a:gd name="T5" fmla="*/ 0 h 128"/>
                <a:gd name="T6" fmla="*/ 110 w 110"/>
                <a:gd name="T7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110" y="128"/>
                  </a:moveTo>
                  <a:lnTo>
                    <a:pt x="0" y="64"/>
                  </a:lnTo>
                  <a:lnTo>
                    <a:pt x="110" y="0"/>
                  </a:lnTo>
                  <a:lnTo>
                    <a:pt x="110" y="12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9" name="Freeform 33"/>
            <p:cNvSpPr>
              <a:spLocks/>
            </p:cNvSpPr>
            <p:nvPr/>
          </p:nvSpPr>
          <p:spPr bwMode="auto">
            <a:xfrm>
              <a:off x="8902700" y="832537"/>
              <a:ext cx="241300" cy="280785"/>
            </a:xfrm>
            <a:custGeom>
              <a:avLst/>
              <a:gdLst>
                <a:gd name="T0" fmla="*/ 110 w 110"/>
                <a:gd name="T1" fmla="*/ 128 h 128"/>
                <a:gd name="T2" fmla="*/ 0 w 110"/>
                <a:gd name="T3" fmla="*/ 64 h 128"/>
                <a:gd name="T4" fmla="*/ 110 w 110"/>
                <a:gd name="T5" fmla="*/ 0 h 128"/>
                <a:gd name="T6" fmla="*/ 110 w 110"/>
                <a:gd name="T7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110" y="128"/>
                  </a:moveTo>
                  <a:lnTo>
                    <a:pt x="0" y="64"/>
                  </a:lnTo>
                  <a:lnTo>
                    <a:pt x="110" y="0"/>
                  </a:lnTo>
                  <a:lnTo>
                    <a:pt x="110" y="12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0" name="Freeform 36"/>
            <p:cNvSpPr>
              <a:spLocks/>
            </p:cNvSpPr>
            <p:nvPr/>
          </p:nvSpPr>
          <p:spPr bwMode="auto">
            <a:xfrm>
              <a:off x="8902700" y="1253716"/>
              <a:ext cx="241300" cy="280785"/>
            </a:xfrm>
            <a:custGeom>
              <a:avLst/>
              <a:gdLst>
                <a:gd name="T0" fmla="*/ 0 w 110"/>
                <a:gd name="T1" fmla="*/ 0 h 128"/>
                <a:gd name="T2" fmla="*/ 110 w 110"/>
                <a:gd name="T3" fmla="*/ 64 h 128"/>
                <a:gd name="T4" fmla="*/ 0 w 110"/>
                <a:gd name="T5" fmla="*/ 128 h 128"/>
                <a:gd name="T6" fmla="*/ 0 w 110"/>
                <a:gd name="T7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0" y="0"/>
                  </a:moveTo>
                  <a:lnTo>
                    <a:pt x="110" y="64"/>
                  </a:lnTo>
                  <a:lnTo>
                    <a:pt x="0" y="12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1" name="Freeform 38"/>
            <p:cNvSpPr>
              <a:spLocks/>
            </p:cNvSpPr>
            <p:nvPr/>
          </p:nvSpPr>
          <p:spPr bwMode="auto">
            <a:xfrm>
              <a:off x="8902700" y="551752"/>
              <a:ext cx="241300" cy="280785"/>
            </a:xfrm>
            <a:custGeom>
              <a:avLst/>
              <a:gdLst>
                <a:gd name="T0" fmla="*/ 110 w 110"/>
                <a:gd name="T1" fmla="*/ 128 h 128"/>
                <a:gd name="T2" fmla="*/ 0 w 110"/>
                <a:gd name="T3" fmla="*/ 64 h 128"/>
                <a:gd name="T4" fmla="*/ 110 w 110"/>
                <a:gd name="T5" fmla="*/ 0 h 128"/>
                <a:gd name="T6" fmla="*/ 110 w 110"/>
                <a:gd name="T7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110" y="128"/>
                  </a:moveTo>
                  <a:lnTo>
                    <a:pt x="0" y="64"/>
                  </a:lnTo>
                  <a:lnTo>
                    <a:pt x="110" y="0"/>
                  </a:lnTo>
                  <a:lnTo>
                    <a:pt x="110" y="12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2" name="Freeform 40"/>
            <p:cNvSpPr>
              <a:spLocks/>
            </p:cNvSpPr>
            <p:nvPr/>
          </p:nvSpPr>
          <p:spPr bwMode="auto">
            <a:xfrm>
              <a:off x="8902700" y="128379"/>
              <a:ext cx="241300" cy="280785"/>
            </a:xfrm>
            <a:custGeom>
              <a:avLst/>
              <a:gdLst>
                <a:gd name="T0" fmla="*/ 0 w 110"/>
                <a:gd name="T1" fmla="*/ 0 h 128"/>
                <a:gd name="T2" fmla="*/ 110 w 110"/>
                <a:gd name="T3" fmla="*/ 65 h 128"/>
                <a:gd name="T4" fmla="*/ 0 w 110"/>
                <a:gd name="T5" fmla="*/ 128 h 128"/>
                <a:gd name="T6" fmla="*/ 0 w 110"/>
                <a:gd name="T7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0" y="0"/>
                  </a:moveTo>
                  <a:lnTo>
                    <a:pt x="110" y="65"/>
                  </a:lnTo>
                  <a:lnTo>
                    <a:pt x="0" y="12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3" name="Freeform 11"/>
            <p:cNvSpPr>
              <a:spLocks/>
            </p:cNvSpPr>
            <p:nvPr/>
          </p:nvSpPr>
          <p:spPr bwMode="auto">
            <a:xfrm>
              <a:off x="8178800" y="411359"/>
              <a:ext cx="241300" cy="280785"/>
            </a:xfrm>
            <a:custGeom>
              <a:avLst/>
              <a:gdLst>
                <a:gd name="T0" fmla="*/ 110 w 110"/>
                <a:gd name="T1" fmla="*/ 128 h 128"/>
                <a:gd name="T2" fmla="*/ 0 w 110"/>
                <a:gd name="T3" fmla="*/ 64 h 128"/>
                <a:gd name="T4" fmla="*/ 110 w 110"/>
                <a:gd name="T5" fmla="*/ 0 h 128"/>
                <a:gd name="T6" fmla="*/ 110 w 110"/>
                <a:gd name="T7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110" y="128"/>
                  </a:moveTo>
                  <a:lnTo>
                    <a:pt x="0" y="64"/>
                  </a:lnTo>
                  <a:lnTo>
                    <a:pt x="110" y="0"/>
                  </a:lnTo>
                  <a:lnTo>
                    <a:pt x="110" y="12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4" name="Freeform 23"/>
            <p:cNvSpPr>
              <a:spLocks/>
            </p:cNvSpPr>
            <p:nvPr/>
          </p:nvSpPr>
          <p:spPr bwMode="auto">
            <a:xfrm>
              <a:off x="8661400" y="972930"/>
              <a:ext cx="241300" cy="280785"/>
            </a:xfrm>
            <a:custGeom>
              <a:avLst/>
              <a:gdLst>
                <a:gd name="T0" fmla="*/ 110 w 110"/>
                <a:gd name="T1" fmla="*/ 128 h 128"/>
                <a:gd name="T2" fmla="*/ 0 w 110"/>
                <a:gd name="T3" fmla="*/ 64 h 128"/>
                <a:gd name="T4" fmla="*/ 110 w 110"/>
                <a:gd name="T5" fmla="*/ 0 h 128"/>
                <a:gd name="T6" fmla="*/ 110 w 110"/>
                <a:gd name="T7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110" y="128"/>
                  </a:moveTo>
                  <a:lnTo>
                    <a:pt x="0" y="64"/>
                  </a:lnTo>
                  <a:lnTo>
                    <a:pt x="110" y="0"/>
                  </a:lnTo>
                  <a:lnTo>
                    <a:pt x="110" y="12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5" name="Freeform 44"/>
            <p:cNvSpPr>
              <a:spLocks/>
            </p:cNvSpPr>
            <p:nvPr/>
          </p:nvSpPr>
          <p:spPr bwMode="auto">
            <a:xfrm>
              <a:off x="8902700" y="-152406"/>
              <a:ext cx="241300" cy="282980"/>
            </a:xfrm>
            <a:custGeom>
              <a:avLst/>
              <a:gdLst>
                <a:gd name="T0" fmla="*/ 0 w 110"/>
                <a:gd name="T1" fmla="*/ 0 h 129"/>
                <a:gd name="T2" fmla="*/ 110 w 110"/>
                <a:gd name="T3" fmla="*/ 65 h 129"/>
                <a:gd name="T4" fmla="*/ 0 w 110"/>
                <a:gd name="T5" fmla="*/ 129 h 129"/>
                <a:gd name="T6" fmla="*/ 0 w 110"/>
                <a:gd name="T7" fmla="*/ 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9">
                  <a:moveTo>
                    <a:pt x="0" y="0"/>
                  </a:moveTo>
                  <a:lnTo>
                    <a:pt x="110" y="65"/>
                  </a:lnTo>
                  <a:lnTo>
                    <a:pt x="0" y="129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86" name="Freeform 45"/>
          <p:cNvSpPr>
            <a:spLocks/>
          </p:cNvSpPr>
          <p:nvPr userDrawn="1"/>
        </p:nvSpPr>
        <p:spPr bwMode="auto">
          <a:xfrm>
            <a:off x="8420100" y="128379"/>
            <a:ext cx="484794" cy="568153"/>
          </a:xfrm>
          <a:custGeom>
            <a:avLst/>
            <a:gdLst>
              <a:gd name="T0" fmla="*/ 0 w 221"/>
              <a:gd name="T1" fmla="*/ 0 h 259"/>
              <a:gd name="T2" fmla="*/ 0 w 221"/>
              <a:gd name="T3" fmla="*/ 259 h 259"/>
              <a:gd name="T4" fmla="*/ 221 w 221"/>
              <a:gd name="T5" fmla="*/ 129 h 259"/>
              <a:gd name="T6" fmla="*/ 0 w 221"/>
              <a:gd name="T7" fmla="*/ 0 h 2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21" h="259">
                <a:moveTo>
                  <a:pt x="0" y="0"/>
                </a:moveTo>
                <a:lnTo>
                  <a:pt x="0" y="259"/>
                </a:lnTo>
                <a:lnTo>
                  <a:pt x="221" y="12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635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53425" y="269871"/>
            <a:ext cx="508794" cy="273844"/>
          </a:xfrm>
        </p:spPr>
        <p:txBody>
          <a:bodyPr/>
          <a:lstStyle>
            <a:lvl1pPr algn="ctr">
              <a:defRPr sz="1050" b="1">
                <a:solidFill>
                  <a:schemeClr val="bg2"/>
                </a:solidFill>
              </a:defRPr>
            </a:lvl1pPr>
          </a:lstStyle>
          <a:p>
            <a:fld id="{B6DC25A4-3C61-4B42-BD00-540179DCC986}" type="slidenum">
              <a:rPr lang="id-ID" smtClean="0"/>
              <a:pPr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890623124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4 Picture CIrcle Profile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icture Placeholder 9"/>
          <p:cNvSpPr>
            <a:spLocks noGrp="1"/>
          </p:cNvSpPr>
          <p:nvPr>
            <p:ph type="pic" sz="quarter" idx="14"/>
          </p:nvPr>
        </p:nvSpPr>
        <p:spPr>
          <a:xfrm>
            <a:off x="521334" y="1909235"/>
            <a:ext cx="1548000" cy="1548000"/>
          </a:xfrm>
          <a:prstGeom prst="ellipse">
            <a:avLst/>
          </a:prstGeom>
          <a:ln w="22225">
            <a:solidFill>
              <a:schemeClr val="accent1"/>
            </a:solidFill>
          </a:ln>
        </p:spPr>
        <p:txBody>
          <a:bodyPr/>
          <a:lstStyle>
            <a:lvl1pPr>
              <a:defRPr sz="1600"/>
            </a:lvl1pPr>
          </a:lstStyle>
          <a:p>
            <a:endParaRPr lang="id-ID"/>
          </a:p>
        </p:txBody>
      </p:sp>
      <p:sp>
        <p:nvSpPr>
          <p:cNvPr id="86" name="Picture Placeholder 9"/>
          <p:cNvSpPr>
            <a:spLocks noGrp="1"/>
          </p:cNvSpPr>
          <p:nvPr>
            <p:ph type="pic" sz="quarter" idx="15"/>
          </p:nvPr>
        </p:nvSpPr>
        <p:spPr>
          <a:xfrm>
            <a:off x="521334" y="4124674"/>
            <a:ext cx="1548000" cy="1548000"/>
          </a:xfrm>
          <a:prstGeom prst="ellipse">
            <a:avLst/>
          </a:prstGeom>
          <a:ln w="22225">
            <a:solidFill>
              <a:schemeClr val="accent1"/>
            </a:solidFill>
          </a:ln>
        </p:spPr>
        <p:txBody>
          <a:bodyPr/>
          <a:lstStyle>
            <a:lvl1pPr>
              <a:defRPr sz="1600"/>
            </a:lvl1pPr>
          </a:lstStyle>
          <a:p>
            <a:endParaRPr lang="id-ID"/>
          </a:p>
        </p:txBody>
      </p:sp>
      <p:sp>
        <p:nvSpPr>
          <p:cNvPr id="94" name="Picture Placeholder 9"/>
          <p:cNvSpPr>
            <a:spLocks noGrp="1"/>
          </p:cNvSpPr>
          <p:nvPr>
            <p:ph type="pic" sz="quarter" idx="16"/>
          </p:nvPr>
        </p:nvSpPr>
        <p:spPr>
          <a:xfrm>
            <a:off x="4586133" y="1909235"/>
            <a:ext cx="1548000" cy="1548000"/>
          </a:xfrm>
          <a:prstGeom prst="ellipse">
            <a:avLst/>
          </a:prstGeom>
          <a:ln w="22225">
            <a:solidFill>
              <a:schemeClr val="accent1"/>
            </a:solidFill>
          </a:ln>
        </p:spPr>
        <p:txBody>
          <a:bodyPr/>
          <a:lstStyle>
            <a:lvl1pPr>
              <a:defRPr sz="1600"/>
            </a:lvl1pPr>
          </a:lstStyle>
          <a:p>
            <a:endParaRPr lang="id-ID"/>
          </a:p>
        </p:txBody>
      </p:sp>
      <p:sp>
        <p:nvSpPr>
          <p:cNvPr id="95" name="Picture Placeholder 9"/>
          <p:cNvSpPr>
            <a:spLocks noGrp="1"/>
          </p:cNvSpPr>
          <p:nvPr>
            <p:ph type="pic" sz="quarter" idx="17"/>
          </p:nvPr>
        </p:nvSpPr>
        <p:spPr>
          <a:xfrm>
            <a:off x="4586133" y="4124674"/>
            <a:ext cx="1548000" cy="1548000"/>
          </a:xfrm>
          <a:prstGeom prst="ellipse">
            <a:avLst/>
          </a:prstGeom>
          <a:ln w="22225">
            <a:solidFill>
              <a:schemeClr val="accent1"/>
            </a:solidFill>
          </a:ln>
        </p:spPr>
        <p:txBody>
          <a:bodyPr/>
          <a:lstStyle>
            <a:lvl1pPr>
              <a:defRPr sz="1600"/>
            </a:lvl1pPr>
          </a:lstStyle>
          <a:p>
            <a:endParaRPr lang="id-ID"/>
          </a:p>
        </p:txBody>
      </p:sp>
      <p:sp>
        <p:nvSpPr>
          <p:cNvPr id="73" name="Title 1"/>
          <p:cNvSpPr>
            <a:spLocks noGrp="1"/>
          </p:cNvSpPr>
          <p:nvPr>
            <p:ph type="title"/>
          </p:nvPr>
        </p:nvSpPr>
        <p:spPr>
          <a:xfrm>
            <a:off x="628650" y="161925"/>
            <a:ext cx="7886700" cy="1325563"/>
          </a:xfrm>
        </p:spPr>
        <p:txBody>
          <a:bodyPr/>
          <a:lstStyle>
            <a:lvl1pPr algn="ctr"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4" name="Text Placeholder 8"/>
          <p:cNvSpPr>
            <a:spLocks noGrp="1"/>
          </p:cNvSpPr>
          <p:nvPr>
            <p:ph type="body" sz="quarter" idx="22"/>
          </p:nvPr>
        </p:nvSpPr>
        <p:spPr>
          <a:xfrm>
            <a:off x="628650" y="1049020"/>
            <a:ext cx="7886700" cy="355600"/>
          </a:xfrm>
        </p:spPr>
        <p:txBody>
          <a:bodyPr>
            <a:noAutofit/>
          </a:bodyPr>
          <a:lstStyle>
            <a:lvl1pPr marL="0" indent="0" algn="ctr"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75" name="Group 74"/>
          <p:cNvGrpSpPr/>
          <p:nvPr userDrawn="1"/>
        </p:nvGrpSpPr>
        <p:grpSpPr>
          <a:xfrm>
            <a:off x="7696200" y="-152406"/>
            <a:ext cx="1447800" cy="1546514"/>
            <a:chOff x="7696200" y="-152406"/>
            <a:chExt cx="1447800" cy="1546514"/>
          </a:xfrm>
          <a:solidFill>
            <a:schemeClr val="accent2">
              <a:alpha val="25000"/>
            </a:schemeClr>
          </a:solidFill>
        </p:grpSpPr>
        <p:sp>
          <p:nvSpPr>
            <p:cNvPr id="78" name="Freeform 43"/>
            <p:cNvSpPr>
              <a:spLocks/>
            </p:cNvSpPr>
            <p:nvPr/>
          </p:nvSpPr>
          <p:spPr bwMode="auto">
            <a:xfrm>
              <a:off x="8661400" y="-152406"/>
              <a:ext cx="241300" cy="282980"/>
            </a:xfrm>
            <a:custGeom>
              <a:avLst/>
              <a:gdLst>
                <a:gd name="T0" fmla="*/ 110 w 110"/>
                <a:gd name="T1" fmla="*/ 129 h 129"/>
                <a:gd name="T2" fmla="*/ 0 w 110"/>
                <a:gd name="T3" fmla="*/ 65 h 129"/>
                <a:gd name="T4" fmla="*/ 110 w 110"/>
                <a:gd name="T5" fmla="*/ 0 h 129"/>
                <a:gd name="T6" fmla="*/ 110 w 110"/>
                <a:gd name="T7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9">
                  <a:moveTo>
                    <a:pt x="110" y="129"/>
                  </a:moveTo>
                  <a:lnTo>
                    <a:pt x="0" y="65"/>
                  </a:lnTo>
                  <a:lnTo>
                    <a:pt x="110" y="0"/>
                  </a:lnTo>
                  <a:lnTo>
                    <a:pt x="110" y="12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9" name="Freeform 22"/>
            <p:cNvSpPr>
              <a:spLocks/>
            </p:cNvSpPr>
            <p:nvPr/>
          </p:nvSpPr>
          <p:spPr bwMode="auto">
            <a:xfrm>
              <a:off x="8661400" y="1113323"/>
              <a:ext cx="241300" cy="280785"/>
            </a:xfrm>
            <a:custGeom>
              <a:avLst/>
              <a:gdLst>
                <a:gd name="T0" fmla="*/ 0 w 110"/>
                <a:gd name="T1" fmla="*/ 0 h 128"/>
                <a:gd name="T2" fmla="*/ 110 w 110"/>
                <a:gd name="T3" fmla="*/ 64 h 128"/>
                <a:gd name="T4" fmla="*/ 0 w 110"/>
                <a:gd name="T5" fmla="*/ 128 h 128"/>
                <a:gd name="T6" fmla="*/ 0 w 110"/>
                <a:gd name="T7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0" y="0"/>
                  </a:moveTo>
                  <a:lnTo>
                    <a:pt x="110" y="64"/>
                  </a:lnTo>
                  <a:lnTo>
                    <a:pt x="0" y="12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0" name="Freeform 30"/>
            <p:cNvSpPr>
              <a:spLocks/>
            </p:cNvSpPr>
            <p:nvPr/>
          </p:nvSpPr>
          <p:spPr bwMode="auto">
            <a:xfrm>
              <a:off x="8661400" y="411359"/>
              <a:ext cx="241300" cy="280785"/>
            </a:xfrm>
            <a:custGeom>
              <a:avLst/>
              <a:gdLst>
                <a:gd name="T0" fmla="*/ 110 w 110"/>
                <a:gd name="T1" fmla="*/ 128 h 128"/>
                <a:gd name="T2" fmla="*/ 0 w 110"/>
                <a:gd name="T3" fmla="*/ 64 h 128"/>
                <a:gd name="T4" fmla="*/ 110 w 110"/>
                <a:gd name="T5" fmla="*/ 0 h 128"/>
                <a:gd name="T6" fmla="*/ 110 w 110"/>
                <a:gd name="T7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110" y="128"/>
                  </a:moveTo>
                  <a:lnTo>
                    <a:pt x="0" y="64"/>
                  </a:lnTo>
                  <a:lnTo>
                    <a:pt x="110" y="0"/>
                  </a:lnTo>
                  <a:lnTo>
                    <a:pt x="110" y="12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1" name="Freeform 31"/>
            <p:cNvSpPr>
              <a:spLocks/>
            </p:cNvSpPr>
            <p:nvPr/>
          </p:nvSpPr>
          <p:spPr bwMode="auto">
            <a:xfrm>
              <a:off x="8661400" y="128379"/>
              <a:ext cx="241300" cy="282980"/>
            </a:xfrm>
            <a:custGeom>
              <a:avLst/>
              <a:gdLst>
                <a:gd name="T0" fmla="*/ 110 w 110"/>
                <a:gd name="T1" fmla="*/ 129 h 129"/>
                <a:gd name="T2" fmla="*/ 0 w 110"/>
                <a:gd name="T3" fmla="*/ 65 h 129"/>
                <a:gd name="T4" fmla="*/ 110 w 110"/>
                <a:gd name="T5" fmla="*/ 0 h 129"/>
                <a:gd name="T6" fmla="*/ 110 w 110"/>
                <a:gd name="T7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9">
                  <a:moveTo>
                    <a:pt x="110" y="129"/>
                  </a:moveTo>
                  <a:lnTo>
                    <a:pt x="0" y="65"/>
                  </a:lnTo>
                  <a:lnTo>
                    <a:pt x="110" y="0"/>
                  </a:lnTo>
                  <a:lnTo>
                    <a:pt x="110" y="12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2" name="Freeform 34"/>
            <p:cNvSpPr>
              <a:spLocks/>
            </p:cNvSpPr>
            <p:nvPr/>
          </p:nvSpPr>
          <p:spPr bwMode="auto">
            <a:xfrm>
              <a:off x="8902700" y="692145"/>
              <a:ext cx="241300" cy="280785"/>
            </a:xfrm>
            <a:custGeom>
              <a:avLst/>
              <a:gdLst>
                <a:gd name="T0" fmla="*/ 0 w 110"/>
                <a:gd name="T1" fmla="*/ 0 h 128"/>
                <a:gd name="T2" fmla="*/ 110 w 110"/>
                <a:gd name="T3" fmla="*/ 64 h 128"/>
                <a:gd name="T4" fmla="*/ 0 w 110"/>
                <a:gd name="T5" fmla="*/ 128 h 128"/>
                <a:gd name="T6" fmla="*/ 0 w 110"/>
                <a:gd name="T7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0" y="0"/>
                  </a:moveTo>
                  <a:lnTo>
                    <a:pt x="110" y="64"/>
                  </a:lnTo>
                  <a:lnTo>
                    <a:pt x="0" y="12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3" name="Freeform 39"/>
            <p:cNvSpPr>
              <a:spLocks/>
            </p:cNvSpPr>
            <p:nvPr/>
          </p:nvSpPr>
          <p:spPr bwMode="auto">
            <a:xfrm>
              <a:off x="8902700" y="270967"/>
              <a:ext cx="241300" cy="280785"/>
            </a:xfrm>
            <a:custGeom>
              <a:avLst/>
              <a:gdLst>
                <a:gd name="T0" fmla="*/ 110 w 110"/>
                <a:gd name="T1" fmla="*/ 128 h 128"/>
                <a:gd name="T2" fmla="*/ 0 w 110"/>
                <a:gd name="T3" fmla="*/ 63 h 128"/>
                <a:gd name="T4" fmla="*/ 110 w 110"/>
                <a:gd name="T5" fmla="*/ 0 h 128"/>
                <a:gd name="T6" fmla="*/ 110 w 110"/>
                <a:gd name="T7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110" y="128"/>
                  </a:moveTo>
                  <a:lnTo>
                    <a:pt x="0" y="63"/>
                  </a:lnTo>
                  <a:lnTo>
                    <a:pt x="110" y="0"/>
                  </a:lnTo>
                  <a:lnTo>
                    <a:pt x="110" y="12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" name="Freeform 7"/>
            <p:cNvSpPr>
              <a:spLocks/>
            </p:cNvSpPr>
            <p:nvPr/>
          </p:nvSpPr>
          <p:spPr bwMode="auto">
            <a:xfrm>
              <a:off x="7696200" y="128379"/>
              <a:ext cx="241300" cy="282980"/>
            </a:xfrm>
            <a:custGeom>
              <a:avLst/>
              <a:gdLst>
                <a:gd name="T0" fmla="*/ 110 w 110"/>
                <a:gd name="T1" fmla="*/ 129 h 129"/>
                <a:gd name="T2" fmla="*/ 0 w 110"/>
                <a:gd name="T3" fmla="*/ 65 h 129"/>
                <a:gd name="T4" fmla="*/ 110 w 110"/>
                <a:gd name="T5" fmla="*/ 0 h 129"/>
                <a:gd name="T6" fmla="*/ 110 w 110"/>
                <a:gd name="T7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9">
                  <a:moveTo>
                    <a:pt x="110" y="129"/>
                  </a:moveTo>
                  <a:lnTo>
                    <a:pt x="0" y="65"/>
                  </a:lnTo>
                  <a:lnTo>
                    <a:pt x="110" y="0"/>
                  </a:lnTo>
                  <a:lnTo>
                    <a:pt x="110" y="12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" name="Freeform 9"/>
            <p:cNvSpPr>
              <a:spLocks/>
            </p:cNvSpPr>
            <p:nvPr/>
          </p:nvSpPr>
          <p:spPr bwMode="auto">
            <a:xfrm>
              <a:off x="7937500" y="-152406"/>
              <a:ext cx="241300" cy="280785"/>
            </a:xfrm>
            <a:custGeom>
              <a:avLst/>
              <a:gdLst>
                <a:gd name="T0" fmla="*/ 0 w 110"/>
                <a:gd name="T1" fmla="*/ 0 h 128"/>
                <a:gd name="T2" fmla="*/ 110 w 110"/>
                <a:gd name="T3" fmla="*/ 65 h 128"/>
                <a:gd name="T4" fmla="*/ 0 w 110"/>
                <a:gd name="T5" fmla="*/ 128 h 128"/>
                <a:gd name="T6" fmla="*/ 0 w 110"/>
                <a:gd name="T7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0" y="0"/>
                  </a:moveTo>
                  <a:lnTo>
                    <a:pt x="110" y="65"/>
                  </a:lnTo>
                  <a:lnTo>
                    <a:pt x="0" y="12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" name="Freeform 12"/>
            <p:cNvSpPr>
              <a:spLocks/>
            </p:cNvSpPr>
            <p:nvPr/>
          </p:nvSpPr>
          <p:spPr bwMode="auto">
            <a:xfrm>
              <a:off x="8178800" y="270967"/>
              <a:ext cx="241300" cy="280785"/>
            </a:xfrm>
            <a:custGeom>
              <a:avLst/>
              <a:gdLst>
                <a:gd name="T0" fmla="*/ 0 w 110"/>
                <a:gd name="T1" fmla="*/ 0 h 128"/>
                <a:gd name="T2" fmla="*/ 110 w 110"/>
                <a:gd name="T3" fmla="*/ 64 h 128"/>
                <a:gd name="T4" fmla="*/ 0 w 110"/>
                <a:gd name="T5" fmla="*/ 128 h 128"/>
                <a:gd name="T6" fmla="*/ 0 w 110"/>
                <a:gd name="T7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0" y="0"/>
                  </a:moveTo>
                  <a:lnTo>
                    <a:pt x="110" y="64"/>
                  </a:lnTo>
                  <a:lnTo>
                    <a:pt x="0" y="12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7" name="Freeform 16"/>
            <p:cNvSpPr>
              <a:spLocks/>
            </p:cNvSpPr>
            <p:nvPr/>
          </p:nvSpPr>
          <p:spPr bwMode="auto">
            <a:xfrm>
              <a:off x="8178800" y="-152406"/>
              <a:ext cx="241300" cy="280785"/>
            </a:xfrm>
            <a:custGeom>
              <a:avLst/>
              <a:gdLst>
                <a:gd name="T0" fmla="*/ 110 w 110"/>
                <a:gd name="T1" fmla="*/ 128 h 128"/>
                <a:gd name="T2" fmla="*/ 0 w 110"/>
                <a:gd name="T3" fmla="*/ 65 h 128"/>
                <a:gd name="T4" fmla="*/ 110 w 110"/>
                <a:gd name="T5" fmla="*/ 0 h 128"/>
                <a:gd name="T6" fmla="*/ 110 w 110"/>
                <a:gd name="T7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110" y="128"/>
                  </a:moveTo>
                  <a:lnTo>
                    <a:pt x="0" y="65"/>
                  </a:lnTo>
                  <a:lnTo>
                    <a:pt x="110" y="0"/>
                  </a:lnTo>
                  <a:lnTo>
                    <a:pt x="110" y="12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8" name="Freeform 18"/>
            <p:cNvSpPr>
              <a:spLocks/>
            </p:cNvSpPr>
            <p:nvPr/>
          </p:nvSpPr>
          <p:spPr bwMode="auto">
            <a:xfrm>
              <a:off x="8420100" y="692145"/>
              <a:ext cx="241300" cy="280785"/>
            </a:xfrm>
            <a:custGeom>
              <a:avLst/>
              <a:gdLst>
                <a:gd name="T0" fmla="*/ 0 w 110"/>
                <a:gd name="T1" fmla="*/ 0 h 128"/>
                <a:gd name="T2" fmla="*/ 110 w 110"/>
                <a:gd name="T3" fmla="*/ 64 h 128"/>
                <a:gd name="T4" fmla="*/ 0 w 110"/>
                <a:gd name="T5" fmla="*/ 128 h 128"/>
                <a:gd name="T6" fmla="*/ 0 w 110"/>
                <a:gd name="T7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0" y="0"/>
                  </a:moveTo>
                  <a:lnTo>
                    <a:pt x="110" y="64"/>
                  </a:lnTo>
                  <a:lnTo>
                    <a:pt x="0" y="12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9" name="Freeform 41"/>
            <p:cNvSpPr>
              <a:spLocks/>
            </p:cNvSpPr>
            <p:nvPr/>
          </p:nvSpPr>
          <p:spPr bwMode="auto">
            <a:xfrm>
              <a:off x="8902700" y="-12013"/>
              <a:ext cx="241300" cy="282980"/>
            </a:xfrm>
            <a:custGeom>
              <a:avLst/>
              <a:gdLst>
                <a:gd name="T0" fmla="*/ 110 w 110"/>
                <a:gd name="T1" fmla="*/ 129 h 129"/>
                <a:gd name="T2" fmla="*/ 0 w 110"/>
                <a:gd name="T3" fmla="*/ 64 h 129"/>
                <a:gd name="T4" fmla="*/ 110 w 110"/>
                <a:gd name="T5" fmla="*/ 0 h 129"/>
                <a:gd name="T6" fmla="*/ 110 w 110"/>
                <a:gd name="T7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9">
                  <a:moveTo>
                    <a:pt x="110" y="129"/>
                  </a:moveTo>
                  <a:lnTo>
                    <a:pt x="0" y="64"/>
                  </a:lnTo>
                  <a:lnTo>
                    <a:pt x="110" y="0"/>
                  </a:lnTo>
                  <a:lnTo>
                    <a:pt x="110" y="12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10" name="Group 109"/>
          <p:cNvGrpSpPr/>
          <p:nvPr userDrawn="1"/>
        </p:nvGrpSpPr>
        <p:grpSpPr>
          <a:xfrm>
            <a:off x="7937500" y="-152406"/>
            <a:ext cx="1206500" cy="1406121"/>
            <a:chOff x="7937500" y="-152406"/>
            <a:chExt cx="1206500" cy="1406121"/>
          </a:xfrm>
          <a:solidFill>
            <a:schemeClr val="accent1">
              <a:alpha val="25000"/>
            </a:schemeClr>
          </a:solidFill>
        </p:grpSpPr>
        <p:sp>
          <p:nvSpPr>
            <p:cNvPr id="111" name="Freeform 8"/>
            <p:cNvSpPr>
              <a:spLocks/>
            </p:cNvSpPr>
            <p:nvPr/>
          </p:nvSpPr>
          <p:spPr bwMode="auto">
            <a:xfrm>
              <a:off x="7937500" y="-9819"/>
              <a:ext cx="241300" cy="280785"/>
            </a:xfrm>
            <a:custGeom>
              <a:avLst/>
              <a:gdLst>
                <a:gd name="T0" fmla="*/ 110 w 110"/>
                <a:gd name="T1" fmla="*/ 128 h 128"/>
                <a:gd name="T2" fmla="*/ 0 w 110"/>
                <a:gd name="T3" fmla="*/ 63 h 128"/>
                <a:gd name="T4" fmla="*/ 110 w 110"/>
                <a:gd name="T5" fmla="*/ 0 h 128"/>
                <a:gd name="T6" fmla="*/ 110 w 110"/>
                <a:gd name="T7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110" y="128"/>
                  </a:moveTo>
                  <a:lnTo>
                    <a:pt x="0" y="63"/>
                  </a:lnTo>
                  <a:lnTo>
                    <a:pt x="110" y="0"/>
                  </a:lnTo>
                  <a:lnTo>
                    <a:pt x="110" y="12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2" name="Freeform 6"/>
            <p:cNvSpPr>
              <a:spLocks/>
            </p:cNvSpPr>
            <p:nvPr/>
          </p:nvSpPr>
          <p:spPr bwMode="auto">
            <a:xfrm>
              <a:off x="7937500" y="270966"/>
              <a:ext cx="241300" cy="280785"/>
            </a:xfrm>
            <a:custGeom>
              <a:avLst/>
              <a:gdLst>
                <a:gd name="T0" fmla="*/ 110 w 110"/>
                <a:gd name="T1" fmla="*/ 128 h 128"/>
                <a:gd name="T2" fmla="*/ 0 w 110"/>
                <a:gd name="T3" fmla="*/ 64 h 128"/>
                <a:gd name="T4" fmla="*/ 110 w 110"/>
                <a:gd name="T5" fmla="*/ 0 h 128"/>
                <a:gd name="T6" fmla="*/ 110 w 110"/>
                <a:gd name="T7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110" y="128"/>
                  </a:moveTo>
                  <a:lnTo>
                    <a:pt x="0" y="64"/>
                  </a:lnTo>
                  <a:lnTo>
                    <a:pt x="110" y="0"/>
                  </a:lnTo>
                  <a:lnTo>
                    <a:pt x="110" y="12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3" name="Freeform 21"/>
            <p:cNvSpPr>
              <a:spLocks/>
            </p:cNvSpPr>
            <p:nvPr/>
          </p:nvSpPr>
          <p:spPr bwMode="auto">
            <a:xfrm>
              <a:off x="8420100" y="-152406"/>
              <a:ext cx="241300" cy="280785"/>
            </a:xfrm>
            <a:custGeom>
              <a:avLst/>
              <a:gdLst>
                <a:gd name="T0" fmla="*/ 0 w 110"/>
                <a:gd name="T1" fmla="*/ 0 h 128"/>
                <a:gd name="T2" fmla="*/ 110 w 110"/>
                <a:gd name="T3" fmla="*/ 65 h 128"/>
                <a:gd name="T4" fmla="*/ 0 w 110"/>
                <a:gd name="T5" fmla="*/ 128 h 128"/>
                <a:gd name="T6" fmla="*/ 0 w 110"/>
                <a:gd name="T7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0" y="0"/>
                  </a:moveTo>
                  <a:lnTo>
                    <a:pt x="110" y="65"/>
                  </a:lnTo>
                  <a:lnTo>
                    <a:pt x="0" y="12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" name="Freeform 5"/>
            <p:cNvSpPr>
              <a:spLocks/>
            </p:cNvSpPr>
            <p:nvPr/>
          </p:nvSpPr>
          <p:spPr bwMode="auto">
            <a:xfrm>
              <a:off x="7937500" y="551752"/>
              <a:ext cx="241300" cy="280785"/>
            </a:xfrm>
            <a:custGeom>
              <a:avLst/>
              <a:gdLst>
                <a:gd name="T0" fmla="*/ 110 w 110"/>
                <a:gd name="T1" fmla="*/ 128 h 128"/>
                <a:gd name="T2" fmla="*/ 0 w 110"/>
                <a:gd name="T3" fmla="*/ 64 h 128"/>
                <a:gd name="T4" fmla="*/ 110 w 110"/>
                <a:gd name="T5" fmla="*/ 0 h 128"/>
                <a:gd name="T6" fmla="*/ 110 w 110"/>
                <a:gd name="T7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110" y="128"/>
                  </a:moveTo>
                  <a:lnTo>
                    <a:pt x="0" y="64"/>
                  </a:lnTo>
                  <a:lnTo>
                    <a:pt x="110" y="0"/>
                  </a:lnTo>
                  <a:lnTo>
                    <a:pt x="110" y="12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" name="Freeform 24"/>
            <p:cNvSpPr>
              <a:spLocks/>
            </p:cNvSpPr>
            <p:nvPr/>
          </p:nvSpPr>
          <p:spPr bwMode="auto">
            <a:xfrm>
              <a:off x="8661400" y="832537"/>
              <a:ext cx="241300" cy="280785"/>
            </a:xfrm>
            <a:custGeom>
              <a:avLst/>
              <a:gdLst>
                <a:gd name="T0" fmla="*/ 0 w 110"/>
                <a:gd name="T1" fmla="*/ 0 h 128"/>
                <a:gd name="T2" fmla="*/ 110 w 110"/>
                <a:gd name="T3" fmla="*/ 64 h 128"/>
                <a:gd name="T4" fmla="*/ 0 w 110"/>
                <a:gd name="T5" fmla="*/ 128 h 128"/>
                <a:gd name="T6" fmla="*/ 0 w 110"/>
                <a:gd name="T7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0" y="0"/>
                  </a:moveTo>
                  <a:lnTo>
                    <a:pt x="110" y="64"/>
                  </a:lnTo>
                  <a:lnTo>
                    <a:pt x="0" y="12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6" name="Freeform 32"/>
            <p:cNvSpPr>
              <a:spLocks/>
            </p:cNvSpPr>
            <p:nvPr/>
          </p:nvSpPr>
          <p:spPr bwMode="auto">
            <a:xfrm>
              <a:off x="8902700" y="972930"/>
              <a:ext cx="241300" cy="280785"/>
            </a:xfrm>
            <a:custGeom>
              <a:avLst/>
              <a:gdLst>
                <a:gd name="T0" fmla="*/ 0 w 110"/>
                <a:gd name="T1" fmla="*/ 0 h 128"/>
                <a:gd name="T2" fmla="*/ 110 w 110"/>
                <a:gd name="T3" fmla="*/ 64 h 128"/>
                <a:gd name="T4" fmla="*/ 0 w 110"/>
                <a:gd name="T5" fmla="*/ 128 h 128"/>
                <a:gd name="T6" fmla="*/ 0 w 110"/>
                <a:gd name="T7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0" y="0"/>
                  </a:moveTo>
                  <a:lnTo>
                    <a:pt x="110" y="64"/>
                  </a:lnTo>
                  <a:lnTo>
                    <a:pt x="0" y="12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7" name="Freeform 42"/>
            <p:cNvSpPr>
              <a:spLocks/>
            </p:cNvSpPr>
            <p:nvPr/>
          </p:nvSpPr>
          <p:spPr bwMode="auto">
            <a:xfrm>
              <a:off x="8661400" y="-9819"/>
              <a:ext cx="241300" cy="280785"/>
            </a:xfrm>
            <a:custGeom>
              <a:avLst/>
              <a:gdLst>
                <a:gd name="T0" fmla="*/ 0 w 110"/>
                <a:gd name="T1" fmla="*/ 0 h 128"/>
                <a:gd name="T2" fmla="*/ 110 w 110"/>
                <a:gd name="T3" fmla="*/ 63 h 128"/>
                <a:gd name="T4" fmla="*/ 0 w 110"/>
                <a:gd name="T5" fmla="*/ 128 h 128"/>
                <a:gd name="T6" fmla="*/ 0 w 110"/>
                <a:gd name="T7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0" y="0"/>
                  </a:moveTo>
                  <a:lnTo>
                    <a:pt x="110" y="63"/>
                  </a:lnTo>
                  <a:lnTo>
                    <a:pt x="0" y="12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18" name="Group 117"/>
          <p:cNvGrpSpPr/>
          <p:nvPr userDrawn="1"/>
        </p:nvGrpSpPr>
        <p:grpSpPr>
          <a:xfrm>
            <a:off x="8178800" y="-152406"/>
            <a:ext cx="965200" cy="1686907"/>
            <a:chOff x="8178800" y="-152406"/>
            <a:chExt cx="965200" cy="1686907"/>
          </a:xfrm>
          <a:solidFill>
            <a:schemeClr val="accent3">
              <a:alpha val="25000"/>
            </a:schemeClr>
          </a:solidFill>
        </p:grpSpPr>
        <p:sp>
          <p:nvSpPr>
            <p:cNvPr id="119" name="Freeform 14"/>
            <p:cNvSpPr>
              <a:spLocks/>
            </p:cNvSpPr>
            <p:nvPr/>
          </p:nvSpPr>
          <p:spPr bwMode="auto">
            <a:xfrm>
              <a:off x="8178800" y="128379"/>
              <a:ext cx="241300" cy="282980"/>
            </a:xfrm>
            <a:custGeom>
              <a:avLst/>
              <a:gdLst>
                <a:gd name="T0" fmla="*/ 110 w 110"/>
                <a:gd name="T1" fmla="*/ 129 h 129"/>
                <a:gd name="T2" fmla="*/ 0 w 110"/>
                <a:gd name="T3" fmla="*/ 65 h 129"/>
                <a:gd name="T4" fmla="*/ 110 w 110"/>
                <a:gd name="T5" fmla="*/ 0 h 129"/>
                <a:gd name="T6" fmla="*/ 110 w 110"/>
                <a:gd name="T7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9">
                  <a:moveTo>
                    <a:pt x="110" y="129"/>
                  </a:moveTo>
                  <a:lnTo>
                    <a:pt x="0" y="65"/>
                  </a:lnTo>
                  <a:lnTo>
                    <a:pt x="110" y="0"/>
                  </a:lnTo>
                  <a:lnTo>
                    <a:pt x="110" y="12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0" name="Freeform 17"/>
            <p:cNvSpPr>
              <a:spLocks/>
            </p:cNvSpPr>
            <p:nvPr/>
          </p:nvSpPr>
          <p:spPr bwMode="auto">
            <a:xfrm>
              <a:off x="8420100" y="832537"/>
              <a:ext cx="241300" cy="280785"/>
            </a:xfrm>
            <a:custGeom>
              <a:avLst/>
              <a:gdLst>
                <a:gd name="T0" fmla="*/ 110 w 110"/>
                <a:gd name="T1" fmla="*/ 128 h 128"/>
                <a:gd name="T2" fmla="*/ 0 w 110"/>
                <a:gd name="T3" fmla="*/ 64 h 128"/>
                <a:gd name="T4" fmla="*/ 110 w 110"/>
                <a:gd name="T5" fmla="*/ 0 h 128"/>
                <a:gd name="T6" fmla="*/ 110 w 110"/>
                <a:gd name="T7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110" y="128"/>
                  </a:moveTo>
                  <a:lnTo>
                    <a:pt x="0" y="64"/>
                  </a:lnTo>
                  <a:lnTo>
                    <a:pt x="110" y="0"/>
                  </a:lnTo>
                  <a:lnTo>
                    <a:pt x="110" y="12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1" name="Freeform 19"/>
            <p:cNvSpPr>
              <a:spLocks/>
            </p:cNvSpPr>
            <p:nvPr/>
          </p:nvSpPr>
          <p:spPr bwMode="auto">
            <a:xfrm>
              <a:off x="8420100" y="551752"/>
              <a:ext cx="241300" cy="280785"/>
            </a:xfrm>
            <a:custGeom>
              <a:avLst/>
              <a:gdLst>
                <a:gd name="T0" fmla="*/ 110 w 110"/>
                <a:gd name="T1" fmla="*/ 128 h 128"/>
                <a:gd name="T2" fmla="*/ 0 w 110"/>
                <a:gd name="T3" fmla="*/ 64 h 128"/>
                <a:gd name="T4" fmla="*/ 110 w 110"/>
                <a:gd name="T5" fmla="*/ 0 h 128"/>
                <a:gd name="T6" fmla="*/ 110 w 110"/>
                <a:gd name="T7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110" y="128"/>
                  </a:moveTo>
                  <a:lnTo>
                    <a:pt x="0" y="64"/>
                  </a:lnTo>
                  <a:lnTo>
                    <a:pt x="110" y="0"/>
                  </a:lnTo>
                  <a:lnTo>
                    <a:pt x="110" y="12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2" name="Freeform 20"/>
            <p:cNvSpPr>
              <a:spLocks/>
            </p:cNvSpPr>
            <p:nvPr/>
          </p:nvSpPr>
          <p:spPr bwMode="auto">
            <a:xfrm>
              <a:off x="8420100" y="-9819"/>
              <a:ext cx="241300" cy="280785"/>
            </a:xfrm>
            <a:custGeom>
              <a:avLst/>
              <a:gdLst>
                <a:gd name="T0" fmla="*/ 110 w 110"/>
                <a:gd name="T1" fmla="*/ 128 h 128"/>
                <a:gd name="T2" fmla="*/ 0 w 110"/>
                <a:gd name="T3" fmla="*/ 63 h 128"/>
                <a:gd name="T4" fmla="*/ 110 w 110"/>
                <a:gd name="T5" fmla="*/ 0 h 128"/>
                <a:gd name="T6" fmla="*/ 110 w 110"/>
                <a:gd name="T7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110" y="128"/>
                  </a:moveTo>
                  <a:lnTo>
                    <a:pt x="0" y="63"/>
                  </a:lnTo>
                  <a:lnTo>
                    <a:pt x="110" y="0"/>
                  </a:lnTo>
                  <a:lnTo>
                    <a:pt x="110" y="12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3" name="Freeform 29"/>
            <p:cNvSpPr>
              <a:spLocks/>
            </p:cNvSpPr>
            <p:nvPr/>
          </p:nvSpPr>
          <p:spPr bwMode="auto">
            <a:xfrm>
              <a:off x="8661400" y="692145"/>
              <a:ext cx="241300" cy="280785"/>
            </a:xfrm>
            <a:custGeom>
              <a:avLst/>
              <a:gdLst>
                <a:gd name="T0" fmla="*/ 110 w 110"/>
                <a:gd name="T1" fmla="*/ 128 h 128"/>
                <a:gd name="T2" fmla="*/ 0 w 110"/>
                <a:gd name="T3" fmla="*/ 64 h 128"/>
                <a:gd name="T4" fmla="*/ 110 w 110"/>
                <a:gd name="T5" fmla="*/ 0 h 128"/>
                <a:gd name="T6" fmla="*/ 110 w 110"/>
                <a:gd name="T7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110" y="128"/>
                  </a:moveTo>
                  <a:lnTo>
                    <a:pt x="0" y="64"/>
                  </a:lnTo>
                  <a:lnTo>
                    <a:pt x="110" y="0"/>
                  </a:lnTo>
                  <a:lnTo>
                    <a:pt x="110" y="12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4" name="Freeform 33"/>
            <p:cNvSpPr>
              <a:spLocks/>
            </p:cNvSpPr>
            <p:nvPr/>
          </p:nvSpPr>
          <p:spPr bwMode="auto">
            <a:xfrm>
              <a:off x="8902700" y="832537"/>
              <a:ext cx="241300" cy="280785"/>
            </a:xfrm>
            <a:custGeom>
              <a:avLst/>
              <a:gdLst>
                <a:gd name="T0" fmla="*/ 110 w 110"/>
                <a:gd name="T1" fmla="*/ 128 h 128"/>
                <a:gd name="T2" fmla="*/ 0 w 110"/>
                <a:gd name="T3" fmla="*/ 64 h 128"/>
                <a:gd name="T4" fmla="*/ 110 w 110"/>
                <a:gd name="T5" fmla="*/ 0 h 128"/>
                <a:gd name="T6" fmla="*/ 110 w 110"/>
                <a:gd name="T7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110" y="128"/>
                  </a:moveTo>
                  <a:lnTo>
                    <a:pt x="0" y="64"/>
                  </a:lnTo>
                  <a:lnTo>
                    <a:pt x="110" y="0"/>
                  </a:lnTo>
                  <a:lnTo>
                    <a:pt x="110" y="12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5" name="Freeform 36"/>
            <p:cNvSpPr>
              <a:spLocks/>
            </p:cNvSpPr>
            <p:nvPr/>
          </p:nvSpPr>
          <p:spPr bwMode="auto">
            <a:xfrm>
              <a:off x="8902700" y="1253716"/>
              <a:ext cx="241300" cy="280785"/>
            </a:xfrm>
            <a:custGeom>
              <a:avLst/>
              <a:gdLst>
                <a:gd name="T0" fmla="*/ 0 w 110"/>
                <a:gd name="T1" fmla="*/ 0 h 128"/>
                <a:gd name="T2" fmla="*/ 110 w 110"/>
                <a:gd name="T3" fmla="*/ 64 h 128"/>
                <a:gd name="T4" fmla="*/ 0 w 110"/>
                <a:gd name="T5" fmla="*/ 128 h 128"/>
                <a:gd name="T6" fmla="*/ 0 w 110"/>
                <a:gd name="T7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0" y="0"/>
                  </a:moveTo>
                  <a:lnTo>
                    <a:pt x="110" y="64"/>
                  </a:lnTo>
                  <a:lnTo>
                    <a:pt x="0" y="12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6" name="Freeform 38"/>
            <p:cNvSpPr>
              <a:spLocks/>
            </p:cNvSpPr>
            <p:nvPr/>
          </p:nvSpPr>
          <p:spPr bwMode="auto">
            <a:xfrm>
              <a:off x="8902700" y="551752"/>
              <a:ext cx="241300" cy="280785"/>
            </a:xfrm>
            <a:custGeom>
              <a:avLst/>
              <a:gdLst>
                <a:gd name="T0" fmla="*/ 110 w 110"/>
                <a:gd name="T1" fmla="*/ 128 h 128"/>
                <a:gd name="T2" fmla="*/ 0 w 110"/>
                <a:gd name="T3" fmla="*/ 64 h 128"/>
                <a:gd name="T4" fmla="*/ 110 w 110"/>
                <a:gd name="T5" fmla="*/ 0 h 128"/>
                <a:gd name="T6" fmla="*/ 110 w 110"/>
                <a:gd name="T7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110" y="128"/>
                  </a:moveTo>
                  <a:lnTo>
                    <a:pt x="0" y="64"/>
                  </a:lnTo>
                  <a:lnTo>
                    <a:pt x="110" y="0"/>
                  </a:lnTo>
                  <a:lnTo>
                    <a:pt x="110" y="12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7" name="Freeform 40"/>
            <p:cNvSpPr>
              <a:spLocks/>
            </p:cNvSpPr>
            <p:nvPr/>
          </p:nvSpPr>
          <p:spPr bwMode="auto">
            <a:xfrm>
              <a:off x="8902700" y="128379"/>
              <a:ext cx="241300" cy="280785"/>
            </a:xfrm>
            <a:custGeom>
              <a:avLst/>
              <a:gdLst>
                <a:gd name="T0" fmla="*/ 0 w 110"/>
                <a:gd name="T1" fmla="*/ 0 h 128"/>
                <a:gd name="T2" fmla="*/ 110 w 110"/>
                <a:gd name="T3" fmla="*/ 65 h 128"/>
                <a:gd name="T4" fmla="*/ 0 w 110"/>
                <a:gd name="T5" fmla="*/ 128 h 128"/>
                <a:gd name="T6" fmla="*/ 0 w 110"/>
                <a:gd name="T7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0" y="0"/>
                  </a:moveTo>
                  <a:lnTo>
                    <a:pt x="110" y="65"/>
                  </a:lnTo>
                  <a:lnTo>
                    <a:pt x="0" y="12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8" name="Freeform 11"/>
            <p:cNvSpPr>
              <a:spLocks/>
            </p:cNvSpPr>
            <p:nvPr/>
          </p:nvSpPr>
          <p:spPr bwMode="auto">
            <a:xfrm>
              <a:off x="8178800" y="411359"/>
              <a:ext cx="241300" cy="280785"/>
            </a:xfrm>
            <a:custGeom>
              <a:avLst/>
              <a:gdLst>
                <a:gd name="T0" fmla="*/ 110 w 110"/>
                <a:gd name="T1" fmla="*/ 128 h 128"/>
                <a:gd name="T2" fmla="*/ 0 w 110"/>
                <a:gd name="T3" fmla="*/ 64 h 128"/>
                <a:gd name="T4" fmla="*/ 110 w 110"/>
                <a:gd name="T5" fmla="*/ 0 h 128"/>
                <a:gd name="T6" fmla="*/ 110 w 110"/>
                <a:gd name="T7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110" y="128"/>
                  </a:moveTo>
                  <a:lnTo>
                    <a:pt x="0" y="64"/>
                  </a:lnTo>
                  <a:lnTo>
                    <a:pt x="110" y="0"/>
                  </a:lnTo>
                  <a:lnTo>
                    <a:pt x="110" y="12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9" name="Freeform 23"/>
            <p:cNvSpPr>
              <a:spLocks/>
            </p:cNvSpPr>
            <p:nvPr/>
          </p:nvSpPr>
          <p:spPr bwMode="auto">
            <a:xfrm>
              <a:off x="8661400" y="972930"/>
              <a:ext cx="241300" cy="280785"/>
            </a:xfrm>
            <a:custGeom>
              <a:avLst/>
              <a:gdLst>
                <a:gd name="T0" fmla="*/ 110 w 110"/>
                <a:gd name="T1" fmla="*/ 128 h 128"/>
                <a:gd name="T2" fmla="*/ 0 w 110"/>
                <a:gd name="T3" fmla="*/ 64 h 128"/>
                <a:gd name="T4" fmla="*/ 110 w 110"/>
                <a:gd name="T5" fmla="*/ 0 h 128"/>
                <a:gd name="T6" fmla="*/ 110 w 110"/>
                <a:gd name="T7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110" y="128"/>
                  </a:moveTo>
                  <a:lnTo>
                    <a:pt x="0" y="64"/>
                  </a:lnTo>
                  <a:lnTo>
                    <a:pt x="110" y="0"/>
                  </a:lnTo>
                  <a:lnTo>
                    <a:pt x="110" y="12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0" name="Freeform 44"/>
            <p:cNvSpPr>
              <a:spLocks/>
            </p:cNvSpPr>
            <p:nvPr/>
          </p:nvSpPr>
          <p:spPr bwMode="auto">
            <a:xfrm>
              <a:off x="8902700" y="-152406"/>
              <a:ext cx="241300" cy="282980"/>
            </a:xfrm>
            <a:custGeom>
              <a:avLst/>
              <a:gdLst>
                <a:gd name="T0" fmla="*/ 0 w 110"/>
                <a:gd name="T1" fmla="*/ 0 h 129"/>
                <a:gd name="T2" fmla="*/ 110 w 110"/>
                <a:gd name="T3" fmla="*/ 65 h 129"/>
                <a:gd name="T4" fmla="*/ 0 w 110"/>
                <a:gd name="T5" fmla="*/ 129 h 129"/>
                <a:gd name="T6" fmla="*/ 0 w 110"/>
                <a:gd name="T7" fmla="*/ 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9">
                  <a:moveTo>
                    <a:pt x="0" y="0"/>
                  </a:moveTo>
                  <a:lnTo>
                    <a:pt x="110" y="65"/>
                  </a:lnTo>
                  <a:lnTo>
                    <a:pt x="0" y="129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31" name="Freeform 45"/>
          <p:cNvSpPr>
            <a:spLocks/>
          </p:cNvSpPr>
          <p:nvPr userDrawn="1"/>
        </p:nvSpPr>
        <p:spPr bwMode="auto">
          <a:xfrm>
            <a:off x="8420100" y="128379"/>
            <a:ext cx="484794" cy="568153"/>
          </a:xfrm>
          <a:custGeom>
            <a:avLst/>
            <a:gdLst>
              <a:gd name="T0" fmla="*/ 0 w 221"/>
              <a:gd name="T1" fmla="*/ 0 h 259"/>
              <a:gd name="T2" fmla="*/ 0 w 221"/>
              <a:gd name="T3" fmla="*/ 259 h 259"/>
              <a:gd name="T4" fmla="*/ 221 w 221"/>
              <a:gd name="T5" fmla="*/ 129 h 259"/>
              <a:gd name="T6" fmla="*/ 0 w 221"/>
              <a:gd name="T7" fmla="*/ 0 h 2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21" h="259">
                <a:moveTo>
                  <a:pt x="0" y="0"/>
                </a:moveTo>
                <a:lnTo>
                  <a:pt x="0" y="259"/>
                </a:lnTo>
                <a:lnTo>
                  <a:pt x="221" y="12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635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3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53425" y="269871"/>
            <a:ext cx="508794" cy="273844"/>
          </a:xfrm>
        </p:spPr>
        <p:txBody>
          <a:bodyPr/>
          <a:lstStyle>
            <a:lvl1pPr algn="ctr">
              <a:defRPr sz="1050" b="1">
                <a:solidFill>
                  <a:schemeClr val="bg2"/>
                </a:solidFill>
              </a:defRPr>
            </a:lvl1pPr>
          </a:lstStyle>
          <a:p>
            <a:fld id="{B6DC25A4-3C61-4B42-BD00-540179DCC986}" type="slidenum">
              <a:rPr lang="id-ID" smtClean="0"/>
              <a:pPr/>
              <a:t>‹#›</a:t>
            </a:fld>
            <a:endParaRPr lang="id-ID"/>
          </a:p>
        </p:txBody>
      </p:sp>
      <p:grpSp>
        <p:nvGrpSpPr>
          <p:cNvPr id="133" name="Group 132"/>
          <p:cNvGrpSpPr/>
          <p:nvPr userDrawn="1"/>
        </p:nvGrpSpPr>
        <p:grpSpPr>
          <a:xfrm flipH="1">
            <a:off x="0" y="-144786"/>
            <a:ext cx="1206500" cy="1686907"/>
            <a:chOff x="1597660" y="831440"/>
            <a:chExt cx="1206500" cy="1686907"/>
          </a:xfrm>
        </p:grpSpPr>
        <p:grpSp>
          <p:nvGrpSpPr>
            <p:cNvPr id="134" name="Group 133"/>
            <p:cNvGrpSpPr/>
            <p:nvPr userDrawn="1"/>
          </p:nvGrpSpPr>
          <p:grpSpPr>
            <a:xfrm>
              <a:off x="1597660" y="831440"/>
              <a:ext cx="1206500" cy="844550"/>
              <a:chOff x="7937500" y="-152406"/>
              <a:chExt cx="1206500" cy="844550"/>
            </a:xfrm>
            <a:solidFill>
              <a:schemeClr val="accent2">
                <a:alpha val="25000"/>
              </a:schemeClr>
            </a:solidFill>
          </p:grpSpPr>
          <p:sp>
            <p:nvSpPr>
              <p:cNvPr id="151" name="Freeform 43"/>
              <p:cNvSpPr>
                <a:spLocks/>
              </p:cNvSpPr>
              <p:nvPr/>
            </p:nvSpPr>
            <p:spPr bwMode="auto">
              <a:xfrm>
                <a:off x="8661400" y="-152406"/>
                <a:ext cx="241300" cy="282980"/>
              </a:xfrm>
              <a:custGeom>
                <a:avLst/>
                <a:gdLst>
                  <a:gd name="T0" fmla="*/ 110 w 110"/>
                  <a:gd name="T1" fmla="*/ 129 h 129"/>
                  <a:gd name="T2" fmla="*/ 0 w 110"/>
                  <a:gd name="T3" fmla="*/ 65 h 129"/>
                  <a:gd name="T4" fmla="*/ 110 w 110"/>
                  <a:gd name="T5" fmla="*/ 0 h 129"/>
                  <a:gd name="T6" fmla="*/ 110 w 110"/>
                  <a:gd name="T7" fmla="*/ 129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9">
                    <a:moveTo>
                      <a:pt x="110" y="129"/>
                    </a:moveTo>
                    <a:lnTo>
                      <a:pt x="0" y="65"/>
                    </a:lnTo>
                    <a:lnTo>
                      <a:pt x="110" y="0"/>
                    </a:lnTo>
                    <a:lnTo>
                      <a:pt x="110" y="12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52" name="Freeform 30"/>
              <p:cNvSpPr>
                <a:spLocks/>
              </p:cNvSpPr>
              <p:nvPr/>
            </p:nvSpPr>
            <p:spPr bwMode="auto">
              <a:xfrm>
                <a:off x="8661400" y="411359"/>
                <a:ext cx="241300" cy="280785"/>
              </a:xfrm>
              <a:custGeom>
                <a:avLst/>
                <a:gdLst>
                  <a:gd name="T0" fmla="*/ 110 w 110"/>
                  <a:gd name="T1" fmla="*/ 128 h 128"/>
                  <a:gd name="T2" fmla="*/ 0 w 110"/>
                  <a:gd name="T3" fmla="*/ 64 h 128"/>
                  <a:gd name="T4" fmla="*/ 110 w 110"/>
                  <a:gd name="T5" fmla="*/ 0 h 128"/>
                  <a:gd name="T6" fmla="*/ 110 w 110"/>
                  <a:gd name="T7" fmla="*/ 12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110" y="128"/>
                    </a:moveTo>
                    <a:lnTo>
                      <a:pt x="0" y="64"/>
                    </a:lnTo>
                    <a:lnTo>
                      <a:pt x="110" y="0"/>
                    </a:lnTo>
                    <a:lnTo>
                      <a:pt x="110" y="1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53" name="Freeform 31"/>
              <p:cNvSpPr>
                <a:spLocks/>
              </p:cNvSpPr>
              <p:nvPr/>
            </p:nvSpPr>
            <p:spPr bwMode="auto">
              <a:xfrm>
                <a:off x="8661400" y="128379"/>
                <a:ext cx="241300" cy="282980"/>
              </a:xfrm>
              <a:custGeom>
                <a:avLst/>
                <a:gdLst>
                  <a:gd name="T0" fmla="*/ 110 w 110"/>
                  <a:gd name="T1" fmla="*/ 129 h 129"/>
                  <a:gd name="T2" fmla="*/ 0 w 110"/>
                  <a:gd name="T3" fmla="*/ 65 h 129"/>
                  <a:gd name="T4" fmla="*/ 110 w 110"/>
                  <a:gd name="T5" fmla="*/ 0 h 129"/>
                  <a:gd name="T6" fmla="*/ 110 w 110"/>
                  <a:gd name="T7" fmla="*/ 129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9">
                    <a:moveTo>
                      <a:pt x="110" y="129"/>
                    </a:moveTo>
                    <a:lnTo>
                      <a:pt x="0" y="65"/>
                    </a:lnTo>
                    <a:lnTo>
                      <a:pt x="110" y="0"/>
                    </a:lnTo>
                    <a:lnTo>
                      <a:pt x="110" y="12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54" name="Freeform 39"/>
              <p:cNvSpPr>
                <a:spLocks/>
              </p:cNvSpPr>
              <p:nvPr/>
            </p:nvSpPr>
            <p:spPr bwMode="auto">
              <a:xfrm>
                <a:off x="8902700" y="270967"/>
                <a:ext cx="241300" cy="280785"/>
              </a:xfrm>
              <a:custGeom>
                <a:avLst/>
                <a:gdLst>
                  <a:gd name="T0" fmla="*/ 110 w 110"/>
                  <a:gd name="T1" fmla="*/ 128 h 128"/>
                  <a:gd name="T2" fmla="*/ 0 w 110"/>
                  <a:gd name="T3" fmla="*/ 63 h 128"/>
                  <a:gd name="T4" fmla="*/ 110 w 110"/>
                  <a:gd name="T5" fmla="*/ 0 h 128"/>
                  <a:gd name="T6" fmla="*/ 110 w 110"/>
                  <a:gd name="T7" fmla="*/ 12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110" y="128"/>
                    </a:moveTo>
                    <a:lnTo>
                      <a:pt x="0" y="63"/>
                    </a:lnTo>
                    <a:lnTo>
                      <a:pt x="110" y="0"/>
                    </a:lnTo>
                    <a:lnTo>
                      <a:pt x="110" y="1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55" name="Freeform 9"/>
              <p:cNvSpPr>
                <a:spLocks/>
              </p:cNvSpPr>
              <p:nvPr/>
            </p:nvSpPr>
            <p:spPr bwMode="auto">
              <a:xfrm>
                <a:off x="7937500" y="-152406"/>
                <a:ext cx="241300" cy="280785"/>
              </a:xfrm>
              <a:custGeom>
                <a:avLst/>
                <a:gdLst>
                  <a:gd name="T0" fmla="*/ 0 w 110"/>
                  <a:gd name="T1" fmla="*/ 0 h 128"/>
                  <a:gd name="T2" fmla="*/ 110 w 110"/>
                  <a:gd name="T3" fmla="*/ 65 h 128"/>
                  <a:gd name="T4" fmla="*/ 0 w 110"/>
                  <a:gd name="T5" fmla="*/ 128 h 128"/>
                  <a:gd name="T6" fmla="*/ 0 w 110"/>
                  <a:gd name="T7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0" y="0"/>
                    </a:moveTo>
                    <a:lnTo>
                      <a:pt x="110" y="65"/>
                    </a:lnTo>
                    <a:lnTo>
                      <a:pt x="0" y="12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56" name="Freeform 12"/>
              <p:cNvSpPr>
                <a:spLocks/>
              </p:cNvSpPr>
              <p:nvPr/>
            </p:nvSpPr>
            <p:spPr bwMode="auto">
              <a:xfrm>
                <a:off x="8178800" y="270967"/>
                <a:ext cx="241300" cy="280785"/>
              </a:xfrm>
              <a:custGeom>
                <a:avLst/>
                <a:gdLst>
                  <a:gd name="T0" fmla="*/ 0 w 110"/>
                  <a:gd name="T1" fmla="*/ 0 h 128"/>
                  <a:gd name="T2" fmla="*/ 110 w 110"/>
                  <a:gd name="T3" fmla="*/ 64 h 128"/>
                  <a:gd name="T4" fmla="*/ 0 w 110"/>
                  <a:gd name="T5" fmla="*/ 128 h 128"/>
                  <a:gd name="T6" fmla="*/ 0 w 110"/>
                  <a:gd name="T7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0" y="0"/>
                    </a:moveTo>
                    <a:lnTo>
                      <a:pt x="110" y="64"/>
                    </a:lnTo>
                    <a:lnTo>
                      <a:pt x="0" y="12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57" name="Freeform 16"/>
              <p:cNvSpPr>
                <a:spLocks/>
              </p:cNvSpPr>
              <p:nvPr/>
            </p:nvSpPr>
            <p:spPr bwMode="auto">
              <a:xfrm>
                <a:off x="8178800" y="-152406"/>
                <a:ext cx="241300" cy="280785"/>
              </a:xfrm>
              <a:custGeom>
                <a:avLst/>
                <a:gdLst>
                  <a:gd name="T0" fmla="*/ 110 w 110"/>
                  <a:gd name="T1" fmla="*/ 128 h 128"/>
                  <a:gd name="T2" fmla="*/ 0 w 110"/>
                  <a:gd name="T3" fmla="*/ 65 h 128"/>
                  <a:gd name="T4" fmla="*/ 110 w 110"/>
                  <a:gd name="T5" fmla="*/ 0 h 128"/>
                  <a:gd name="T6" fmla="*/ 110 w 110"/>
                  <a:gd name="T7" fmla="*/ 12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110" y="128"/>
                    </a:moveTo>
                    <a:lnTo>
                      <a:pt x="0" y="65"/>
                    </a:lnTo>
                    <a:lnTo>
                      <a:pt x="110" y="0"/>
                    </a:lnTo>
                    <a:lnTo>
                      <a:pt x="110" y="1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grpSp>
          <p:nvGrpSpPr>
            <p:cNvPr id="135" name="Group 134"/>
            <p:cNvGrpSpPr/>
            <p:nvPr userDrawn="1"/>
          </p:nvGrpSpPr>
          <p:grpSpPr>
            <a:xfrm>
              <a:off x="1597660" y="831440"/>
              <a:ext cx="1206500" cy="1406121"/>
              <a:chOff x="7937500" y="-152406"/>
              <a:chExt cx="1206500" cy="1406121"/>
            </a:xfrm>
            <a:solidFill>
              <a:schemeClr val="accent1">
                <a:alpha val="25000"/>
              </a:schemeClr>
            </a:solidFill>
          </p:grpSpPr>
          <p:sp>
            <p:nvSpPr>
              <p:cNvPr id="146" name="Freeform 8"/>
              <p:cNvSpPr>
                <a:spLocks/>
              </p:cNvSpPr>
              <p:nvPr/>
            </p:nvSpPr>
            <p:spPr bwMode="auto">
              <a:xfrm>
                <a:off x="7937500" y="-9819"/>
                <a:ext cx="241300" cy="280785"/>
              </a:xfrm>
              <a:custGeom>
                <a:avLst/>
                <a:gdLst>
                  <a:gd name="T0" fmla="*/ 110 w 110"/>
                  <a:gd name="T1" fmla="*/ 128 h 128"/>
                  <a:gd name="T2" fmla="*/ 0 w 110"/>
                  <a:gd name="T3" fmla="*/ 63 h 128"/>
                  <a:gd name="T4" fmla="*/ 110 w 110"/>
                  <a:gd name="T5" fmla="*/ 0 h 128"/>
                  <a:gd name="T6" fmla="*/ 110 w 110"/>
                  <a:gd name="T7" fmla="*/ 12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110" y="128"/>
                    </a:moveTo>
                    <a:lnTo>
                      <a:pt x="0" y="63"/>
                    </a:lnTo>
                    <a:lnTo>
                      <a:pt x="110" y="0"/>
                    </a:lnTo>
                    <a:lnTo>
                      <a:pt x="110" y="1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47" name="Freeform 21"/>
              <p:cNvSpPr>
                <a:spLocks/>
              </p:cNvSpPr>
              <p:nvPr/>
            </p:nvSpPr>
            <p:spPr bwMode="auto">
              <a:xfrm>
                <a:off x="8420100" y="-152406"/>
                <a:ext cx="241300" cy="280785"/>
              </a:xfrm>
              <a:custGeom>
                <a:avLst/>
                <a:gdLst>
                  <a:gd name="T0" fmla="*/ 0 w 110"/>
                  <a:gd name="T1" fmla="*/ 0 h 128"/>
                  <a:gd name="T2" fmla="*/ 110 w 110"/>
                  <a:gd name="T3" fmla="*/ 65 h 128"/>
                  <a:gd name="T4" fmla="*/ 0 w 110"/>
                  <a:gd name="T5" fmla="*/ 128 h 128"/>
                  <a:gd name="T6" fmla="*/ 0 w 110"/>
                  <a:gd name="T7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0" y="0"/>
                    </a:moveTo>
                    <a:lnTo>
                      <a:pt x="110" y="65"/>
                    </a:lnTo>
                    <a:lnTo>
                      <a:pt x="0" y="12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48" name="Freeform 24"/>
              <p:cNvSpPr>
                <a:spLocks/>
              </p:cNvSpPr>
              <p:nvPr/>
            </p:nvSpPr>
            <p:spPr bwMode="auto">
              <a:xfrm>
                <a:off x="8661400" y="832537"/>
                <a:ext cx="241300" cy="280785"/>
              </a:xfrm>
              <a:custGeom>
                <a:avLst/>
                <a:gdLst>
                  <a:gd name="T0" fmla="*/ 0 w 110"/>
                  <a:gd name="T1" fmla="*/ 0 h 128"/>
                  <a:gd name="T2" fmla="*/ 110 w 110"/>
                  <a:gd name="T3" fmla="*/ 64 h 128"/>
                  <a:gd name="T4" fmla="*/ 0 w 110"/>
                  <a:gd name="T5" fmla="*/ 128 h 128"/>
                  <a:gd name="T6" fmla="*/ 0 w 110"/>
                  <a:gd name="T7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0" y="0"/>
                    </a:moveTo>
                    <a:lnTo>
                      <a:pt x="110" y="64"/>
                    </a:lnTo>
                    <a:lnTo>
                      <a:pt x="0" y="12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49" name="Freeform 32"/>
              <p:cNvSpPr>
                <a:spLocks/>
              </p:cNvSpPr>
              <p:nvPr/>
            </p:nvSpPr>
            <p:spPr bwMode="auto">
              <a:xfrm>
                <a:off x="8902700" y="972930"/>
                <a:ext cx="241300" cy="280785"/>
              </a:xfrm>
              <a:custGeom>
                <a:avLst/>
                <a:gdLst>
                  <a:gd name="T0" fmla="*/ 0 w 110"/>
                  <a:gd name="T1" fmla="*/ 0 h 128"/>
                  <a:gd name="T2" fmla="*/ 110 w 110"/>
                  <a:gd name="T3" fmla="*/ 64 h 128"/>
                  <a:gd name="T4" fmla="*/ 0 w 110"/>
                  <a:gd name="T5" fmla="*/ 128 h 128"/>
                  <a:gd name="T6" fmla="*/ 0 w 110"/>
                  <a:gd name="T7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0" y="0"/>
                    </a:moveTo>
                    <a:lnTo>
                      <a:pt x="110" y="64"/>
                    </a:lnTo>
                    <a:lnTo>
                      <a:pt x="0" y="12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50" name="Freeform 42"/>
              <p:cNvSpPr>
                <a:spLocks/>
              </p:cNvSpPr>
              <p:nvPr/>
            </p:nvSpPr>
            <p:spPr bwMode="auto">
              <a:xfrm>
                <a:off x="8661400" y="-9819"/>
                <a:ext cx="241300" cy="280785"/>
              </a:xfrm>
              <a:custGeom>
                <a:avLst/>
                <a:gdLst>
                  <a:gd name="T0" fmla="*/ 0 w 110"/>
                  <a:gd name="T1" fmla="*/ 0 h 128"/>
                  <a:gd name="T2" fmla="*/ 110 w 110"/>
                  <a:gd name="T3" fmla="*/ 63 h 128"/>
                  <a:gd name="T4" fmla="*/ 0 w 110"/>
                  <a:gd name="T5" fmla="*/ 128 h 128"/>
                  <a:gd name="T6" fmla="*/ 0 w 110"/>
                  <a:gd name="T7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0" y="0"/>
                    </a:moveTo>
                    <a:lnTo>
                      <a:pt x="110" y="63"/>
                    </a:lnTo>
                    <a:lnTo>
                      <a:pt x="0" y="12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grpSp>
          <p:nvGrpSpPr>
            <p:cNvPr id="136" name="Group 135"/>
            <p:cNvGrpSpPr/>
            <p:nvPr userDrawn="1"/>
          </p:nvGrpSpPr>
          <p:grpSpPr>
            <a:xfrm>
              <a:off x="1838960" y="831440"/>
              <a:ext cx="965200" cy="1686907"/>
              <a:chOff x="8178800" y="-152406"/>
              <a:chExt cx="965200" cy="1686907"/>
            </a:xfrm>
            <a:solidFill>
              <a:schemeClr val="accent3">
                <a:alpha val="25000"/>
              </a:schemeClr>
            </a:solidFill>
          </p:grpSpPr>
          <p:sp>
            <p:nvSpPr>
              <p:cNvPr id="137" name="Freeform 14"/>
              <p:cNvSpPr>
                <a:spLocks/>
              </p:cNvSpPr>
              <p:nvPr/>
            </p:nvSpPr>
            <p:spPr bwMode="auto">
              <a:xfrm>
                <a:off x="8178800" y="128379"/>
                <a:ext cx="241300" cy="282980"/>
              </a:xfrm>
              <a:custGeom>
                <a:avLst/>
                <a:gdLst>
                  <a:gd name="T0" fmla="*/ 110 w 110"/>
                  <a:gd name="T1" fmla="*/ 129 h 129"/>
                  <a:gd name="T2" fmla="*/ 0 w 110"/>
                  <a:gd name="T3" fmla="*/ 65 h 129"/>
                  <a:gd name="T4" fmla="*/ 110 w 110"/>
                  <a:gd name="T5" fmla="*/ 0 h 129"/>
                  <a:gd name="T6" fmla="*/ 110 w 110"/>
                  <a:gd name="T7" fmla="*/ 129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9">
                    <a:moveTo>
                      <a:pt x="110" y="129"/>
                    </a:moveTo>
                    <a:lnTo>
                      <a:pt x="0" y="65"/>
                    </a:lnTo>
                    <a:lnTo>
                      <a:pt x="110" y="0"/>
                    </a:lnTo>
                    <a:lnTo>
                      <a:pt x="110" y="12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38" name="Freeform 19"/>
              <p:cNvSpPr>
                <a:spLocks/>
              </p:cNvSpPr>
              <p:nvPr/>
            </p:nvSpPr>
            <p:spPr bwMode="auto">
              <a:xfrm>
                <a:off x="8420100" y="551752"/>
                <a:ext cx="241300" cy="280785"/>
              </a:xfrm>
              <a:custGeom>
                <a:avLst/>
                <a:gdLst>
                  <a:gd name="T0" fmla="*/ 110 w 110"/>
                  <a:gd name="T1" fmla="*/ 128 h 128"/>
                  <a:gd name="T2" fmla="*/ 0 w 110"/>
                  <a:gd name="T3" fmla="*/ 64 h 128"/>
                  <a:gd name="T4" fmla="*/ 110 w 110"/>
                  <a:gd name="T5" fmla="*/ 0 h 128"/>
                  <a:gd name="T6" fmla="*/ 110 w 110"/>
                  <a:gd name="T7" fmla="*/ 12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110" y="128"/>
                    </a:moveTo>
                    <a:lnTo>
                      <a:pt x="0" y="64"/>
                    </a:lnTo>
                    <a:lnTo>
                      <a:pt x="110" y="0"/>
                    </a:lnTo>
                    <a:lnTo>
                      <a:pt x="110" y="1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39" name="Freeform 20"/>
              <p:cNvSpPr>
                <a:spLocks/>
              </p:cNvSpPr>
              <p:nvPr/>
            </p:nvSpPr>
            <p:spPr bwMode="auto">
              <a:xfrm>
                <a:off x="8420100" y="-9819"/>
                <a:ext cx="241300" cy="280785"/>
              </a:xfrm>
              <a:custGeom>
                <a:avLst/>
                <a:gdLst>
                  <a:gd name="T0" fmla="*/ 110 w 110"/>
                  <a:gd name="T1" fmla="*/ 128 h 128"/>
                  <a:gd name="T2" fmla="*/ 0 w 110"/>
                  <a:gd name="T3" fmla="*/ 63 h 128"/>
                  <a:gd name="T4" fmla="*/ 110 w 110"/>
                  <a:gd name="T5" fmla="*/ 0 h 128"/>
                  <a:gd name="T6" fmla="*/ 110 w 110"/>
                  <a:gd name="T7" fmla="*/ 12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110" y="128"/>
                    </a:moveTo>
                    <a:lnTo>
                      <a:pt x="0" y="63"/>
                    </a:lnTo>
                    <a:lnTo>
                      <a:pt x="110" y="0"/>
                    </a:lnTo>
                    <a:lnTo>
                      <a:pt x="110" y="1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40" name="Freeform 29"/>
              <p:cNvSpPr>
                <a:spLocks/>
              </p:cNvSpPr>
              <p:nvPr/>
            </p:nvSpPr>
            <p:spPr bwMode="auto">
              <a:xfrm>
                <a:off x="8661400" y="692145"/>
                <a:ext cx="241300" cy="280785"/>
              </a:xfrm>
              <a:custGeom>
                <a:avLst/>
                <a:gdLst>
                  <a:gd name="T0" fmla="*/ 110 w 110"/>
                  <a:gd name="T1" fmla="*/ 128 h 128"/>
                  <a:gd name="T2" fmla="*/ 0 w 110"/>
                  <a:gd name="T3" fmla="*/ 64 h 128"/>
                  <a:gd name="T4" fmla="*/ 110 w 110"/>
                  <a:gd name="T5" fmla="*/ 0 h 128"/>
                  <a:gd name="T6" fmla="*/ 110 w 110"/>
                  <a:gd name="T7" fmla="*/ 12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110" y="128"/>
                    </a:moveTo>
                    <a:lnTo>
                      <a:pt x="0" y="64"/>
                    </a:lnTo>
                    <a:lnTo>
                      <a:pt x="110" y="0"/>
                    </a:lnTo>
                    <a:lnTo>
                      <a:pt x="110" y="1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41" name="Freeform 33"/>
              <p:cNvSpPr>
                <a:spLocks/>
              </p:cNvSpPr>
              <p:nvPr/>
            </p:nvSpPr>
            <p:spPr bwMode="auto">
              <a:xfrm>
                <a:off x="8902700" y="832537"/>
                <a:ext cx="241300" cy="280785"/>
              </a:xfrm>
              <a:custGeom>
                <a:avLst/>
                <a:gdLst>
                  <a:gd name="T0" fmla="*/ 110 w 110"/>
                  <a:gd name="T1" fmla="*/ 128 h 128"/>
                  <a:gd name="T2" fmla="*/ 0 w 110"/>
                  <a:gd name="T3" fmla="*/ 64 h 128"/>
                  <a:gd name="T4" fmla="*/ 110 w 110"/>
                  <a:gd name="T5" fmla="*/ 0 h 128"/>
                  <a:gd name="T6" fmla="*/ 110 w 110"/>
                  <a:gd name="T7" fmla="*/ 12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110" y="128"/>
                    </a:moveTo>
                    <a:lnTo>
                      <a:pt x="0" y="64"/>
                    </a:lnTo>
                    <a:lnTo>
                      <a:pt x="110" y="0"/>
                    </a:lnTo>
                    <a:lnTo>
                      <a:pt x="110" y="1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42" name="Freeform 36"/>
              <p:cNvSpPr>
                <a:spLocks/>
              </p:cNvSpPr>
              <p:nvPr/>
            </p:nvSpPr>
            <p:spPr bwMode="auto">
              <a:xfrm>
                <a:off x="8902700" y="1253716"/>
                <a:ext cx="241300" cy="280785"/>
              </a:xfrm>
              <a:custGeom>
                <a:avLst/>
                <a:gdLst>
                  <a:gd name="T0" fmla="*/ 0 w 110"/>
                  <a:gd name="T1" fmla="*/ 0 h 128"/>
                  <a:gd name="T2" fmla="*/ 110 w 110"/>
                  <a:gd name="T3" fmla="*/ 64 h 128"/>
                  <a:gd name="T4" fmla="*/ 0 w 110"/>
                  <a:gd name="T5" fmla="*/ 128 h 128"/>
                  <a:gd name="T6" fmla="*/ 0 w 110"/>
                  <a:gd name="T7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0" y="0"/>
                    </a:moveTo>
                    <a:lnTo>
                      <a:pt x="110" y="64"/>
                    </a:lnTo>
                    <a:lnTo>
                      <a:pt x="0" y="12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43" name="Freeform 38"/>
              <p:cNvSpPr>
                <a:spLocks/>
              </p:cNvSpPr>
              <p:nvPr/>
            </p:nvSpPr>
            <p:spPr bwMode="auto">
              <a:xfrm>
                <a:off x="8902700" y="551752"/>
                <a:ext cx="241300" cy="280785"/>
              </a:xfrm>
              <a:custGeom>
                <a:avLst/>
                <a:gdLst>
                  <a:gd name="T0" fmla="*/ 110 w 110"/>
                  <a:gd name="T1" fmla="*/ 128 h 128"/>
                  <a:gd name="T2" fmla="*/ 0 w 110"/>
                  <a:gd name="T3" fmla="*/ 64 h 128"/>
                  <a:gd name="T4" fmla="*/ 110 w 110"/>
                  <a:gd name="T5" fmla="*/ 0 h 128"/>
                  <a:gd name="T6" fmla="*/ 110 w 110"/>
                  <a:gd name="T7" fmla="*/ 12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110" y="128"/>
                    </a:moveTo>
                    <a:lnTo>
                      <a:pt x="0" y="64"/>
                    </a:lnTo>
                    <a:lnTo>
                      <a:pt x="110" y="0"/>
                    </a:lnTo>
                    <a:lnTo>
                      <a:pt x="110" y="1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44" name="Freeform 40"/>
              <p:cNvSpPr>
                <a:spLocks/>
              </p:cNvSpPr>
              <p:nvPr/>
            </p:nvSpPr>
            <p:spPr bwMode="auto">
              <a:xfrm>
                <a:off x="8902700" y="128379"/>
                <a:ext cx="241300" cy="280785"/>
              </a:xfrm>
              <a:custGeom>
                <a:avLst/>
                <a:gdLst>
                  <a:gd name="T0" fmla="*/ 0 w 110"/>
                  <a:gd name="T1" fmla="*/ 0 h 128"/>
                  <a:gd name="T2" fmla="*/ 110 w 110"/>
                  <a:gd name="T3" fmla="*/ 65 h 128"/>
                  <a:gd name="T4" fmla="*/ 0 w 110"/>
                  <a:gd name="T5" fmla="*/ 128 h 128"/>
                  <a:gd name="T6" fmla="*/ 0 w 110"/>
                  <a:gd name="T7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0" y="0"/>
                    </a:moveTo>
                    <a:lnTo>
                      <a:pt x="110" y="65"/>
                    </a:lnTo>
                    <a:lnTo>
                      <a:pt x="0" y="12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45" name="Freeform 44"/>
              <p:cNvSpPr>
                <a:spLocks/>
              </p:cNvSpPr>
              <p:nvPr/>
            </p:nvSpPr>
            <p:spPr bwMode="auto">
              <a:xfrm>
                <a:off x="8902700" y="-152406"/>
                <a:ext cx="241300" cy="282980"/>
              </a:xfrm>
              <a:custGeom>
                <a:avLst/>
                <a:gdLst>
                  <a:gd name="T0" fmla="*/ 0 w 110"/>
                  <a:gd name="T1" fmla="*/ 0 h 129"/>
                  <a:gd name="T2" fmla="*/ 110 w 110"/>
                  <a:gd name="T3" fmla="*/ 65 h 129"/>
                  <a:gd name="T4" fmla="*/ 0 w 110"/>
                  <a:gd name="T5" fmla="*/ 129 h 129"/>
                  <a:gd name="T6" fmla="*/ 0 w 110"/>
                  <a:gd name="T7" fmla="*/ 0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9">
                    <a:moveTo>
                      <a:pt x="0" y="0"/>
                    </a:moveTo>
                    <a:lnTo>
                      <a:pt x="110" y="65"/>
                    </a:lnTo>
                    <a:lnTo>
                      <a:pt x="0" y="129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</p:grpSp>
      <p:sp>
        <p:nvSpPr>
          <p:cNvPr id="158" name="Freeform 42"/>
          <p:cNvSpPr>
            <a:spLocks/>
          </p:cNvSpPr>
          <p:nvPr userDrawn="1"/>
        </p:nvSpPr>
        <p:spPr bwMode="auto">
          <a:xfrm flipH="1">
            <a:off x="236912" y="277901"/>
            <a:ext cx="241300" cy="280785"/>
          </a:xfrm>
          <a:custGeom>
            <a:avLst/>
            <a:gdLst>
              <a:gd name="T0" fmla="*/ 0 w 110"/>
              <a:gd name="T1" fmla="*/ 0 h 128"/>
              <a:gd name="T2" fmla="*/ 110 w 110"/>
              <a:gd name="T3" fmla="*/ 63 h 128"/>
              <a:gd name="T4" fmla="*/ 0 w 110"/>
              <a:gd name="T5" fmla="*/ 128 h 128"/>
              <a:gd name="T6" fmla="*/ 0 w 110"/>
              <a:gd name="T7" fmla="*/ 0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10" h="128">
                <a:moveTo>
                  <a:pt x="0" y="0"/>
                </a:moveTo>
                <a:lnTo>
                  <a:pt x="110" y="63"/>
                </a:lnTo>
                <a:lnTo>
                  <a:pt x="0" y="12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59" name="Freeform 20"/>
          <p:cNvSpPr>
            <a:spLocks/>
          </p:cNvSpPr>
          <p:nvPr userDrawn="1"/>
        </p:nvSpPr>
        <p:spPr bwMode="auto">
          <a:xfrm flipH="1">
            <a:off x="482859" y="290529"/>
            <a:ext cx="241300" cy="280785"/>
          </a:xfrm>
          <a:custGeom>
            <a:avLst/>
            <a:gdLst>
              <a:gd name="T0" fmla="*/ 110 w 110"/>
              <a:gd name="T1" fmla="*/ 128 h 128"/>
              <a:gd name="T2" fmla="*/ 0 w 110"/>
              <a:gd name="T3" fmla="*/ 63 h 128"/>
              <a:gd name="T4" fmla="*/ 110 w 110"/>
              <a:gd name="T5" fmla="*/ 0 h 128"/>
              <a:gd name="T6" fmla="*/ 110 w 110"/>
              <a:gd name="T7" fmla="*/ 128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10" h="128">
                <a:moveTo>
                  <a:pt x="110" y="128"/>
                </a:moveTo>
                <a:lnTo>
                  <a:pt x="0" y="63"/>
                </a:lnTo>
                <a:lnTo>
                  <a:pt x="110" y="0"/>
                </a:lnTo>
                <a:lnTo>
                  <a:pt x="110" y="128"/>
                </a:lnTo>
                <a:close/>
              </a:path>
            </a:pathLst>
          </a:custGeom>
          <a:solidFill>
            <a:schemeClr val="accent3"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7467290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 animBg="1"/>
      <p:bldP spid="86" grpId="0" animBg="1"/>
      <p:bldP spid="94" grpId="0" animBg="1"/>
      <p:bldP spid="95" grpId="0" animBg="1"/>
      <p:bldP spid="73" grpId="0"/>
      <p:bldP spid="7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3 Picture CIrcle Prof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560762" y="2051362"/>
            <a:ext cx="2088000" cy="2088000"/>
          </a:xfrm>
          <a:prstGeom prst="ellipse">
            <a:avLst/>
          </a:prstGeom>
        </p:spPr>
      </p:sp>
      <p:sp>
        <p:nvSpPr>
          <p:cNvPr id="80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3515905" y="2082005"/>
            <a:ext cx="2088000" cy="2088000"/>
          </a:xfrm>
          <a:prstGeom prst="ellipse">
            <a:avLst/>
          </a:prstGeom>
        </p:spPr>
      </p:sp>
      <p:sp>
        <p:nvSpPr>
          <p:cNvPr id="86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496449" y="2082005"/>
            <a:ext cx="2088000" cy="2088000"/>
          </a:xfrm>
          <a:prstGeom prst="ellipse">
            <a:avLst/>
          </a:prstGeom>
        </p:spPr>
      </p:sp>
      <p:sp>
        <p:nvSpPr>
          <p:cNvPr id="73" name="Title 1"/>
          <p:cNvSpPr>
            <a:spLocks noGrp="1"/>
          </p:cNvSpPr>
          <p:nvPr>
            <p:ph type="title"/>
          </p:nvPr>
        </p:nvSpPr>
        <p:spPr>
          <a:xfrm>
            <a:off x="628650" y="161925"/>
            <a:ext cx="7886700" cy="1325563"/>
          </a:xfrm>
        </p:spPr>
        <p:txBody>
          <a:bodyPr/>
          <a:lstStyle>
            <a:lvl1pPr algn="ctr"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4" name="Text Placeholder 8"/>
          <p:cNvSpPr>
            <a:spLocks noGrp="1"/>
          </p:cNvSpPr>
          <p:nvPr>
            <p:ph type="body" sz="quarter" idx="22"/>
          </p:nvPr>
        </p:nvSpPr>
        <p:spPr>
          <a:xfrm>
            <a:off x="628650" y="1049020"/>
            <a:ext cx="7886700" cy="355600"/>
          </a:xfrm>
        </p:spPr>
        <p:txBody>
          <a:bodyPr>
            <a:noAutofit/>
          </a:bodyPr>
          <a:lstStyle>
            <a:lvl1pPr marL="0" indent="0" algn="ctr"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72" name="Group 71"/>
          <p:cNvGrpSpPr/>
          <p:nvPr userDrawn="1"/>
        </p:nvGrpSpPr>
        <p:grpSpPr>
          <a:xfrm>
            <a:off x="7696200" y="-152406"/>
            <a:ext cx="1447800" cy="1546514"/>
            <a:chOff x="7696200" y="-152406"/>
            <a:chExt cx="1447800" cy="1546514"/>
          </a:xfrm>
          <a:solidFill>
            <a:schemeClr val="accent2">
              <a:alpha val="25000"/>
            </a:schemeClr>
          </a:solidFill>
        </p:grpSpPr>
        <p:sp>
          <p:nvSpPr>
            <p:cNvPr id="75" name="Freeform 43"/>
            <p:cNvSpPr>
              <a:spLocks/>
            </p:cNvSpPr>
            <p:nvPr/>
          </p:nvSpPr>
          <p:spPr bwMode="auto">
            <a:xfrm>
              <a:off x="8661400" y="-152406"/>
              <a:ext cx="241300" cy="282980"/>
            </a:xfrm>
            <a:custGeom>
              <a:avLst/>
              <a:gdLst>
                <a:gd name="T0" fmla="*/ 110 w 110"/>
                <a:gd name="T1" fmla="*/ 129 h 129"/>
                <a:gd name="T2" fmla="*/ 0 w 110"/>
                <a:gd name="T3" fmla="*/ 65 h 129"/>
                <a:gd name="T4" fmla="*/ 110 w 110"/>
                <a:gd name="T5" fmla="*/ 0 h 129"/>
                <a:gd name="T6" fmla="*/ 110 w 110"/>
                <a:gd name="T7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9">
                  <a:moveTo>
                    <a:pt x="110" y="129"/>
                  </a:moveTo>
                  <a:lnTo>
                    <a:pt x="0" y="65"/>
                  </a:lnTo>
                  <a:lnTo>
                    <a:pt x="110" y="0"/>
                  </a:lnTo>
                  <a:lnTo>
                    <a:pt x="110" y="12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4" name="Freeform 22"/>
            <p:cNvSpPr>
              <a:spLocks/>
            </p:cNvSpPr>
            <p:nvPr/>
          </p:nvSpPr>
          <p:spPr bwMode="auto">
            <a:xfrm>
              <a:off x="8661400" y="1113323"/>
              <a:ext cx="241300" cy="280785"/>
            </a:xfrm>
            <a:custGeom>
              <a:avLst/>
              <a:gdLst>
                <a:gd name="T0" fmla="*/ 0 w 110"/>
                <a:gd name="T1" fmla="*/ 0 h 128"/>
                <a:gd name="T2" fmla="*/ 110 w 110"/>
                <a:gd name="T3" fmla="*/ 64 h 128"/>
                <a:gd name="T4" fmla="*/ 0 w 110"/>
                <a:gd name="T5" fmla="*/ 128 h 128"/>
                <a:gd name="T6" fmla="*/ 0 w 110"/>
                <a:gd name="T7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0" y="0"/>
                  </a:moveTo>
                  <a:lnTo>
                    <a:pt x="110" y="64"/>
                  </a:lnTo>
                  <a:lnTo>
                    <a:pt x="0" y="12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5" name="Freeform 30"/>
            <p:cNvSpPr>
              <a:spLocks/>
            </p:cNvSpPr>
            <p:nvPr/>
          </p:nvSpPr>
          <p:spPr bwMode="auto">
            <a:xfrm>
              <a:off x="8661400" y="411359"/>
              <a:ext cx="241300" cy="280785"/>
            </a:xfrm>
            <a:custGeom>
              <a:avLst/>
              <a:gdLst>
                <a:gd name="T0" fmla="*/ 110 w 110"/>
                <a:gd name="T1" fmla="*/ 128 h 128"/>
                <a:gd name="T2" fmla="*/ 0 w 110"/>
                <a:gd name="T3" fmla="*/ 64 h 128"/>
                <a:gd name="T4" fmla="*/ 110 w 110"/>
                <a:gd name="T5" fmla="*/ 0 h 128"/>
                <a:gd name="T6" fmla="*/ 110 w 110"/>
                <a:gd name="T7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110" y="128"/>
                  </a:moveTo>
                  <a:lnTo>
                    <a:pt x="0" y="64"/>
                  </a:lnTo>
                  <a:lnTo>
                    <a:pt x="110" y="0"/>
                  </a:lnTo>
                  <a:lnTo>
                    <a:pt x="110" y="12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9" name="Freeform 31"/>
            <p:cNvSpPr>
              <a:spLocks/>
            </p:cNvSpPr>
            <p:nvPr/>
          </p:nvSpPr>
          <p:spPr bwMode="auto">
            <a:xfrm>
              <a:off x="8661400" y="128379"/>
              <a:ext cx="241300" cy="282980"/>
            </a:xfrm>
            <a:custGeom>
              <a:avLst/>
              <a:gdLst>
                <a:gd name="T0" fmla="*/ 110 w 110"/>
                <a:gd name="T1" fmla="*/ 129 h 129"/>
                <a:gd name="T2" fmla="*/ 0 w 110"/>
                <a:gd name="T3" fmla="*/ 65 h 129"/>
                <a:gd name="T4" fmla="*/ 110 w 110"/>
                <a:gd name="T5" fmla="*/ 0 h 129"/>
                <a:gd name="T6" fmla="*/ 110 w 110"/>
                <a:gd name="T7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9">
                  <a:moveTo>
                    <a:pt x="110" y="129"/>
                  </a:moveTo>
                  <a:lnTo>
                    <a:pt x="0" y="65"/>
                  </a:lnTo>
                  <a:lnTo>
                    <a:pt x="110" y="0"/>
                  </a:lnTo>
                  <a:lnTo>
                    <a:pt x="110" y="12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0" name="Freeform 34"/>
            <p:cNvSpPr>
              <a:spLocks/>
            </p:cNvSpPr>
            <p:nvPr/>
          </p:nvSpPr>
          <p:spPr bwMode="auto">
            <a:xfrm>
              <a:off x="8902700" y="692145"/>
              <a:ext cx="241300" cy="280785"/>
            </a:xfrm>
            <a:custGeom>
              <a:avLst/>
              <a:gdLst>
                <a:gd name="T0" fmla="*/ 0 w 110"/>
                <a:gd name="T1" fmla="*/ 0 h 128"/>
                <a:gd name="T2" fmla="*/ 110 w 110"/>
                <a:gd name="T3" fmla="*/ 64 h 128"/>
                <a:gd name="T4" fmla="*/ 0 w 110"/>
                <a:gd name="T5" fmla="*/ 128 h 128"/>
                <a:gd name="T6" fmla="*/ 0 w 110"/>
                <a:gd name="T7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0" y="0"/>
                  </a:moveTo>
                  <a:lnTo>
                    <a:pt x="110" y="64"/>
                  </a:lnTo>
                  <a:lnTo>
                    <a:pt x="0" y="12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1" name="Freeform 39"/>
            <p:cNvSpPr>
              <a:spLocks/>
            </p:cNvSpPr>
            <p:nvPr/>
          </p:nvSpPr>
          <p:spPr bwMode="auto">
            <a:xfrm>
              <a:off x="8902700" y="270967"/>
              <a:ext cx="241300" cy="280785"/>
            </a:xfrm>
            <a:custGeom>
              <a:avLst/>
              <a:gdLst>
                <a:gd name="T0" fmla="*/ 110 w 110"/>
                <a:gd name="T1" fmla="*/ 128 h 128"/>
                <a:gd name="T2" fmla="*/ 0 w 110"/>
                <a:gd name="T3" fmla="*/ 63 h 128"/>
                <a:gd name="T4" fmla="*/ 110 w 110"/>
                <a:gd name="T5" fmla="*/ 0 h 128"/>
                <a:gd name="T6" fmla="*/ 110 w 110"/>
                <a:gd name="T7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110" y="128"/>
                  </a:moveTo>
                  <a:lnTo>
                    <a:pt x="0" y="63"/>
                  </a:lnTo>
                  <a:lnTo>
                    <a:pt x="110" y="0"/>
                  </a:lnTo>
                  <a:lnTo>
                    <a:pt x="110" y="12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2" name="Freeform 7"/>
            <p:cNvSpPr>
              <a:spLocks/>
            </p:cNvSpPr>
            <p:nvPr/>
          </p:nvSpPr>
          <p:spPr bwMode="auto">
            <a:xfrm>
              <a:off x="7696200" y="128379"/>
              <a:ext cx="241300" cy="282980"/>
            </a:xfrm>
            <a:custGeom>
              <a:avLst/>
              <a:gdLst>
                <a:gd name="T0" fmla="*/ 110 w 110"/>
                <a:gd name="T1" fmla="*/ 129 h 129"/>
                <a:gd name="T2" fmla="*/ 0 w 110"/>
                <a:gd name="T3" fmla="*/ 65 h 129"/>
                <a:gd name="T4" fmla="*/ 110 w 110"/>
                <a:gd name="T5" fmla="*/ 0 h 129"/>
                <a:gd name="T6" fmla="*/ 110 w 110"/>
                <a:gd name="T7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9">
                  <a:moveTo>
                    <a:pt x="110" y="129"/>
                  </a:moveTo>
                  <a:lnTo>
                    <a:pt x="0" y="65"/>
                  </a:lnTo>
                  <a:lnTo>
                    <a:pt x="110" y="0"/>
                  </a:lnTo>
                  <a:lnTo>
                    <a:pt x="110" y="12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3" name="Freeform 9"/>
            <p:cNvSpPr>
              <a:spLocks/>
            </p:cNvSpPr>
            <p:nvPr/>
          </p:nvSpPr>
          <p:spPr bwMode="auto">
            <a:xfrm>
              <a:off x="7937500" y="-152406"/>
              <a:ext cx="241300" cy="280785"/>
            </a:xfrm>
            <a:custGeom>
              <a:avLst/>
              <a:gdLst>
                <a:gd name="T0" fmla="*/ 0 w 110"/>
                <a:gd name="T1" fmla="*/ 0 h 128"/>
                <a:gd name="T2" fmla="*/ 110 w 110"/>
                <a:gd name="T3" fmla="*/ 65 h 128"/>
                <a:gd name="T4" fmla="*/ 0 w 110"/>
                <a:gd name="T5" fmla="*/ 128 h 128"/>
                <a:gd name="T6" fmla="*/ 0 w 110"/>
                <a:gd name="T7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0" y="0"/>
                  </a:moveTo>
                  <a:lnTo>
                    <a:pt x="110" y="65"/>
                  </a:lnTo>
                  <a:lnTo>
                    <a:pt x="0" y="12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" name="Freeform 12"/>
            <p:cNvSpPr>
              <a:spLocks/>
            </p:cNvSpPr>
            <p:nvPr/>
          </p:nvSpPr>
          <p:spPr bwMode="auto">
            <a:xfrm>
              <a:off x="8178800" y="270967"/>
              <a:ext cx="241300" cy="280785"/>
            </a:xfrm>
            <a:custGeom>
              <a:avLst/>
              <a:gdLst>
                <a:gd name="T0" fmla="*/ 0 w 110"/>
                <a:gd name="T1" fmla="*/ 0 h 128"/>
                <a:gd name="T2" fmla="*/ 110 w 110"/>
                <a:gd name="T3" fmla="*/ 64 h 128"/>
                <a:gd name="T4" fmla="*/ 0 w 110"/>
                <a:gd name="T5" fmla="*/ 128 h 128"/>
                <a:gd name="T6" fmla="*/ 0 w 110"/>
                <a:gd name="T7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0" y="0"/>
                  </a:moveTo>
                  <a:lnTo>
                    <a:pt x="110" y="64"/>
                  </a:lnTo>
                  <a:lnTo>
                    <a:pt x="0" y="12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" name="Freeform 16"/>
            <p:cNvSpPr>
              <a:spLocks/>
            </p:cNvSpPr>
            <p:nvPr/>
          </p:nvSpPr>
          <p:spPr bwMode="auto">
            <a:xfrm>
              <a:off x="8178800" y="-152406"/>
              <a:ext cx="241300" cy="280785"/>
            </a:xfrm>
            <a:custGeom>
              <a:avLst/>
              <a:gdLst>
                <a:gd name="T0" fmla="*/ 110 w 110"/>
                <a:gd name="T1" fmla="*/ 128 h 128"/>
                <a:gd name="T2" fmla="*/ 0 w 110"/>
                <a:gd name="T3" fmla="*/ 65 h 128"/>
                <a:gd name="T4" fmla="*/ 110 w 110"/>
                <a:gd name="T5" fmla="*/ 0 h 128"/>
                <a:gd name="T6" fmla="*/ 110 w 110"/>
                <a:gd name="T7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110" y="128"/>
                  </a:moveTo>
                  <a:lnTo>
                    <a:pt x="0" y="65"/>
                  </a:lnTo>
                  <a:lnTo>
                    <a:pt x="110" y="0"/>
                  </a:lnTo>
                  <a:lnTo>
                    <a:pt x="110" y="12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" name="Freeform 18"/>
            <p:cNvSpPr>
              <a:spLocks/>
            </p:cNvSpPr>
            <p:nvPr/>
          </p:nvSpPr>
          <p:spPr bwMode="auto">
            <a:xfrm>
              <a:off x="8420100" y="692145"/>
              <a:ext cx="241300" cy="280785"/>
            </a:xfrm>
            <a:custGeom>
              <a:avLst/>
              <a:gdLst>
                <a:gd name="T0" fmla="*/ 0 w 110"/>
                <a:gd name="T1" fmla="*/ 0 h 128"/>
                <a:gd name="T2" fmla="*/ 110 w 110"/>
                <a:gd name="T3" fmla="*/ 64 h 128"/>
                <a:gd name="T4" fmla="*/ 0 w 110"/>
                <a:gd name="T5" fmla="*/ 128 h 128"/>
                <a:gd name="T6" fmla="*/ 0 w 110"/>
                <a:gd name="T7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0" y="0"/>
                  </a:moveTo>
                  <a:lnTo>
                    <a:pt x="110" y="64"/>
                  </a:lnTo>
                  <a:lnTo>
                    <a:pt x="0" y="12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7" name="Freeform 41"/>
            <p:cNvSpPr>
              <a:spLocks/>
            </p:cNvSpPr>
            <p:nvPr/>
          </p:nvSpPr>
          <p:spPr bwMode="auto">
            <a:xfrm>
              <a:off x="8902700" y="-12013"/>
              <a:ext cx="241300" cy="282980"/>
            </a:xfrm>
            <a:custGeom>
              <a:avLst/>
              <a:gdLst>
                <a:gd name="T0" fmla="*/ 110 w 110"/>
                <a:gd name="T1" fmla="*/ 129 h 129"/>
                <a:gd name="T2" fmla="*/ 0 w 110"/>
                <a:gd name="T3" fmla="*/ 64 h 129"/>
                <a:gd name="T4" fmla="*/ 110 w 110"/>
                <a:gd name="T5" fmla="*/ 0 h 129"/>
                <a:gd name="T6" fmla="*/ 110 w 110"/>
                <a:gd name="T7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9">
                  <a:moveTo>
                    <a:pt x="110" y="129"/>
                  </a:moveTo>
                  <a:lnTo>
                    <a:pt x="0" y="64"/>
                  </a:lnTo>
                  <a:lnTo>
                    <a:pt x="110" y="0"/>
                  </a:lnTo>
                  <a:lnTo>
                    <a:pt x="110" y="12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08" name="Group 107"/>
          <p:cNvGrpSpPr/>
          <p:nvPr userDrawn="1"/>
        </p:nvGrpSpPr>
        <p:grpSpPr>
          <a:xfrm>
            <a:off x="7937500" y="-152406"/>
            <a:ext cx="1206500" cy="1406121"/>
            <a:chOff x="7937500" y="-152406"/>
            <a:chExt cx="1206500" cy="1406121"/>
          </a:xfrm>
          <a:solidFill>
            <a:schemeClr val="accent1">
              <a:alpha val="25000"/>
            </a:schemeClr>
          </a:solidFill>
        </p:grpSpPr>
        <p:sp>
          <p:nvSpPr>
            <p:cNvPr id="109" name="Freeform 8"/>
            <p:cNvSpPr>
              <a:spLocks/>
            </p:cNvSpPr>
            <p:nvPr/>
          </p:nvSpPr>
          <p:spPr bwMode="auto">
            <a:xfrm>
              <a:off x="7937500" y="-9819"/>
              <a:ext cx="241300" cy="280785"/>
            </a:xfrm>
            <a:custGeom>
              <a:avLst/>
              <a:gdLst>
                <a:gd name="T0" fmla="*/ 110 w 110"/>
                <a:gd name="T1" fmla="*/ 128 h 128"/>
                <a:gd name="T2" fmla="*/ 0 w 110"/>
                <a:gd name="T3" fmla="*/ 63 h 128"/>
                <a:gd name="T4" fmla="*/ 110 w 110"/>
                <a:gd name="T5" fmla="*/ 0 h 128"/>
                <a:gd name="T6" fmla="*/ 110 w 110"/>
                <a:gd name="T7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110" y="128"/>
                  </a:moveTo>
                  <a:lnTo>
                    <a:pt x="0" y="63"/>
                  </a:lnTo>
                  <a:lnTo>
                    <a:pt x="110" y="0"/>
                  </a:lnTo>
                  <a:lnTo>
                    <a:pt x="110" y="12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0" name="Freeform 6"/>
            <p:cNvSpPr>
              <a:spLocks/>
            </p:cNvSpPr>
            <p:nvPr/>
          </p:nvSpPr>
          <p:spPr bwMode="auto">
            <a:xfrm>
              <a:off x="7937500" y="270966"/>
              <a:ext cx="241300" cy="280785"/>
            </a:xfrm>
            <a:custGeom>
              <a:avLst/>
              <a:gdLst>
                <a:gd name="T0" fmla="*/ 110 w 110"/>
                <a:gd name="T1" fmla="*/ 128 h 128"/>
                <a:gd name="T2" fmla="*/ 0 w 110"/>
                <a:gd name="T3" fmla="*/ 64 h 128"/>
                <a:gd name="T4" fmla="*/ 110 w 110"/>
                <a:gd name="T5" fmla="*/ 0 h 128"/>
                <a:gd name="T6" fmla="*/ 110 w 110"/>
                <a:gd name="T7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110" y="128"/>
                  </a:moveTo>
                  <a:lnTo>
                    <a:pt x="0" y="64"/>
                  </a:lnTo>
                  <a:lnTo>
                    <a:pt x="110" y="0"/>
                  </a:lnTo>
                  <a:lnTo>
                    <a:pt x="110" y="12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1" name="Freeform 21"/>
            <p:cNvSpPr>
              <a:spLocks/>
            </p:cNvSpPr>
            <p:nvPr/>
          </p:nvSpPr>
          <p:spPr bwMode="auto">
            <a:xfrm>
              <a:off x="8420100" y="-152406"/>
              <a:ext cx="241300" cy="280785"/>
            </a:xfrm>
            <a:custGeom>
              <a:avLst/>
              <a:gdLst>
                <a:gd name="T0" fmla="*/ 0 w 110"/>
                <a:gd name="T1" fmla="*/ 0 h 128"/>
                <a:gd name="T2" fmla="*/ 110 w 110"/>
                <a:gd name="T3" fmla="*/ 65 h 128"/>
                <a:gd name="T4" fmla="*/ 0 w 110"/>
                <a:gd name="T5" fmla="*/ 128 h 128"/>
                <a:gd name="T6" fmla="*/ 0 w 110"/>
                <a:gd name="T7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0" y="0"/>
                  </a:moveTo>
                  <a:lnTo>
                    <a:pt x="110" y="65"/>
                  </a:lnTo>
                  <a:lnTo>
                    <a:pt x="0" y="12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2" name="Freeform 5"/>
            <p:cNvSpPr>
              <a:spLocks/>
            </p:cNvSpPr>
            <p:nvPr/>
          </p:nvSpPr>
          <p:spPr bwMode="auto">
            <a:xfrm>
              <a:off x="7937500" y="551752"/>
              <a:ext cx="241300" cy="280785"/>
            </a:xfrm>
            <a:custGeom>
              <a:avLst/>
              <a:gdLst>
                <a:gd name="T0" fmla="*/ 110 w 110"/>
                <a:gd name="T1" fmla="*/ 128 h 128"/>
                <a:gd name="T2" fmla="*/ 0 w 110"/>
                <a:gd name="T3" fmla="*/ 64 h 128"/>
                <a:gd name="T4" fmla="*/ 110 w 110"/>
                <a:gd name="T5" fmla="*/ 0 h 128"/>
                <a:gd name="T6" fmla="*/ 110 w 110"/>
                <a:gd name="T7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110" y="128"/>
                  </a:moveTo>
                  <a:lnTo>
                    <a:pt x="0" y="64"/>
                  </a:lnTo>
                  <a:lnTo>
                    <a:pt x="110" y="0"/>
                  </a:lnTo>
                  <a:lnTo>
                    <a:pt x="110" y="12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3" name="Freeform 24"/>
            <p:cNvSpPr>
              <a:spLocks/>
            </p:cNvSpPr>
            <p:nvPr/>
          </p:nvSpPr>
          <p:spPr bwMode="auto">
            <a:xfrm>
              <a:off x="8661400" y="832537"/>
              <a:ext cx="241300" cy="280785"/>
            </a:xfrm>
            <a:custGeom>
              <a:avLst/>
              <a:gdLst>
                <a:gd name="T0" fmla="*/ 0 w 110"/>
                <a:gd name="T1" fmla="*/ 0 h 128"/>
                <a:gd name="T2" fmla="*/ 110 w 110"/>
                <a:gd name="T3" fmla="*/ 64 h 128"/>
                <a:gd name="T4" fmla="*/ 0 w 110"/>
                <a:gd name="T5" fmla="*/ 128 h 128"/>
                <a:gd name="T6" fmla="*/ 0 w 110"/>
                <a:gd name="T7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0" y="0"/>
                  </a:moveTo>
                  <a:lnTo>
                    <a:pt x="110" y="64"/>
                  </a:lnTo>
                  <a:lnTo>
                    <a:pt x="0" y="12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" name="Freeform 32"/>
            <p:cNvSpPr>
              <a:spLocks/>
            </p:cNvSpPr>
            <p:nvPr/>
          </p:nvSpPr>
          <p:spPr bwMode="auto">
            <a:xfrm>
              <a:off x="8902700" y="972930"/>
              <a:ext cx="241300" cy="280785"/>
            </a:xfrm>
            <a:custGeom>
              <a:avLst/>
              <a:gdLst>
                <a:gd name="T0" fmla="*/ 0 w 110"/>
                <a:gd name="T1" fmla="*/ 0 h 128"/>
                <a:gd name="T2" fmla="*/ 110 w 110"/>
                <a:gd name="T3" fmla="*/ 64 h 128"/>
                <a:gd name="T4" fmla="*/ 0 w 110"/>
                <a:gd name="T5" fmla="*/ 128 h 128"/>
                <a:gd name="T6" fmla="*/ 0 w 110"/>
                <a:gd name="T7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0" y="0"/>
                  </a:moveTo>
                  <a:lnTo>
                    <a:pt x="110" y="64"/>
                  </a:lnTo>
                  <a:lnTo>
                    <a:pt x="0" y="12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" name="Freeform 42"/>
            <p:cNvSpPr>
              <a:spLocks/>
            </p:cNvSpPr>
            <p:nvPr/>
          </p:nvSpPr>
          <p:spPr bwMode="auto">
            <a:xfrm>
              <a:off x="8661400" y="-9819"/>
              <a:ext cx="241300" cy="280785"/>
            </a:xfrm>
            <a:custGeom>
              <a:avLst/>
              <a:gdLst>
                <a:gd name="T0" fmla="*/ 0 w 110"/>
                <a:gd name="T1" fmla="*/ 0 h 128"/>
                <a:gd name="T2" fmla="*/ 110 w 110"/>
                <a:gd name="T3" fmla="*/ 63 h 128"/>
                <a:gd name="T4" fmla="*/ 0 w 110"/>
                <a:gd name="T5" fmla="*/ 128 h 128"/>
                <a:gd name="T6" fmla="*/ 0 w 110"/>
                <a:gd name="T7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0" y="0"/>
                  </a:moveTo>
                  <a:lnTo>
                    <a:pt x="110" y="63"/>
                  </a:lnTo>
                  <a:lnTo>
                    <a:pt x="0" y="12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16" name="Group 115"/>
          <p:cNvGrpSpPr/>
          <p:nvPr userDrawn="1"/>
        </p:nvGrpSpPr>
        <p:grpSpPr>
          <a:xfrm>
            <a:off x="8178800" y="-152406"/>
            <a:ext cx="965200" cy="1686907"/>
            <a:chOff x="8178800" y="-152406"/>
            <a:chExt cx="965200" cy="1686907"/>
          </a:xfrm>
          <a:solidFill>
            <a:schemeClr val="accent3">
              <a:alpha val="25000"/>
            </a:schemeClr>
          </a:solidFill>
        </p:grpSpPr>
        <p:sp>
          <p:nvSpPr>
            <p:cNvPr id="117" name="Freeform 14"/>
            <p:cNvSpPr>
              <a:spLocks/>
            </p:cNvSpPr>
            <p:nvPr/>
          </p:nvSpPr>
          <p:spPr bwMode="auto">
            <a:xfrm>
              <a:off x="8178800" y="128379"/>
              <a:ext cx="241300" cy="282980"/>
            </a:xfrm>
            <a:custGeom>
              <a:avLst/>
              <a:gdLst>
                <a:gd name="T0" fmla="*/ 110 w 110"/>
                <a:gd name="T1" fmla="*/ 129 h 129"/>
                <a:gd name="T2" fmla="*/ 0 w 110"/>
                <a:gd name="T3" fmla="*/ 65 h 129"/>
                <a:gd name="T4" fmla="*/ 110 w 110"/>
                <a:gd name="T5" fmla="*/ 0 h 129"/>
                <a:gd name="T6" fmla="*/ 110 w 110"/>
                <a:gd name="T7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9">
                  <a:moveTo>
                    <a:pt x="110" y="129"/>
                  </a:moveTo>
                  <a:lnTo>
                    <a:pt x="0" y="65"/>
                  </a:lnTo>
                  <a:lnTo>
                    <a:pt x="110" y="0"/>
                  </a:lnTo>
                  <a:lnTo>
                    <a:pt x="110" y="12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8" name="Freeform 17"/>
            <p:cNvSpPr>
              <a:spLocks/>
            </p:cNvSpPr>
            <p:nvPr/>
          </p:nvSpPr>
          <p:spPr bwMode="auto">
            <a:xfrm>
              <a:off x="8420100" y="832537"/>
              <a:ext cx="241300" cy="280785"/>
            </a:xfrm>
            <a:custGeom>
              <a:avLst/>
              <a:gdLst>
                <a:gd name="T0" fmla="*/ 110 w 110"/>
                <a:gd name="T1" fmla="*/ 128 h 128"/>
                <a:gd name="T2" fmla="*/ 0 w 110"/>
                <a:gd name="T3" fmla="*/ 64 h 128"/>
                <a:gd name="T4" fmla="*/ 110 w 110"/>
                <a:gd name="T5" fmla="*/ 0 h 128"/>
                <a:gd name="T6" fmla="*/ 110 w 110"/>
                <a:gd name="T7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110" y="128"/>
                  </a:moveTo>
                  <a:lnTo>
                    <a:pt x="0" y="64"/>
                  </a:lnTo>
                  <a:lnTo>
                    <a:pt x="110" y="0"/>
                  </a:lnTo>
                  <a:lnTo>
                    <a:pt x="110" y="12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9" name="Freeform 19"/>
            <p:cNvSpPr>
              <a:spLocks/>
            </p:cNvSpPr>
            <p:nvPr/>
          </p:nvSpPr>
          <p:spPr bwMode="auto">
            <a:xfrm>
              <a:off x="8420100" y="551752"/>
              <a:ext cx="241300" cy="280785"/>
            </a:xfrm>
            <a:custGeom>
              <a:avLst/>
              <a:gdLst>
                <a:gd name="T0" fmla="*/ 110 w 110"/>
                <a:gd name="T1" fmla="*/ 128 h 128"/>
                <a:gd name="T2" fmla="*/ 0 w 110"/>
                <a:gd name="T3" fmla="*/ 64 h 128"/>
                <a:gd name="T4" fmla="*/ 110 w 110"/>
                <a:gd name="T5" fmla="*/ 0 h 128"/>
                <a:gd name="T6" fmla="*/ 110 w 110"/>
                <a:gd name="T7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110" y="128"/>
                  </a:moveTo>
                  <a:lnTo>
                    <a:pt x="0" y="64"/>
                  </a:lnTo>
                  <a:lnTo>
                    <a:pt x="110" y="0"/>
                  </a:lnTo>
                  <a:lnTo>
                    <a:pt x="110" y="12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0" name="Freeform 20"/>
            <p:cNvSpPr>
              <a:spLocks/>
            </p:cNvSpPr>
            <p:nvPr/>
          </p:nvSpPr>
          <p:spPr bwMode="auto">
            <a:xfrm>
              <a:off x="8420100" y="-9819"/>
              <a:ext cx="241300" cy="280785"/>
            </a:xfrm>
            <a:custGeom>
              <a:avLst/>
              <a:gdLst>
                <a:gd name="T0" fmla="*/ 110 w 110"/>
                <a:gd name="T1" fmla="*/ 128 h 128"/>
                <a:gd name="T2" fmla="*/ 0 w 110"/>
                <a:gd name="T3" fmla="*/ 63 h 128"/>
                <a:gd name="T4" fmla="*/ 110 w 110"/>
                <a:gd name="T5" fmla="*/ 0 h 128"/>
                <a:gd name="T6" fmla="*/ 110 w 110"/>
                <a:gd name="T7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110" y="128"/>
                  </a:moveTo>
                  <a:lnTo>
                    <a:pt x="0" y="63"/>
                  </a:lnTo>
                  <a:lnTo>
                    <a:pt x="110" y="0"/>
                  </a:lnTo>
                  <a:lnTo>
                    <a:pt x="110" y="12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1" name="Freeform 29"/>
            <p:cNvSpPr>
              <a:spLocks/>
            </p:cNvSpPr>
            <p:nvPr/>
          </p:nvSpPr>
          <p:spPr bwMode="auto">
            <a:xfrm>
              <a:off x="8661400" y="692145"/>
              <a:ext cx="241300" cy="280785"/>
            </a:xfrm>
            <a:custGeom>
              <a:avLst/>
              <a:gdLst>
                <a:gd name="T0" fmla="*/ 110 w 110"/>
                <a:gd name="T1" fmla="*/ 128 h 128"/>
                <a:gd name="T2" fmla="*/ 0 w 110"/>
                <a:gd name="T3" fmla="*/ 64 h 128"/>
                <a:gd name="T4" fmla="*/ 110 w 110"/>
                <a:gd name="T5" fmla="*/ 0 h 128"/>
                <a:gd name="T6" fmla="*/ 110 w 110"/>
                <a:gd name="T7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110" y="128"/>
                  </a:moveTo>
                  <a:lnTo>
                    <a:pt x="0" y="64"/>
                  </a:lnTo>
                  <a:lnTo>
                    <a:pt x="110" y="0"/>
                  </a:lnTo>
                  <a:lnTo>
                    <a:pt x="110" y="12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2" name="Freeform 33"/>
            <p:cNvSpPr>
              <a:spLocks/>
            </p:cNvSpPr>
            <p:nvPr/>
          </p:nvSpPr>
          <p:spPr bwMode="auto">
            <a:xfrm>
              <a:off x="8902700" y="832537"/>
              <a:ext cx="241300" cy="280785"/>
            </a:xfrm>
            <a:custGeom>
              <a:avLst/>
              <a:gdLst>
                <a:gd name="T0" fmla="*/ 110 w 110"/>
                <a:gd name="T1" fmla="*/ 128 h 128"/>
                <a:gd name="T2" fmla="*/ 0 w 110"/>
                <a:gd name="T3" fmla="*/ 64 h 128"/>
                <a:gd name="T4" fmla="*/ 110 w 110"/>
                <a:gd name="T5" fmla="*/ 0 h 128"/>
                <a:gd name="T6" fmla="*/ 110 w 110"/>
                <a:gd name="T7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110" y="128"/>
                  </a:moveTo>
                  <a:lnTo>
                    <a:pt x="0" y="64"/>
                  </a:lnTo>
                  <a:lnTo>
                    <a:pt x="110" y="0"/>
                  </a:lnTo>
                  <a:lnTo>
                    <a:pt x="110" y="12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3" name="Freeform 36"/>
            <p:cNvSpPr>
              <a:spLocks/>
            </p:cNvSpPr>
            <p:nvPr/>
          </p:nvSpPr>
          <p:spPr bwMode="auto">
            <a:xfrm>
              <a:off x="8902700" y="1253716"/>
              <a:ext cx="241300" cy="280785"/>
            </a:xfrm>
            <a:custGeom>
              <a:avLst/>
              <a:gdLst>
                <a:gd name="T0" fmla="*/ 0 w 110"/>
                <a:gd name="T1" fmla="*/ 0 h 128"/>
                <a:gd name="T2" fmla="*/ 110 w 110"/>
                <a:gd name="T3" fmla="*/ 64 h 128"/>
                <a:gd name="T4" fmla="*/ 0 w 110"/>
                <a:gd name="T5" fmla="*/ 128 h 128"/>
                <a:gd name="T6" fmla="*/ 0 w 110"/>
                <a:gd name="T7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0" y="0"/>
                  </a:moveTo>
                  <a:lnTo>
                    <a:pt x="110" y="64"/>
                  </a:lnTo>
                  <a:lnTo>
                    <a:pt x="0" y="12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4" name="Freeform 38"/>
            <p:cNvSpPr>
              <a:spLocks/>
            </p:cNvSpPr>
            <p:nvPr/>
          </p:nvSpPr>
          <p:spPr bwMode="auto">
            <a:xfrm>
              <a:off x="8902700" y="551752"/>
              <a:ext cx="241300" cy="280785"/>
            </a:xfrm>
            <a:custGeom>
              <a:avLst/>
              <a:gdLst>
                <a:gd name="T0" fmla="*/ 110 w 110"/>
                <a:gd name="T1" fmla="*/ 128 h 128"/>
                <a:gd name="T2" fmla="*/ 0 w 110"/>
                <a:gd name="T3" fmla="*/ 64 h 128"/>
                <a:gd name="T4" fmla="*/ 110 w 110"/>
                <a:gd name="T5" fmla="*/ 0 h 128"/>
                <a:gd name="T6" fmla="*/ 110 w 110"/>
                <a:gd name="T7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110" y="128"/>
                  </a:moveTo>
                  <a:lnTo>
                    <a:pt x="0" y="64"/>
                  </a:lnTo>
                  <a:lnTo>
                    <a:pt x="110" y="0"/>
                  </a:lnTo>
                  <a:lnTo>
                    <a:pt x="110" y="12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5" name="Freeform 40"/>
            <p:cNvSpPr>
              <a:spLocks/>
            </p:cNvSpPr>
            <p:nvPr/>
          </p:nvSpPr>
          <p:spPr bwMode="auto">
            <a:xfrm>
              <a:off x="8902700" y="128379"/>
              <a:ext cx="241300" cy="280785"/>
            </a:xfrm>
            <a:custGeom>
              <a:avLst/>
              <a:gdLst>
                <a:gd name="T0" fmla="*/ 0 w 110"/>
                <a:gd name="T1" fmla="*/ 0 h 128"/>
                <a:gd name="T2" fmla="*/ 110 w 110"/>
                <a:gd name="T3" fmla="*/ 65 h 128"/>
                <a:gd name="T4" fmla="*/ 0 w 110"/>
                <a:gd name="T5" fmla="*/ 128 h 128"/>
                <a:gd name="T6" fmla="*/ 0 w 110"/>
                <a:gd name="T7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0" y="0"/>
                  </a:moveTo>
                  <a:lnTo>
                    <a:pt x="110" y="65"/>
                  </a:lnTo>
                  <a:lnTo>
                    <a:pt x="0" y="12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6" name="Freeform 11"/>
            <p:cNvSpPr>
              <a:spLocks/>
            </p:cNvSpPr>
            <p:nvPr/>
          </p:nvSpPr>
          <p:spPr bwMode="auto">
            <a:xfrm>
              <a:off x="8178800" y="411359"/>
              <a:ext cx="241300" cy="280785"/>
            </a:xfrm>
            <a:custGeom>
              <a:avLst/>
              <a:gdLst>
                <a:gd name="T0" fmla="*/ 110 w 110"/>
                <a:gd name="T1" fmla="*/ 128 h 128"/>
                <a:gd name="T2" fmla="*/ 0 w 110"/>
                <a:gd name="T3" fmla="*/ 64 h 128"/>
                <a:gd name="T4" fmla="*/ 110 w 110"/>
                <a:gd name="T5" fmla="*/ 0 h 128"/>
                <a:gd name="T6" fmla="*/ 110 w 110"/>
                <a:gd name="T7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110" y="128"/>
                  </a:moveTo>
                  <a:lnTo>
                    <a:pt x="0" y="64"/>
                  </a:lnTo>
                  <a:lnTo>
                    <a:pt x="110" y="0"/>
                  </a:lnTo>
                  <a:lnTo>
                    <a:pt x="110" y="12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7" name="Freeform 23"/>
            <p:cNvSpPr>
              <a:spLocks/>
            </p:cNvSpPr>
            <p:nvPr/>
          </p:nvSpPr>
          <p:spPr bwMode="auto">
            <a:xfrm>
              <a:off x="8661400" y="972930"/>
              <a:ext cx="241300" cy="280785"/>
            </a:xfrm>
            <a:custGeom>
              <a:avLst/>
              <a:gdLst>
                <a:gd name="T0" fmla="*/ 110 w 110"/>
                <a:gd name="T1" fmla="*/ 128 h 128"/>
                <a:gd name="T2" fmla="*/ 0 w 110"/>
                <a:gd name="T3" fmla="*/ 64 h 128"/>
                <a:gd name="T4" fmla="*/ 110 w 110"/>
                <a:gd name="T5" fmla="*/ 0 h 128"/>
                <a:gd name="T6" fmla="*/ 110 w 110"/>
                <a:gd name="T7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110" y="128"/>
                  </a:moveTo>
                  <a:lnTo>
                    <a:pt x="0" y="64"/>
                  </a:lnTo>
                  <a:lnTo>
                    <a:pt x="110" y="0"/>
                  </a:lnTo>
                  <a:lnTo>
                    <a:pt x="110" y="12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8" name="Freeform 44"/>
            <p:cNvSpPr>
              <a:spLocks/>
            </p:cNvSpPr>
            <p:nvPr/>
          </p:nvSpPr>
          <p:spPr bwMode="auto">
            <a:xfrm>
              <a:off x="8902700" y="-152406"/>
              <a:ext cx="241300" cy="282980"/>
            </a:xfrm>
            <a:custGeom>
              <a:avLst/>
              <a:gdLst>
                <a:gd name="T0" fmla="*/ 0 w 110"/>
                <a:gd name="T1" fmla="*/ 0 h 129"/>
                <a:gd name="T2" fmla="*/ 110 w 110"/>
                <a:gd name="T3" fmla="*/ 65 h 129"/>
                <a:gd name="T4" fmla="*/ 0 w 110"/>
                <a:gd name="T5" fmla="*/ 129 h 129"/>
                <a:gd name="T6" fmla="*/ 0 w 110"/>
                <a:gd name="T7" fmla="*/ 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9">
                  <a:moveTo>
                    <a:pt x="0" y="0"/>
                  </a:moveTo>
                  <a:lnTo>
                    <a:pt x="110" y="65"/>
                  </a:lnTo>
                  <a:lnTo>
                    <a:pt x="0" y="129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29" name="Freeform 45"/>
          <p:cNvSpPr>
            <a:spLocks/>
          </p:cNvSpPr>
          <p:nvPr userDrawn="1"/>
        </p:nvSpPr>
        <p:spPr bwMode="auto">
          <a:xfrm>
            <a:off x="8420100" y="128379"/>
            <a:ext cx="484794" cy="568153"/>
          </a:xfrm>
          <a:custGeom>
            <a:avLst/>
            <a:gdLst>
              <a:gd name="T0" fmla="*/ 0 w 221"/>
              <a:gd name="T1" fmla="*/ 0 h 259"/>
              <a:gd name="T2" fmla="*/ 0 w 221"/>
              <a:gd name="T3" fmla="*/ 259 h 259"/>
              <a:gd name="T4" fmla="*/ 221 w 221"/>
              <a:gd name="T5" fmla="*/ 129 h 259"/>
              <a:gd name="T6" fmla="*/ 0 w 221"/>
              <a:gd name="T7" fmla="*/ 0 h 2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21" h="259">
                <a:moveTo>
                  <a:pt x="0" y="0"/>
                </a:moveTo>
                <a:lnTo>
                  <a:pt x="0" y="259"/>
                </a:lnTo>
                <a:lnTo>
                  <a:pt x="221" y="12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635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3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53425" y="269871"/>
            <a:ext cx="508794" cy="273844"/>
          </a:xfrm>
        </p:spPr>
        <p:txBody>
          <a:bodyPr/>
          <a:lstStyle>
            <a:lvl1pPr algn="ctr">
              <a:defRPr sz="1050" b="1">
                <a:solidFill>
                  <a:schemeClr val="bg2"/>
                </a:solidFill>
              </a:defRPr>
            </a:lvl1pPr>
          </a:lstStyle>
          <a:p>
            <a:fld id="{B6DC25A4-3C61-4B42-BD00-540179DCC986}" type="slidenum">
              <a:rPr lang="id-ID" smtClean="0"/>
              <a:pPr/>
              <a:t>‹#›</a:t>
            </a:fld>
            <a:endParaRPr lang="id-ID"/>
          </a:p>
        </p:txBody>
      </p:sp>
      <p:grpSp>
        <p:nvGrpSpPr>
          <p:cNvPr id="131" name="Group 130"/>
          <p:cNvGrpSpPr/>
          <p:nvPr userDrawn="1"/>
        </p:nvGrpSpPr>
        <p:grpSpPr>
          <a:xfrm flipH="1">
            <a:off x="0" y="-144786"/>
            <a:ext cx="1206500" cy="1686907"/>
            <a:chOff x="1597660" y="831440"/>
            <a:chExt cx="1206500" cy="1686907"/>
          </a:xfrm>
        </p:grpSpPr>
        <p:grpSp>
          <p:nvGrpSpPr>
            <p:cNvPr id="132" name="Group 131"/>
            <p:cNvGrpSpPr/>
            <p:nvPr userDrawn="1"/>
          </p:nvGrpSpPr>
          <p:grpSpPr>
            <a:xfrm>
              <a:off x="1597660" y="831440"/>
              <a:ext cx="1206500" cy="844550"/>
              <a:chOff x="7937500" y="-152406"/>
              <a:chExt cx="1206500" cy="844550"/>
            </a:xfrm>
            <a:solidFill>
              <a:schemeClr val="accent2">
                <a:alpha val="25000"/>
              </a:schemeClr>
            </a:solidFill>
          </p:grpSpPr>
          <p:sp>
            <p:nvSpPr>
              <p:cNvPr id="149" name="Freeform 43"/>
              <p:cNvSpPr>
                <a:spLocks/>
              </p:cNvSpPr>
              <p:nvPr/>
            </p:nvSpPr>
            <p:spPr bwMode="auto">
              <a:xfrm>
                <a:off x="8661400" y="-152406"/>
                <a:ext cx="241300" cy="282980"/>
              </a:xfrm>
              <a:custGeom>
                <a:avLst/>
                <a:gdLst>
                  <a:gd name="T0" fmla="*/ 110 w 110"/>
                  <a:gd name="T1" fmla="*/ 129 h 129"/>
                  <a:gd name="T2" fmla="*/ 0 w 110"/>
                  <a:gd name="T3" fmla="*/ 65 h 129"/>
                  <a:gd name="T4" fmla="*/ 110 w 110"/>
                  <a:gd name="T5" fmla="*/ 0 h 129"/>
                  <a:gd name="T6" fmla="*/ 110 w 110"/>
                  <a:gd name="T7" fmla="*/ 129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9">
                    <a:moveTo>
                      <a:pt x="110" y="129"/>
                    </a:moveTo>
                    <a:lnTo>
                      <a:pt x="0" y="65"/>
                    </a:lnTo>
                    <a:lnTo>
                      <a:pt x="110" y="0"/>
                    </a:lnTo>
                    <a:lnTo>
                      <a:pt x="110" y="12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50" name="Freeform 30"/>
              <p:cNvSpPr>
                <a:spLocks/>
              </p:cNvSpPr>
              <p:nvPr/>
            </p:nvSpPr>
            <p:spPr bwMode="auto">
              <a:xfrm>
                <a:off x="8661400" y="411359"/>
                <a:ext cx="241300" cy="280785"/>
              </a:xfrm>
              <a:custGeom>
                <a:avLst/>
                <a:gdLst>
                  <a:gd name="T0" fmla="*/ 110 w 110"/>
                  <a:gd name="T1" fmla="*/ 128 h 128"/>
                  <a:gd name="T2" fmla="*/ 0 w 110"/>
                  <a:gd name="T3" fmla="*/ 64 h 128"/>
                  <a:gd name="T4" fmla="*/ 110 w 110"/>
                  <a:gd name="T5" fmla="*/ 0 h 128"/>
                  <a:gd name="T6" fmla="*/ 110 w 110"/>
                  <a:gd name="T7" fmla="*/ 12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110" y="128"/>
                    </a:moveTo>
                    <a:lnTo>
                      <a:pt x="0" y="64"/>
                    </a:lnTo>
                    <a:lnTo>
                      <a:pt x="110" y="0"/>
                    </a:lnTo>
                    <a:lnTo>
                      <a:pt x="110" y="1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51" name="Freeform 31"/>
              <p:cNvSpPr>
                <a:spLocks/>
              </p:cNvSpPr>
              <p:nvPr/>
            </p:nvSpPr>
            <p:spPr bwMode="auto">
              <a:xfrm>
                <a:off x="8661400" y="128379"/>
                <a:ext cx="241300" cy="282980"/>
              </a:xfrm>
              <a:custGeom>
                <a:avLst/>
                <a:gdLst>
                  <a:gd name="T0" fmla="*/ 110 w 110"/>
                  <a:gd name="T1" fmla="*/ 129 h 129"/>
                  <a:gd name="T2" fmla="*/ 0 w 110"/>
                  <a:gd name="T3" fmla="*/ 65 h 129"/>
                  <a:gd name="T4" fmla="*/ 110 w 110"/>
                  <a:gd name="T5" fmla="*/ 0 h 129"/>
                  <a:gd name="T6" fmla="*/ 110 w 110"/>
                  <a:gd name="T7" fmla="*/ 129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9">
                    <a:moveTo>
                      <a:pt x="110" y="129"/>
                    </a:moveTo>
                    <a:lnTo>
                      <a:pt x="0" y="65"/>
                    </a:lnTo>
                    <a:lnTo>
                      <a:pt x="110" y="0"/>
                    </a:lnTo>
                    <a:lnTo>
                      <a:pt x="110" y="12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52" name="Freeform 39"/>
              <p:cNvSpPr>
                <a:spLocks/>
              </p:cNvSpPr>
              <p:nvPr/>
            </p:nvSpPr>
            <p:spPr bwMode="auto">
              <a:xfrm>
                <a:off x="8902700" y="270967"/>
                <a:ext cx="241300" cy="280785"/>
              </a:xfrm>
              <a:custGeom>
                <a:avLst/>
                <a:gdLst>
                  <a:gd name="T0" fmla="*/ 110 w 110"/>
                  <a:gd name="T1" fmla="*/ 128 h 128"/>
                  <a:gd name="T2" fmla="*/ 0 w 110"/>
                  <a:gd name="T3" fmla="*/ 63 h 128"/>
                  <a:gd name="T4" fmla="*/ 110 w 110"/>
                  <a:gd name="T5" fmla="*/ 0 h 128"/>
                  <a:gd name="T6" fmla="*/ 110 w 110"/>
                  <a:gd name="T7" fmla="*/ 12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110" y="128"/>
                    </a:moveTo>
                    <a:lnTo>
                      <a:pt x="0" y="63"/>
                    </a:lnTo>
                    <a:lnTo>
                      <a:pt x="110" y="0"/>
                    </a:lnTo>
                    <a:lnTo>
                      <a:pt x="110" y="1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53" name="Freeform 9"/>
              <p:cNvSpPr>
                <a:spLocks/>
              </p:cNvSpPr>
              <p:nvPr/>
            </p:nvSpPr>
            <p:spPr bwMode="auto">
              <a:xfrm>
                <a:off x="7937500" y="-152406"/>
                <a:ext cx="241300" cy="280785"/>
              </a:xfrm>
              <a:custGeom>
                <a:avLst/>
                <a:gdLst>
                  <a:gd name="T0" fmla="*/ 0 w 110"/>
                  <a:gd name="T1" fmla="*/ 0 h 128"/>
                  <a:gd name="T2" fmla="*/ 110 w 110"/>
                  <a:gd name="T3" fmla="*/ 65 h 128"/>
                  <a:gd name="T4" fmla="*/ 0 w 110"/>
                  <a:gd name="T5" fmla="*/ 128 h 128"/>
                  <a:gd name="T6" fmla="*/ 0 w 110"/>
                  <a:gd name="T7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0" y="0"/>
                    </a:moveTo>
                    <a:lnTo>
                      <a:pt x="110" y="65"/>
                    </a:lnTo>
                    <a:lnTo>
                      <a:pt x="0" y="12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54" name="Freeform 12"/>
              <p:cNvSpPr>
                <a:spLocks/>
              </p:cNvSpPr>
              <p:nvPr/>
            </p:nvSpPr>
            <p:spPr bwMode="auto">
              <a:xfrm>
                <a:off x="8178800" y="270967"/>
                <a:ext cx="241300" cy="280785"/>
              </a:xfrm>
              <a:custGeom>
                <a:avLst/>
                <a:gdLst>
                  <a:gd name="T0" fmla="*/ 0 w 110"/>
                  <a:gd name="T1" fmla="*/ 0 h 128"/>
                  <a:gd name="T2" fmla="*/ 110 w 110"/>
                  <a:gd name="T3" fmla="*/ 64 h 128"/>
                  <a:gd name="T4" fmla="*/ 0 w 110"/>
                  <a:gd name="T5" fmla="*/ 128 h 128"/>
                  <a:gd name="T6" fmla="*/ 0 w 110"/>
                  <a:gd name="T7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0" y="0"/>
                    </a:moveTo>
                    <a:lnTo>
                      <a:pt x="110" y="64"/>
                    </a:lnTo>
                    <a:lnTo>
                      <a:pt x="0" y="12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55" name="Freeform 16"/>
              <p:cNvSpPr>
                <a:spLocks/>
              </p:cNvSpPr>
              <p:nvPr/>
            </p:nvSpPr>
            <p:spPr bwMode="auto">
              <a:xfrm>
                <a:off x="8178800" y="-152406"/>
                <a:ext cx="241300" cy="280785"/>
              </a:xfrm>
              <a:custGeom>
                <a:avLst/>
                <a:gdLst>
                  <a:gd name="T0" fmla="*/ 110 w 110"/>
                  <a:gd name="T1" fmla="*/ 128 h 128"/>
                  <a:gd name="T2" fmla="*/ 0 w 110"/>
                  <a:gd name="T3" fmla="*/ 65 h 128"/>
                  <a:gd name="T4" fmla="*/ 110 w 110"/>
                  <a:gd name="T5" fmla="*/ 0 h 128"/>
                  <a:gd name="T6" fmla="*/ 110 w 110"/>
                  <a:gd name="T7" fmla="*/ 12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110" y="128"/>
                    </a:moveTo>
                    <a:lnTo>
                      <a:pt x="0" y="65"/>
                    </a:lnTo>
                    <a:lnTo>
                      <a:pt x="110" y="0"/>
                    </a:lnTo>
                    <a:lnTo>
                      <a:pt x="110" y="1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grpSp>
          <p:nvGrpSpPr>
            <p:cNvPr id="133" name="Group 132"/>
            <p:cNvGrpSpPr/>
            <p:nvPr userDrawn="1"/>
          </p:nvGrpSpPr>
          <p:grpSpPr>
            <a:xfrm>
              <a:off x="1597660" y="831440"/>
              <a:ext cx="1206500" cy="1406121"/>
              <a:chOff x="7937500" y="-152406"/>
              <a:chExt cx="1206500" cy="1406121"/>
            </a:xfrm>
            <a:solidFill>
              <a:schemeClr val="accent1">
                <a:alpha val="25000"/>
              </a:schemeClr>
            </a:solidFill>
          </p:grpSpPr>
          <p:sp>
            <p:nvSpPr>
              <p:cNvPr id="144" name="Freeform 8"/>
              <p:cNvSpPr>
                <a:spLocks/>
              </p:cNvSpPr>
              <p:nvPr/>
            </p:nvSpPr>
            <p:spPr bwMode="auto">
              <a:xfrm>
                <a:off x="7937500" y="-9819"/>
                <a:ext cx="241300" cy="280785"/>
              </a:xfrm>
              <a:custGeom>
                <a:avLst/>
                <a:gdLst>
                  <a:gd name="T0" fmla="*/ 110 w 110"/>
                  <a:gd name="T1" fmla="*/ 128 h 128"/>
                  <a:gd name="T2" fmla="*/ 0 w 110"/>
                  <a:gd name="T3" fmla="*/ 63 h 128"/>
                  <a:gd name="T4" fmla="*/ 110 w 110"/>
                  <a:gd name="T5" fmla="*/ 0 h 128"/>
                  <a:gd name="T6" fmla="*/ 110 w 110"/>
                  <a:gd name="T7" fmla="*/ 12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110" y="128"/>
                    </a:moveTo>
                    <a:lnTo>
                      <a:pt x="0" y="63"/>
                    </a:lnTo>
                    <a:lnTo>
                      <a:pt x="110" y="0"/>
                    </a:lnTo>
                    <a:lnTo>
                      <a:pt x="110" y="1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45" name="Freeform 21"/>
              <p:cNvSpPr>
                <a:spLocks/>
              </p:cNvSpPr>
              <p:nvPr/>
            </p:nvSpPr>
            <p:spPr bwMode="auto">
              <a:xfrm>
                <a:off x="8420100" y="-152406"/>
                <a:ext cx="241300" cy="280785"/>
              </a:xfrm>
              <a:custGeom>
                <a:avLst/>
                <a:gdLst>
                  <a:gd name="T0" fmla="*/ 0 w 110"/>
                  <a:gd name="T1" fmla="*/ 0 h 128"/>
                  <a:gd name="T2" fmla="*/ 110 w 110"/>
                  <a:gd name="T3" fmla="*/ 65 h 128"/>
                  <a:gd name="T4" fmla="*/ 0 w 110"/>
                  <a:gd name="T5" fmla="*/ 128 h 128"/>
                  <a:gd name="T6" fmla="*/ 0 w 110"/>
                  <a:gd name="T7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0" y="0"/>
                    </a:moveTo>
                    <a:lnTo>
                      <a:pt x="110" y="65"/>
                    </a:lnTo>
                    <a:lnTo>
                      <a:pt x="0" y="12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46" name="Freeform 24"/>
              <p:cNvSpPr>
                <a:spLocks/>
              </p:cNvSpPr>
              <p:nvPr/>
            </p:nvSpPr>
            <p:spPr bwMode="auto">
              <a:xfrm>
                <a:off x="8661400" y="832537"/>
                <a:ext cx="241300" cy="280785"/>
              </a:xfrm>
              <a:custGeom>
                <a:avLst/>
                <a:gdLst>
                  <a:gd name="T0" fmla="*/ 0 w 110"/>
                  <a:gd name="T1" fmla="*/ 0 h 128"/>
                  <a:gd name="T2" fmla="*/ 110 w 110"/>
                  <a:gd name="T3" fmla="*/ 64 h 128"/>
                  <a:gd name="T4" fmla="*/ 0 w 110"/>
                  <a:gd name="T5" fmla="*/ 128 h 128"/>
                  <a:gd name="T6" fmla="*/ 0 w 110"/>
                  <a:gd name="T7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0" y="0"/>
                    </a:moveTo>
                    <a:lnTo>
                      <a:pt x="110" y="64"/>
                    </a:lnTo>
                    <a:lnTo>
                      <a:pt x="0" y="12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47" name="Freeform 32"/>
              <p:cNvSpPr>
                <a:spLocks/>
              </p:cNvSpPr>
              <p:nvPr/>
            </p:nvSpPr>
            <p:spPr bwMode="auto">
              <a:xfrm>
                <a:off x="8902700" y="972930"/>
                <a:ext cx="241300" cy="280785"/>
              </a:xfrm>
              <a:custGeom>
                <a:avLst/>
                <a:gdLst>
                  <a:gd name="T0" fmla="*/ 0 w 110"/>
                  <a:gd name="T1" fmla="*/ 0 h 128"/>
                  <a:gd name="T2" fmla="*/ 110 w 110"/>
                  <a:gd name="T3" fmla="*/ 64 h 128"/>
                  <a:gd name="T4" fmla="*/ 0 w 110"/>
                  <a:gd name="T5" fmla="*/ 128 h 128"/>
                  <a:gd name="T6" fmla="*/ 0 w 110"/>
                  <a:gd name="T7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0" y="0"/>
                    </a:moveTo>
                    <a:lnTo>
                      <a:pt x="110" y="64"/>
                    </a:lnTo>
                    <a:lnTo>
                      <a:pt x="0" y="12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48" name="Freeform 42"/>
              <p:cNvSpPr>
                <a:spLocks/>
              </p:cNvSpPr>
              <p:nvPr/>
            </p:nvSpPr>
            <p:spPr bwMode="auto">
              <a:xfrm>
                <a:off x="8661400" y="-9819"/>
                <a:ext cx="241300" cy="280785"/>
              </a:xfrm>
              <a:custGeom>
                <a:avLst/>
                <a:gdLst>
                  <a:gd name="T0" fmla="*/ 0 w 110"/>
                  <a:gd name="T1" fmla="*/ 0 h 128"/>
                  <a:gd name="T2" fmla="*/ 110 w 110"/>
                  <a:gd name="T3" fmla="*/ 63 h 128"/>
                  <a:gd name="T4" fmla="*/ 0 w 110"/>
                  <a:gd name="T5" fmla="*/ 128 h 128"/>
                  <a:gd name="T6" fmla="*/ 0 w 110"/>
                  <a:gd name="T7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0" y="0"/>
                    </a:moveTo>
                    <a:lnTo>
                      <a:pt x="110" y="63"/>
                    </a:lnTo>
                    <a:lnTo>
                      <a:pt x="0" y="12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grpSp>
          <p:nvGrpSpPr>
            <p:cNvPr id="134" name="Group 133"/>
            <p:cNvGrpSpPr/>
            <p:nvPr userDrawn="1"/>
          </p:nvGrpSpPr>
          <p:grpSpPr>
            <a:xfrm>
              <a:off x="1838960" y="831440"/>
              <a:ext cx="965200" cy="1686907"/>
              <a:chOff x="8178800" y="-152406"/>
              <a:chExt cx="965200" cy="1686907"/>
            </a:xfrm>
            <a:solidFill>
              <a:schemeClr val="accent3">
                <a:alpha val="25000"/>
              </a:schemeClr>
            </a:solidFill>
          </p:grpSpPr>
          <p:sp>
            <p:nvSpPr>
              <p:cNvPr id="135" name="Freeform 14"/>
              <p:cNvSpPr>
                <a:spLocks/>
              </p:cNvSpPr>
              <p:nvPr/>
            </p:nvSpPr>
            <p:spPr bwMode="auto">
              <a:xfrm>
                <a:off x="8178800" y="128379"/>
                <a:ext cx="241300" cy="282980"/>
              </a:xfrm>
              <a:custGeom>
                <a:avLst/>
                <a:gdLst>
                  <a:gd name="T0" fmla="*/ 110 w 110"/>
                  <a:gd name="T1" fmla="*/ 129 h 129"/>
                  <a:gd name="T2" fmla="*/ 0 w 110"/>
                  <a:gd name="T3" fmla="*/ 65 h 129"/>
                  <a:gd name="T4" fmla="*/ 110 w 110"/>
                  <a:gd name="T5" fmla="*/ 0 h 129"/>
                  <a:gd name="T6" fmla="*/ 110 w 110"/>
                  <a:gd name="T7" fmla="*/ 129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9">
                    <a:moveTo>
                      <a:pt x="110" y="129"/>
                    </a:moveTo>
                    <a:lnTo>
                      <a:pt x="0" y="65"/>
                    </a:lnTo>
                    <a:lnTo>
                      <a:pt x="110" y="0"/>
                    </a:lnTo>
                    <a:lnTo>
                      <a:pt x="110" y="12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36" name="Freeform 19"/>
              <p:cNvSpPr>
                <a:spLocks/>
              </p:cNvSpPr>
              <p:nvPr/>
            </p:nvSpPr>
            <p:spPr bwMode="auto">
              <a:xfrm>
                <a:off x="8420100" y="551752"/>
                <a:ext cx="241300" cy="280785"/>
              </a:xfrm>
              <a:custGeom>
                <a:avLst/>
                <a:gdLst>
                  <a:gd name="T0" fmla="*/ 110 w 110"/>
                  <a:gd name="T1" fmla="*/ 128 h 128"/>
                  <a:gd name="T2" fmla="*/ 0 w 110"/>
                  <a:gd name="T3" fmla="*/ 64 h 128"/>
                  <a:gd name="T4" fmla="*/ 110 w 110"/>
                  <a:gd name="T5" fmla="*/ 0 h 128"/>
                  <a:gd name="T6" fmla="*/ 110 w 110"/>
                  <a:gd name="T7" fmla="*/ 12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110" y="128"/>
                    </a:moveTo>
                    <a:lnTo>
                      <a:pt x="0" y="64"/>
                    </a:lnTo>
                    <a:lnTo>
                      <a:pt x="110" y="0"/>
                    </a:lnTo>
                    <a:lnTo>
                      <a:pt x="110" y="1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37" name="Freeform 20"/>
              <p:cNvSpPr>
                <a:spLocks/>
              </p:cNvSpPr>
              <p:nvPr/>
            </p:nvSpPr>
            <p:spPr bwMode="auto">
              <a:xfrm>
                <a:off x="8420100" y="-9819"/>
                <a:ext cx="241300" cy="280785"/>
              </a:xfrm>
              <a:custGeom>
                <a:avLst/>
                <a:gdLst>
                  <a:gd name="T0" fmla="*/ 110 w 110"/>
                  <a:gd name="T1" fmla="*/ 128 h 128"/>
                  <a:gd name="T2" fmla="*/ 0 w 110"/>
                  <a:gd name="T3" fmla="*/ 63 h 128"/>
                  <a:gd name="T4" fmla="*/ 110 w 110"/>
                  <a:gd name="T5" fmla="*/ 0 h 128"/>
                  <a:gd name="T6" fmla="*/ 110 w 110"/>
                  <a:gd name="T7" fmla="*/ 12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110" y="128"/>
                    </a:moveTo>
                    <a:lnTo>
                      <a:pt x="0" y="63"/>
                    </a:lnTo>
                    <a:lnTo>
                      <a:pt x="110" y="0"/>
                    </a:lnTo>
                    <a:lnTo>
                      <a:pt x="110" y="1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38" name="Freeform 29"/>
              <p:cNvSpPr>
                <a:spLocks/>
              </p:cNvSpPr>
              <p:nvPr/>
            </p:nvSpPr>
            <p:spPr bwMode="auto">
              <a:xfrm>
                <a:off x="8661400" y="692145"/>
                <a:ext cx="241300" cy="280785"/>
              </a:xfrm>
              <a:custGeom>
                <a:avLst/>
                <a:gdLst>
                  <a:gd name="T0" fmla="*/ 110 w 110"/>
                  <a:gd name="T1" fmla="*/ 128 h 128"/>
                  <a:gd name="T2" fmla="*/ 0 w 110"/>
                  <a:gd name="T3" fmla="*/ 64 h 128"/>
                  <a:gd name="T4" fmla="*/ 110 w 110"/>
                  <a:gd name="T5" fmla="*/ 0 h 128"/>
                  <a:gd name="T6" fmla="*/ 110 w 110"/>
                  <a:gd name="T7" fmla="*/ 12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110" y="128"/>
                    </a:moveTo>
                    <a:lnTo>
                      <a:pt x="0" y="64"/>
                    </a:lnTo>
                    <a:lnTo>
                      <a:pt x="110" y="0"/>
                    </a:lnTo>
                    <a:lnTo>
                      <a:pt x="110" y="1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39" name="Freeform 33"/>
              <p:cNvSpPr>
                <a:spLocks/>
              </p:cNvSpPr>
              <p:nvPr/>
            </p:nvSpPr>
            <p:spPr bwMode="auto">
              <a:xfrm>
                <a:off x="8902700" y="832537"/>
                <a:ext cx="241300" cy="280785"/>
              </a:xfrm>
              <a:custGeom>
                <a:avLst/>
                <a:gdLst>
                  <a:gd name="T0" fmla="*/ 110 w 110"/>
                  <a:gd name="T1" fmla="*/ 128 h 128"/>
                  <a:gd name="T2" fmla="*/ 0 w 110"/>
                  <a:gd name="T3" fmla="*/ 64 h 128"/>
                  <a:gd name="T4" fmla="*/ 110 w 110"/>
                  <a:gd name="T5" fmla="*/ 0 h 128"/>
                  <a:gd name="T6" fmla="*/ 110 w 110"/>
                  <a:gd name="T7" fmla="*/ 12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110" y="128"/>
                    </a:moveTo>
                    <a:lnTo>
                      <a:pt x="0" y="64"/>
                    </a:lnTo>
                    <a:lnTo>
                      <a:pt x="110" y="0"/>
                    </a:lnTo>
                    <a:lnTo>
                      <a:pt x="110" y="1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40" name="Freeform 36"/>
              <p:cNvSpPr>
                <a:spLocks/>
              </p:cNvSpPr>
              <p:nvPr/>
            </p:nvSpPr>
            <p:spPr bwMode="auto">
              <a:xfrm>
                <a:off x="8902700" y="1253716"/>
                <a:ext cx="241300" cy="280785"/>
              </a:xfrm>
              <a:custGeom>
                <a:avLst/>
                <a:gdLst>
                  <a:gd name="T0" fmla="*/ 0 w 110"/>
                  <a:gd name="T1" fmla="*/ 0 h 128"/>
                  <a:gd name="T2" fmla="*/ 110 w 110"/>
                  <a:gd name="T3" fmla="*/ 64 h 128"/>
                  <a:gd name="T4" fmla="*/ 0 w 110"/>
                  <a:gd name="T5" fmla="*/ 128 h 128"/>
                  <a:gd name="T6" fmla="*/ 0 w 110"/>
                  <a:gd name="T7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0" y="0"/>
                    </a:moveTo>
                    <a:lnTo>
                      <a:pt x="110" y="64"/>
                    </a:lnTo>
                    <a:lnTo>
                      <a:pt x="0" y="12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41" name="Freeform 38"/>
              <p:cNvSpPr>
                <a:spLocks/>
              </p:cNvSpPr>
              <p:nvPr/>
            </p:nvSpPr>
            <p:spPr bwMode="auto">
              <a:xfrm>
                <a:off x="8902700" y="551752"/>
                <a:ext cx="241300" cy="280785"/>
              </a:xfrm>
              <a:custGeom>
                <a:avLst/>
                <a:gdLst>
                  <a:gd name="T0" fmla="*/ 110 w 110"/>
                  <a:gd name="T1" fmla="*/ 128 h 128"/>
                  <a:gd name="T2" fmla="*/ 0 w 110"/>
                  <a:gd name="T3" fmla="*/ 64 h 128"/>
                  <a:gd name="T4" fmla="*/ 110 w 110"/>
                  <a:gd name="T5" fmla="*/ 0 h 128"/>
                  <a:gd name="T6" fmla="*/ 110 w 110"/>
                  <a:gd name="T7" fmla="*/ 12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110" y="128"/>
                    </a:moveTo>
                    <a:lnTo>
                      <a:pt x="0" y="64"/>
                    </a:lnTo>
                    <a:lnTo>
                      <a:pt x="110" y="0"/>
                    </a:lnTo>
                    <a:lnTo>
                      <a:pt x="110" y="1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42" name="Freeform 40"/>
              <p:cNvSpPr>
                <a:spLocks/>
              </p:cNvSpPr>
              <p:nvPr/>
            </p:nvSpPr>
            <p:spPr bwMode="auto">
              <a:xfrm>
                <a:off x="8902700" y="128379"/>
                <a:ext cx="241300" cy="280785"/>
              </a:xfrm>
              <a:custGeom>
                <a:avLst/>
                <a:gdLst>
                  <a:gd name="T0" fmla="*/ 0 w 110"/>
                  <a:gd name="T1" fmla="*/ 0 h 128"/>
                  <a:gd name="T2" fmla="*/ 110 w 110"/>
                  <a:gd name="T3" fmla="*/ 65 h 128"/>
                  <a:gd name="T4" fmla="*/ 0 w 110"/>
                  <a:gd name="T5" fmla="*/ 128 h 128"/>
                  <a:gd name="T6" fmla="*/ 0 w 110"/>
                  <a:gd name="T7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0" y="0"/>
                    </a:moveTo>
                    <a:lnTo>
                      <a:pt x="110" y="65"/>
                    </a:lnTo>
                    <a:lnTo>
                      <a:pt x="0" y="12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43" name="Freeform 44"/>
              <p:cNvSpPr>
                <a:spLocks/>
              </p:cNvSpPr>
              <p:nvPr/>
            </p:nvSpPr>
            <p:spPr bwMode="auto">
              <a:xfrm>
                <a:off x="8902700" y="-152406"/>
                <a:ext cx="241300" cy="282980"/>
              </a:xfrm>
              <a:custGeom>
                <a:avLst/>
                <a:gdLst>
                  <a:gd name="T0" fmla="*/ 0 w 110"/>
                  <a:gd name="T1" fmla="*/ 0 h 129"/>
                  <a:gd name="T2" fmla="*/ 110 w 110"/>
                  <a:gd name="T3" fmla="*/ 65 h 129"/>
                  <a:gd name="T4" fmla="*/ 0 w 110"/>
                  <a:gd name="T5" fmla="*/ 129 h 129"/>
                  <a:gd name="T6" fmla="*/ 0 w 110"/>
                  <a:gd name="T7" fmla="*/ 0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9">
                    <a:moveTo>
                      <a:pt x="0" y="0"/>
                    </a:moveTo>
                    <a:lnTo>
                      <a:pt x="110" y="65"/>
                    </a:lnTo>
                    <a:lnTo>
                      <a:pt x="0" y="129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</p:grpSp>
      <p:sp>
        <p:nvSpPr>
          <p:cNvPr id="156" name="Freeform 42"/>
          <p:cNvSpPr>
            <a:spLocks/>
          </p:cNvSpPr>
          <p:nvPr userDrawn="1"/>
        </p:nvSpPr>
        <p:spPr bwMode="auto">
          <a:xfrm flipH="1">
            <a:off x="236912" y="277901"/>
            <a:ext cx="241300" cy="280785"/>
          </a:xfrm>
          <a:custGeom>
            <a:avLst/>
            <a:gdLst>
              <a:gd name="T0" fmla="*/ 0 w 110"/>
              <a:gd name="T1" fmla="*/ 0 h 128"/>
              <a:gd name="T2" fmla="*/ 110 w 110"/>
              <a:gd name="T3" fmla="*/ 63 h 128"/>
              <a:gd name="T4" fmla="*/ 0 w 110"/>
              <a:gd name="T5" fmla="*/ 128 h 128"/>
              <a:gd name="T6" fmla="*/ 0 w 110"/>
              <a:gd name="T7" fmla="*/ 0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10" h="128">
                <a:moveTo>
                  <a:pt x="0" y="0"/>
                </a:moveTo>
                <a:lnTo>
                  <a:pt x="110" y="63"/>
                </a:lnTo>
                <a:lnTo>
                  <a:pt x="0" y="12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57" name="Freeform 20"/>
          <p:cNvSpPr>
            <a:spLocks/>
          </p:cNvSpPr>
          <p:nvPr userDrawn="1"/>
        </p:nvSpPr>
        <p:spPr bwMode="auto">
          <a:xfrm flipH="1">
            <a:off x="482859" y="290529"/>
            <a:ext cx="241300" cy="280785"/>
          </a:xfrm>
          <a:custGeom>
            <a:avLst/>
            <a:gdLst>
              <a:gd name="T0" fmla="*/ 110 w 110"/>
              <a:gd name="T1" fmla="*/ 128 h 128"/>
              <a:gd name="T2" fmla="*/ 0 w 110"/>
              <a:gd name="T3" fmla="*/ 63 h 128"/>
              <a:gd name="T4" fmla="*/ 110 w 110"/>
              <a:gd name="T5" fmla="*/ 0 h 128"/>
              <a:gd name="T6" fmla="*/ 110 w 110"/>
              <a:gd name="T7" fmla="*/ 128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10" h="128">
                <a:moveTo>
                  <a:pt x="110" y="128"/>
                </a:moveTo>
                <a:lnTo>
                  <a:pt x="0" y="63"/>
                </a:lnTo>
                <a:lnTo>
                  <a:pt x="110" y="0"/>
                </a:lnTo>
                <a:lnTo>
                  <a:pt x="110" y="128"/>
                </a:lnTo>
                <a:close/>
              </a:path>
            </a:pathLst>
          </a:custGeom>
          <a:solidFill>
            <a:schemeClr val="accent3"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78347934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/>
      <p:bldP spid="7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Half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4562475" y="0"/>
            <a:ext cx="4581525" cy="6858000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436644123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61925"/>
            <a:ext cx="7886700" cy="1325563"/>
          </a:xfrm>
        </p:spPr>
        <p:txBody>
          <a:bodyPr/>
          <a:lstStyle>
            <a:lvl1pPr algn="ctr"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531" y="1825625"/>
            <a:ext cx="7886700" cy="43513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2" name="Text Placeholder 8"/>
          <p:cNvSpPr>
            <a:spLocks noGrp="1"/>
          </p:cNvSpPr>
          <p:nvPr>
            <p:ph type="body" sz="quarter" idx="22"/>
          </p:nvPr>
        </p:nvSpPr>
        <p:spPr>
          <a:xfrm>
            <a:off x="628650" y="1049020"/>
            <a:ext cx="7886700" cy="355600"/>
          </a:xfrm>
        </p:spPr>
        <p:txBody>
          <a:bodyPr>
            <a:noAutofit/>
          </a:bodyPr>
          <a:lstStyle>
            <a:lvl1pPr marL="0" indent="0" algn="ctr"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73" name="Group 72"/>
          <p:cNvGrpSpPr/>
          <p:nvPr userDrawn="1"/>
        </p:nvGrpSpPr>
        <p:grpSpPr>
          <a:xfrm>
            <a:off x="7696200" y="-152406"/>
            <a:ext cx="1447800" cy="1546514"/>
            <a:chOff x="7696200" y="-152406"/>
            <a:chExt cx="1447800" cy="1546514"/>
          </a:xfrm>
          <a:solidFill>
            <a:schemeClr val="accent2">
              <a:alpha val="25000"/>
            </a:schemeClr>
          </a:solidFill>
        </p:grpSpPr>
        <p:sp>
          <p:nvSpPr>
            <p:cNvPr id="74" name="Freeform 43"/>
            <p:cNvSpPr>
              <a:spLocks/>
            </p:cNvSpPr>
            <p:nvPr/>
          </p:nvSpPr>
          <p:spPr bwMode="auto">
            <a:xfrm>
              <a:off x="8661400" y="-152406"/>
              <a:ext cx="241300" cy="282980"/>
            </a:xfrm>
            <a:custGeom>
              <a:avLst/>
              <a:gdLst>
                <a:gd name="T0" fmla="*/ 110 w 110"/>
                <a:gd name="T1" fmla="*/ 129 h 129"/>
                <a:gd name="T2" fmla="*/ 0 w 110"/>
                <a:gd name="T3" fmla="*/ 65 h 129"/>
                <a:gd name="T4" fmla="*/ 110 w 110"/>
                <a:gd name="T5" fmla="*/ 0 h 129"/>
                <a:gd name="T6" fmla="*/ 110 w 110"/>
                <a:gd name="T7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9">
                  <a:moveTo>
                    <a:pt x="110" y="129"/>
                  </a:moveTo>
                  <a:lnTo>
                    <a:pt x="0" y="65"/>
                  </a:lnTo>
                  <a:lnTo>
                    <a:pt x="110" y="0"/>
                  </a:lnTo>
                  <a:lnTo>
                    <a:pt x="110" y="12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5" name="Freeform 22"/>
            <p:cNvSpPr>
              <a:spLocks/>
            </p:cNvSpPr>
            <p:nvPr/>
          </p:nvSpPr>
          <p:spPr bwMode="auto">
            <a:xfrm>
              <a:off x="8661400" y="1113323"/>
              <a:ext cx="241300" cy="280785"/>
            </a:xfrm>
            <a:custGeom>
              <a:avLst/>
              <a:gdLst>
                <a:gd name="T0" fmla="*/ 0 w 110"/>
                <a:gd name="T1" fmla="*/ 0 h 128"/>
                <a:gd name="T2" fmla="*/ 110 w 110"/>
                <a:gd name="T3" fmla="*/ 64 h 128"/>
                <a:gd name="T4" fmla="*/ 0 w 110"/>
                <a:gd name="T5" fmla="*/ 128 h 128"/>
                <a:gd name="T6" fmla="*/ 0 w 110"/>
                <a:gd name="T7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0" y="0"/>
                  </a:moveTo>
                  <a:lnTo>
                    <a:pt x="110" y="64"/>
                  </a:lnTo>
                  <a:lnTo>
                    <a:pt x="0" y="12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8" name="Freeform 30"/>
            <p:cNvSpPr>
              <a:spLocks/>
            </p:cNvSpPr>
            <p:nvPr/>
          </p:nvSpPr>
          <p:spPr bwMode="auto">
            <a:xfrm>
              <a:off x="8661400" y="411359"/>
              <a:ext cx="241300" cy="280785"/>
            </a:xfrm>
            <a:custGeom>
              <a:avLst/>
              <a:gdLst>
                <a:gd name="T0" fmla="*/ 110 w 110"/>
                <a:gd name="T1" fmla="*/ 128 h 128"/>
                <a:gd name="T2" fmla="*/ 0 w 110"/>
                <a:gd name="T3" fmla="*/ 64 h 128"/>
                <a:gd name="T4" fmla="*/ 110 w 110"/>
                <a:gd name="T5" fmla="*/ 0 h 128"/>
                <a:gd name="T6" fmla="*/ 110 w 110"/>
                <a:gd name="T7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110" y="128"/>
                  </a:moveTo>
                  <a:lnTo>
                    <a:pt x="0" y="64"/>
                  </a:lnTo>
                  <a:lnTo>
                    <a:pt x="110" y="0"/>
                  </a:lnTo>
                  <a:lnTo>
                    <a:pt x="110" y="12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0" name="Freeform 31"/>
            <p:cNvSpPr>
              <a:spLocks/>
            </p:cNvSpPr>
            <p:nvPr/>
          </p:nvSpPr>
          <p:spPr bwMode="auto">
            <a:xfrm>
              <a:off x="8661400" y="128379"/>
              <a:ext cx="241300" cy="282980"/>
            </a:xfrm>
            <a:custGeom>
              <a:avLst/>
              <a:gdLst>
                <a:gd name="T0" fmla="*/ 110 w 110"/>
                <a:gd name="T1" fmla="*/ 129 h 129"/>
                <a:gd name="T2" fmla="*/ 0 w 110"/>
                <a:gd name="T3" fmla="*/ 65 h 129"/>
                <a:gd name="T4" fmla="*/ 110 w 110"/>
                <a:gd name="T5" fmla="*/ 0 h 129"/>
                <a:gd name="T6" fmla="*/ 110 w 110"/>
                <a:gd name="T7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9">
                  <a:moveTo>
                    <a:pt x="110" y="129"/>
                  </a:moveTo>
                  <a:lnTo>
                    <a:pt x="0" y="65"/>
                  </a:lnTo>
                  <a:lnTo>
                    <a:pt x="110" y="0"/>
                  </a:lnTo>
                  <a:lnTo>
                    <a:pt x="110" y="12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6" name="Freeform 34"/>
            <p:cNvSpPr>
              <a:spLocks/>
            </p:cNvSpPr>
            <p:nvPr/>
          </p:nvSpPr>
          <p:spPr bwMode="auto">
            <a:xfrm>
              <a:off x="8902700" y="692145"/>
              <a:ext cx="241300" cy="280785"/>
            </a:xfrm>
            <a:custGeom>
              <a:avLst/>
              <a:gdLst>
                <a:gd name="T0" fmla="*/ 0 w 110"/>
                <a:gd name="T1" fmla="*/ 0 h 128"/>
                <a:gd name="T2" fmla="*/ 110 w 110"/>
                <a:gd name="T3" fmla="*/ 64 h 128"/>
                <a:gd name="T4" fmla="*/ 0 w 110"/>
                <a:gd name="T5" fmla="*/ 128 h 128"/>
                <a:gd name="T6" fmla="*/ 0 w 110"/>
                <a:gd name="T7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0" y="0"/>
                  </a:moveTo>
                  <a:lnTo>
                    <a:pt x="110" y="64"/>
                  </a:lnTo>
                  <a:lnTo>
                    <a:pt x="0" y="12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4" name="Freeform 39"/>
            <p:cNvSpPr>
              <a:spLocks/>
            </p:cNvSpPr>
            <p:nvPr/>
          </p:nvSpPr>
          <p:spPr bwMode="auto">
            <a:xfrm>
              <a:off x="8902700" y="270967"/>
              <a:ext cx="241300" cy="280785"/>
            </a:xfrm>
            <a:custGeom>
              <a:avLst/>
              <a:gdLst>
                <a:gd name="T0" fmla="*/ 110 w 110"/>
                <a:gd name="T1" fmla="*/ 128 h 128"/>
                <a:gd name="T2" fmla="*/ 0 w 110"/>
                <a:gd name="T3" fmla="*/ 63 h 128"/>
                <a:gd name="T4" fmla="*/ 110 w 110"/>
                <a:gd name="T5" fmla="*/ 0 h 128"/>
                <a:gd name="T6" fmla="*/ 110 w 110"/>
                <a:gd name="T7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110" y="128"/>
                  </a:moveTo>
                  <a:lnTo>
                    <a:pt x="0" y="63"/>
                  </a:lnTo>
                  <a:lnTo>
                    <a:pt x="110" y="0"/>
                  </a:lnTo>
                  <a:lnTo>
                    <a:pt x="110" y="12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5" name="Freeform 7"/>
            <p:cNvSpPr>
              <a:spLocks/>
            </p:cNvSpPr>
            <p:nvPr/>
          </p:nvSpPr>
          <p:spPr bwMode="auto">
            <a:xfrm>
              <a:off x="7696200" y="128379"/>
              <a:ext cx="241300" cy="282980"/>
            </a:xfrm>
            <a:custGeom>
              <a:avLst/>
              <a:gdLst>
                <a:gd name="T0" fmla="*/ 110 w 110"/>
                <a:gd name="T1" fmla="*/ 129 h 129"/>
                <a:gd name="T2" fmla="*/ 0 w 110"/>
                <a:gd name="T3" fmla="*/ 65 h 129"/>
                <a:gd name="T4" fmla="*/ 110 w 110"/>
                <a:gd name="T5" fmla="*/ 0 h 129"/>
                <a:gd name="T6" fmla="*/ 110 w 110"/>
                <a:gd name="T7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9">
                  <a:moveTo>
                    <a:pt x="110" y="129"/>
                  </a:moveTo>
                  <a:lnTo>
                    <a:pt x="0" y="65"/>
                  </a:lnTo>
                  <a:lnTo>
                    <a:pt x="110" y="0"/>
                  </a:lnTo>
                  <a:lnTo>
                    <a:pt x="110" y="12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9" name="Freeform 9"/>
            <p:cNvSpPr>
              <a:spLocks/>
            </p:cNvSpPr>
            <p:nvPr/>
          </p:nvSpPr>
          <p:spPr bwMode="auto">
            <a:xfrm>
              <a:off x="7937500" y="-152406"/>
              <a:ext cx="241300" cy="280785"/>
            </a:xfrm>
            <a:custGeom>
              <a:avLst/>
              <a:gdLst>
                <a:gd name="T0" fmla="*/ 0 w 110"/>
                <a:gd name="T1" fmla="*/ 0 h 128"/>
                <a:gd name="T2" fmla="*/ 110 w 110"/>
                <a:gd name="T3" fmla="*/ 65 h 128"/>
                <a:gd name="T4" fmla="*/ 0 w 110"/>
                <a:gd name="T5" fmla="*/ 128 h 128"/>
                <a:gd name="T6" fmla="*/ 0 w 110"/>
                <a:gd name="T7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0" y="0"/>
                  </a:moveTo>
                  <a:lnTo>
                    <a:pt x="110" y="65"/>
                  </a:lnTo>
                  <a:lnTo>
                    <a:pt x="0" y="12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0" name="Freeform 12"/>
            <p:cNvSpPr>
              <a:spLocks/>
            </p:cNvSpPr>
            <p:nvPr/>
          </p:nvSpPr>
          <p:spPr bwMode="auto">
            <a:xfrm>
              <a:off x="8178800" y="270967"/>
              <a:ext cx="241300" cy="280785"/>
            </a:xfrm>
            <a:custGeom>
              <a:avLst/>
              <a:gdLst>
                <a:gd name="T0" fmla="*/ 0 w 110"/>
                <a:gd name="T1" fmla="*/ 0 h 128"/>
                <a:gd name="T2" fmla="*/ 110 w 110"/>
                <a:gd name="T3" fmla="*/ 64 h 128"/>
                <a:gd name="T4" fmla="*/ 0 w 110"/>
                <a:gd name="T5" fmla="*/ 128 h 128"/>
                <a:gd name="T6" fmla="*/ 0 w 110"/>
                <a:gd name="T7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0" y="0"/>
                  </a:moveTo>
                  <a:lnTo>
                    <a:pt x="110" y="64"/>
                  </a:lnTo>
                  <a:lnTo>
                    <a:pt x="0" y="12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1" name="Freeform 16"/>
            <p:cNvSpPr>
              <a:spLocks/>
            </p:cNvSpPr>
            <p:nvPr/>
          </p:nvSpPr>
          <p:spPr bwMode="auto">
            <a:xfrm>
              <a:off x="8178800" y="-152406"/>
              <a:ext cx="241300" cy="280785"/>
            </a:xfrm>
            <a:custGeom>
              <a:avLst/>
              <a:gdLst>
                <a:gd name="T0" fmla="*/ 110 w 110"/>
                <a:gd name="T1" fmla="*/ 128 h 128"/>
                <a:gd name="T2" fmla="*/ 0 w 110"/>
                <a:gd name="T3" fmla="*/ 65 h 128"/>
                <a:gd name="T4" fmla="*/ 110 w 110"/>
                <a:gd name="T5" fmla="*/ 0 h 128"/>
                <a:gd name="T6" fmla="*/ 110 w 110"/>
                <a:gd name="T7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110" y="128"/>
                  </a:moveTo>
                  <a:lnTo>
                    <a:pt x="0" y="65"/>
                  </a:lnTo>
                  <a:lnTo>
                    <a:pt x="110" y="0"/>
                  </a:lnTo>
                  <a:lnTo>
                    <a:pt x="110" y="12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2" name="Freeform 18"/>
            <p:cNvSpPr>
              <a:spLocks/>
            </p:cNvSpPr>
            <p:nvPr/>
          </p:nvSpPr>
          <p:spPr bwMode="auto">
            <a:xfrm>
              <a:off x="8420100" y="692145"/>
              <a:ext cx="241300" cy="280785"/>
            </a:xfrm>
            <a:custGeom>
              <a:avLst/>
              <a:gdLst>
                <a:gd name="T0" fmla="*/ 0 w 110"/>
                <a:gd name="T1" fmla="*/ 0 h 128"/>
                <a:gd name="T2" fmla="*/ 110 w 110"/>
                <a:gd name="T3" fmla="*/ 64 h 128"/>
                <a:gd name="T4" fmla="*/ 0 w 110"/>
                <a:gd name="T5" fmla="*/ 128 h 128"/>
                <a:gd name="T6" fmla="*/ 0 w 110"/>
                <a:gd name="T7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0" y="0"/>
                  </a:moveTo>
                  <a:lnTo>
                    <a:pt x="110" y="64"/>
                  </a:lnTo>
                  <a:lnTo>
                    <a:pt x="0" y="12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3" name="Freeform 41"/>
            <p:cNvSpPr>
              <a:spLocks/>
            </p:cNvSpPr>
            <p:nvPr/>
          </p:nvSpPr>
          <p:spPr bwMode="auto">
            <a:xfrm>
              <a:off x="8902700" y="-12013"/>
              <a:ext cx="241300" cy="282980"/>
            </a:xfrm>
            <a:custGeom>
              <a:avLst/>
              <a:gdLst>
                <a:gd name="T0" fmla="*/ 110 w 110"/>
                <a:gd name="T1" fmla="*/ 129 h 129"/>
                <a:gd name="T2" fmla="*/ 0 w 110"/>
                <a:gd name="T3" fmla="*/ 64 h 129"/>
                <a:gd name="T4" fmla="*/ 110 w 110"/>
                <a:gd name="T5" fmla="*/ 0 h 129"/>
                <a:gd name="T6" fmla="*/ 110 w 110"/>
                <a:gd name="T7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9">
                  <a:moveTo>
                    <a:pt x="110" y="129"/>
                  </a:moveTo>
                  <a:lnTo>
                    <a:pt x="0" y="64"/>
                  </a:lnTo>
                  <a:lnTo>
                    <a:pt x="110" y="0"/>
                  </a:lnTo>
                  <a:lnTo>
                    <a:pt x="110" y="12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04" name="Group 103"/>
          <p:cNvGrpSpPr/>
          <p:nvPr userDrawn="1"/>
        </p:nvGrpSpPr>
        <p:grpSpPr>
          <a:xfrm>
            <a:off x="7937500" y="-152406"/>
            <a:ext cx="1206500" cy="1406121"/>
            <a:chOff x="7937500" y="-152406"/>
            <a:chExt cx="1206500" cy="1406121"/>
          </a:xfrm>
          <a:solidFill>
            <a:schemeClr val="accent1">
              <a:alpha val="25000"/>
            </a:schemeClr>
          </a:solidFill>
        </p:grpSpPr>
        <p:sp>
          <p:nvSpPr>
            <p:cNvPr id="105" name="Freeform 8"/>
            <p:cNvSpPr>
              <a:spLocks/>
            </p:cNvSpPr>
            <p:nvPr/>
          </p:nvSpPr>
          <p:spPr bwMode="auto">
            <a:xfrm>
              <a:off x="7937500" y="-9819"/>
              <a:ext cx="241300" cy="280785"/>
            </a:xfrm>
            <a:custGeom>
              <a:avLst/>
              <a:gdLst>
                <a:gd name="T0" fmla="*/ 110 w 110"/>
                <a:gd name="T1" fmla="*/ 128 h 128"/>
                <a:gd name="T2" fmla="*/ 0 w 110"/>
                <a:gd name="T3" fmla="*/ 63 h 128"/>
                <a:gd name="T4" fmla="*/ 110 w 110"/>
                <a:gd name="T5" fmla="*/ 0 h 128"/>
                <a:gd name="T6" fmla="*/ 110 w 110"/>
                <a:gd name="T7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110" y="128"/>
                  </a:moveTo>
                  <a:lnTo>
                    <a:pt x="0" y="63"/>
                  </a:lnTo>
                  <a:lnTo>
                    <a:pt x="110" y="0"/>
                  </a:lnTo>
                  <a:lnTo>
                    <a:pt x="110" y="12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" name="Freeform 6"/>
            <p:cNvSpPr>
              <a:spLocks/>
            </p:cNvSpPr>
            <p:nvPr/>
          </p:nvSpPr>
          <p:spPr bwMode="auto">
            <a:xfrm>
              <a:off x="7937500" y="270966"/>
              <a:ext cx="241300" cy="280785"/>
            </a:xfrm>
            <a:custGeom>
              <a:avLst/>
              <a:gdLst>
                <a:gd name="T0" fmla="*/ 110 w 110"/>
                <a:gd name="T1" fmla="*/ 128 h 128"/>
                <a:gd name="T2" fmla="*/ 0 w 110"/>
                <a:gd name="T3" fmla="*/ 64 h 128"/>
                <a:gd name="T4" fmla="*/ 110 w 110"/>
                <a:gd name="T5" fmla="*/ 0 h 128"/>
                <a:gd name="T6" fmla="*/ 110 w 110"/>
                <a:gd name="T7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110" y="128"/>
                  </a:moveTo>
                  <a:lnTo>
                    <a:pt x="0" y="64"/>
                  </a:lnTo>
                  <a:lnTo>
                    <a:pt x="110" y="0"/>
                  </a:lnTo>
                  <a:lnTo>
                    <a:pt x="110" y="12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7" name="Freeform 21"/>
            <p:cNvSpPr>
              <a:spLocks/>
            </p:cNvSpPr>
            <p:nvPr/>
          </p:nvSpPr>
          <p:spPr bwMode="auto">
            <a:xfrm>
              <a:off x="8420100" y="-152406"/>
              <a:ext cx="241300" cy="280785"/>
            </a:xfrm>
            <a:custGeom>
              <a:avLst/>
              <a:gdLst>
                <a:gd name="T0" fmla="*/ 0 w 110"/>
                <a:gd name="T1" fmla="*/ 0 h 128"/>
                <a:gd name="T2" fmla="*/ 110 w 110"/>
                <a:gd name="T3" fmla="*/ 65 h 128"/>
                <a:gd name="T4" fmla="*/ 0 w 110"/>
                <a:gd name="T5" fmla="*/ 128 h 128"/>
                <a:gd name="T6" fmla="*/ 0 w 110"/>
                <a:gd name="T7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0" y="0"/>
                  </a:moveTo>
                  <a:lnTo>
                    <a:pt x="110" y="65"/>
                  </a:lnTo>
                  <a:lnTo>
                    <a:pt x="0" y="12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8" name="Freeform 5"/>
            <p:cNvSpPr>
              <a:spLocks/>
            </p:cNvSpPr>
            <p:nvPr/>
          </p:nvSpPr>
          <p:spPr bwMode="auto">
            <a:xfrm>
              <a:off x="7937500" y="551752"/>
              <a:ext cx="241300" cy="280785"/>
            </a:xfrm>
            <a:custGeom>
              <a:avLst/>
              <a:gdLst>
                <a:gd name="T0" fmla="*/ 110 w 110"/>
                <a:gd name="T1" fmla="*/ 128 h 128"/>
                <a:gd name="T2" fmla="*/ 0 w 110"/>
                <a:gd name="T3" fmla="*/ 64 h 128"/>
                <a:gd name="T4" fmla="*/ 110 w 110"/>
                <a:gd name="T5" fmla="*/ 0 h 128"/>
                <a:gd name="T6" fmla="*/ 110 w 110"/>
                <a:gd name="T7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110" y="128"/>
                  </a:moveTo>
                  <a:lnTo>
                    <a:pt x="0" y="64"/>
                  </a:lnTo>
                  <a:lnTo>
                    <a:pt x="110" y="0"/>
                  </a:lnTo>
                  <a:lnTo>
                    <a:pt x="110" y="12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9" name="Freeform 24"/>
            <p:cNvSpPr>
              <a:spLocks/>
            </p:cNvSpPr>
            <p:nvPr/>
          </p:nvSpPr>
          <p:spPr bwMode="auto">
            <a:xfrm>
              <a:off x="8661400" y="832537"/>
              <a:ext cx="241300" cy="280785"/>
            </a:xfrm>
            <a:custGeom>
              <a:avLst/>
              <a:gdLst>
                <a:gd name="T0" fmla="*/ 0 w 110"/>
                <a:gd name="T1" fmla="*/ 0 h 128"/>
                <a:gd name="T2" fmla="*/ 110 w 110"/>
                <a:gd name="T3" fmla="*/ 64 h 128"/>
                <a:gd name="T4" fmla="*/ 0 w 110"/>
                <a:gd name="T5" fmla="*/ 128 h 128"/>
                <a:gd name="T6" fmla="*/ 0 w 110"/>
                <a:gd name="T7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0" y="0"/>
                  </a:moveTo>
                  <a:lnTo>
                    <a:pt x="110" y="64"/>
                  </a:lnTo>
                  <a:lnTo>
                    <a:pt x="0" y="12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0" name="Freeform 32"/>
            <p:cNvSpPr>
              <a:spLocks/>
            </p:cNvSpPr>
            <p:nvPr/>
          </p:nvSpPr>
          <p:spPr bwMode="auto">
            <a:xfrm>
              <a:off x="8902700" y="972930"/>
              <a:ext cx="241300" cy="280785"/>
            </a:xfrm>
            <a:custGeom>
              <a:avLst/>
              <a:gdLst>
                <a:gd name="T0" fmla="*/ 0 w 110"/>
                <a:gd name="T1" fmla="*/ 0 h 128"/>
                <a:gd name="T2" fmla="*/ 110 w 110"/>
                <a:gd name="T3" fmla="*/ 64 h 128"/>
                <a:gd name="T4" fmla="*/ 0 w 110"/>
                <a:gd name="T5" fmla="*/ 128 h 128"/>
                <a:gd name="T6" fmla="*/ 0 w 110"/>
                <a:gd name="T7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0" y="0"/>
                  </a:moveTo>
                  <a:lnTo>
                    <a:pt x="110" y="64"/>
                  </a:lnTo>
                  <a:lnTo>
                    <a:pt x="0" y="12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1" name="Freeform 42"/>
            <p:cNvSpPr>
              <a:spLocks/>
            </p:cNvSpPr>
            <p:nvPr/>
          </p:nvSpPr>
          <p:spPr bwMode="auto">
            <a:xfrm>
              <a:off x="8661400" y="-9819"/>
              <a:ext cx="241300" cy="280785"/>
            </a:xfrm>
            <a:custGeom>
              <a:avLst/>
              <a:gdLst>
                <a:gd name="T0" fmla="*/ 0 w 110"/>
                <a:gd name="T1" fmla="*/ 0 h 128"/>
                <a:gd name="T2" fmla="*/ 110 w 110"/>
                <a:gd name="T3" fmla="*/ 63 h 128"/>
                <a:gd name="T4" fmla="*/ 0 w 110"/>
                <a:gd name="T5" fmla="*/ 128 h 128"/>
                <a:gd name="T6" fmla="*/ 0 w 110"/>
                <a:gd name="T7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0" y="0"/>
                  </a:moveTo>
                  <a:lnTo>
                    <a:pt x="110" y="63"/>
                  </a:lnTo>
                  <a:lnTo>
                    <a:pt x="0" y="12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12" name="Group 111"/>
          <p:cNvGrpSpPr/>
          <p:nvPr userDrawn="1"/>
        </p:nvGrpSpPr>
        <p:grpSpPr>
          <a:xfrm>
            <a:off x="8178800" y="-152406"/>
            <a:ext cx="965200" cy="1686907"/>
            <a:chOff x="8178800" y="-152406"/>
            <a:chExt cx="965200" cy="1686907"/>
          </a:xfrm>
          <a:solidFill>
            <a:schemeClr val="accent3">
              <a:alpha val="25000"/>
            </a:schemeClr>
          </a:solidFill>
        </p:grpSpPr>
        <p:sp>
          <p:nvSpPr>
            <p:cNvPr id="113" name="Freeform 14"/>
            <p:cNvSpPr>
              <a:spLocks/>
            </p:cNvSpPr>
            <p:nvPr/>
          </p:nvSpPr>
          <p:spPr bwMode="auto">
            <a:xfrm>
              <a:off x="8178800" y="128379"/>
              <a:ext cx="241300" cy="282980"/>
            </a:xfrm>
            <a:custGeom>
              <a:avLst/>
              <a:gdLst>
                <a:gd name="T0" fmla="*/ 110 w 110"/>
                <a:gd name="T1" fmla="*/ 129 h 129"/>
                <a:gd name="T2" fmla="*/ 0 w 110"/>
                <a:gd name="T3" fmla="*/ 65 h 129"/>
                <a:gd name="T4" fmla="*/ 110 w 110"/>
                <a:gd name="T5" fmla="*/ 0 h 129"/>
                <a:gd name="T6" fmla="*/ 110 w 110"/>
                <a:gd name="T7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9">
                  <a:moveTo>
                    <a:pt x="110" y="129"/>
                  </a:moveTo>
                  <a:lnTo>
                    <a:pt x="0" y="65"/>
                  </a:lnTo>
                  <a:lnTo>
                    <a:pt x="110" y="0"/>
                  </a:lnTo>
                  <a:lnTo>
                    <a:pt x="110" y="12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" name="Freeform 17"/>
            <p:cNvSpPr>
              <a:spLocks/>
            </p:cNvSpPr>
            <p:nvPr/>
          </p:nvSpPr>
          <p:spPr bwMode="auto">
            <a:xfrm>
              <a:off x="8420100" y="832537"/>
              <a:ext cx="241300" cy="280785"/>
            </a:xfrm>
            <a:custGeom>
              <a:avLst/>
              <a:gdLst>
                <a:gd name="T0" fmla="*/ 110 w 110"/>
                <a:gd name="T1" fmla="*/ 128 h 128"/>
                <a:gd name="T2" fmla="*/ 0 w 110"/>
                <a:gd name="T3" fmla="*/ 64 h 128"/>
                <a:gd name="T4" fmla="*/ 110 w 110"/>
                <a:gd name="T5" fmla="*/ 0 h 128"/>
                <a:gd name="T6" fmla="*/ 110 w 110"/>
                <a:gd name="T7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110" y="128"/>
                  </a:moveTo>
                  <a:lnTo>
                    <a:pt x="0" y="64"/>
                  </a:lnTo>
                  <a:lnTo>
                    <a:pt x="110" y="0"/>
                  </a:lnTo>
                  <a:lnTo>
                    <a:pt x="110" y="12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" name="Freeform 19"/>
            <p:cNvSpPr>
              <a:spLocks/>
            </p:cNvSpPr>
            <p:nvPr/>
          </p:nvSpPr>
          <p:spPr bwMode="auto">
            <a:xfrm>
              <a:off x="8420100" y="551752"/>
              <a:ext cx="241300" cy="280785"/>
            </a:xfrm>
            <a:custGeom>
              <a:avLst/>
              <a:gdLst>
                <a:gd name="T0" fmla="*/ 110 w 110"/>
                <a:gd name="T1" fmla="*/ 128 h 128"/>
                <a:gd name="T2" fmla="*/ 0 w 110"/>
                <a:gd name="T3" fmla="*/ 64 h 128"/>
                <a:gd name="T4" fmla="*/ 110 w 110"/>
                <a:gd name="T5" fmla="*/ 0 h 128"/>
                <a:gd name="T6" fmla="*/ 110 w 110"/>
                <a:gd name="T7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110" y="128"/>
                  </a:moveTo>
                  <a:lnTo>
                    <a:pt x="0" y="64"/>
                  </a:lnTo>
                  <a:lnTo>
                    <a:pt x="110" y="0"/>
                  </a:lnTo>
                  <a:lnTo>
                    <a:pt x="110" y="12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6" name="Freeform 20"/>
            <p:cNvSpPr>
              <a:spLocks/>
            </p:cNvSpPr>
            <p:nvPr/>
          </p:nvSpPr>
          <p:spPr bwMode="auto">
            <a:xfrm>
              <a:off x="8420100" y="-9819"/>
              <a:ext cx="241300" cy="280785"/>
            </a:xfrm>
            <a:custGeom>
              <a:avLst/>
              <a:gdLst>
                <a:gd name="T0" fmla="*/ 110 w 110"/>
                <a:gd name="T1" fmla="*/ 128 h 128"/>
                <a:gd name="T2" fmla="*/ 0 w 110"/>
                <a:gd name="T3" fmla="*/ 63 h 128"/>
                <a:gd name="T4" fmla="*/ 110 w 110"/>
                <a:gd name="T5" fmla="*/ 0 h 128"/>
                <a:gd name="T6" fmla="*/ 110 w 110"/>
                <a:gd name="T7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110" y="128"/>
                  </a:moveTo>
                  <a:lnTo>
                    <a:pt x="0" y="63"/>
                  </a:lnTo>
                  <a:lnTo>
                    <a:pt x="110" y="0"/>
                  </a:lnTo>
                  <a:lnTo>
                    <a:pt x="110" y="12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7" name="Freeform 29"/>
            <p:cNvSpPr>
              <a:spLocks/>
            </p:cNvSpPr>
            <p:nvPr/>
          </p:nvSpPr>
          <p:spPr bwMode="auto">
            <a:xfrm>
              <a:off x="8661400" y="692145"/>
              <a:ext cx="241300" cy="280785"/>
            </a:xfrm>
            <a:custGeom>
              <a:avLst/>
              <a:gdLst>
                <a:gd name="T0" fmla="*/ 110 w 110"/>
                <a:gd name="T1" fmla="*/ 128 h 128"/>
                <a:gd name="T2" fmla="*/ 0 w 110"/>
                <a:gd name="T3" fmla="*/ 64 h 128"/>
                <a:gd name="T4" fmla="*/ 110 w 110"/>
                <a:gd name="T5" fmla="*/ 0 h 128"/>
                <a:gd name="T6" fmla="*/ 110 w 110"/>
                <a:gd name="T7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110" y="128"/>
                  </a:moveTo>
                  <a:lnTo>
                    <a:pt x="0" y="64"/>
                  </a:lnTo>
                  <a:lnTo>
                    <a:pt x="110" y="0"/>
                  </a:lnTo>
                  <a:lnTo>
                    <a:pt x="110" y="12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8" name="Freeform 33"/>
            <p:cNvSpPr>
              <a:spLocks/>
            </p:cNvSpPr>
            <p:nvPr/>
          </p:nvSpPr>
          <p:spPr bwMode="auto">
            <a:xfrm>
              <a:off x="8902700" y="832537"/>
              <a:ext cx="241300" cy="280785"/>
            </a:xfrm>
            <a:custGeom>
              <a:avLst/>
              <a:gdLst>
                <a:gd name="T0" fmla="*/ 110 w 110"/>
                <a:gd name="T1" fmla="*/ 128 h 128"/>
                <a:gd name="T2" fmla="*/ 0 w 110"/>
                <a:gd name="T3" fmla="*/ 64 h 128"/>
                <a:gd name="T4" fmla="*/ 110 w 110"/>
                <a:gd name="T5" fmla="*/ 0 h 128"/>
                <a:gd name="T6" fmla="*/ 110 w 110"/>
                <a:gd name="T7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110" y="128"/>
                  </a:moveTo>
                  <a:lnTo>
                    <a:pt x="0" y="64"/>
                  </a:lnTo>
                  <a:lnTo>
                    <a:pt x="110" y="0"/>
                  </a:lnTo>
                  <a:lnTo>
                    <a:pt x="110" y="12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9" name="Freeform 36"/>
            <p:cNvSpPr>
              <a:spLocks/>
            </p:cNvSpPr>
            <p:nvPr/>
          </p:nvSpPr>
          <p:spPr bwMode="auto">
            <a:xfrm>
              <a:off x="8902700" y="1253716"/>
              <a:ext cx="241300" cy="280785"/>
            </a:xfrm>
            <a:custGeom>
              <a:avLst/>
              <a:gdLst>
                <a:gd name="T0" fmla="*/ 0 w 110"/>
                <a:gd name="T1" fmla="*/ 0 h 128"/>
                <a:gd name="T2" fmla="*/ 110 w 110"/>
                <a:gd name="T3" fmla="*/ 64 h 128"/>
                <a:gd name="T4" fmla="*/ 0 w 110"/>
                <a:gd name="T5" fmla="*/ 128 h 128"/>
                <a:gd name="T6" fmla="*/ 0 w 110"/>
                <a:gd name="T7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0" y="0"/>
                  </a:moveTo>
                  <a:lnTo>
                    <a:pt x="110" y="64"/>
                  </a:lnTo>
                  <a:lnTo>
                    <a:pt x="0" y="12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0" name="Freeform 38"/>
            <p:cNvSpPr>
              <a:spLocks/>
            </p:cNvSpPr>
            <p:nvPr/>
          </p:nvSpPr>
          <p:spPr bwMode="auto">
            <a:xfrm>
              <a:off x="8902700" y="551752"/>
              <a:ext cx="241300" cy="280785"/>
            </a:xfrm>
            <a:custGeom>
              <a:avLst/>
              <a:gdLst>
                <a:gd name="T0" fmla="*/ 110 w 110"/>
                <a:gd name="T1" fmla="*/ 128 h 128"/>
                <a:gd name="T2" fmla="*/ 0 w 110"/>
                <a:gd name="T3" fmla="*/ 64 h 128"/>
                <a:gd name="T4" fmla="*/ 110 w 110"/>
                <a:gd name="T5" fmla="*/ 0 h 128"/>
                <a:gd name="T6" fmla="*/ 110 w 110"/>
                <a:gd name="T7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110" y="128"/>
                  </a:moveTo>
                  <a:lnTo>
                    <a:pt x="0" y="64"/>
                  </a:lnTo>
                  <a:lnTo>
                    <a:pt x="110" y="0"/>
                  </a:lnTo>
                  <a:lnTo>
                    <a:pt x="110" y="12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1" name="Freeform 40"/>
            <p:cNvSpPr>
              <a:spLocks/>
            </p:cNvSpPr>
            <p:nvPr/>
          </p:nvSpPr>
          <p:spPr bwMode="auto">
            <a:xfrm>
              <a:off x="8902700" y="128379"/>
              <a:ext cx="241300" cy="280785"/>
            </a:xfrm>
            <a:custGeom>
              <a:avLst/>
              <a:gdLst>
                <a:gd name="T0" fmla="*/ 0 w 110"/>
                <a:gd name="T1" fmla="*/ 0 h 128"/>
                <a:gd name="T2" fmla="*/ 110 w 110"/>
                <a:gd name="T3" fmla="*/ 65 h 128"/>
                <a:gd name="T4" fmla="*/ 0 w 110"/>
                <a:gd name="T5" fmla="*/ 128 h 128"/>
                <a:gd name="T6" fmla="*/ 0 w 110"/>
                <a:gd name="T7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0" y="0"/>
                  </a:moveTo>
                  <a:lnTo>
                    <a:pt x="110" y="65"/>
                  </a:lnTo>
                  <a:lnTo>
                    <a:pt x="0" y="12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2" name="Freeform 11"/>
            <p:cNvSpPr>
              <a:spLocks/>
            </p:cNvSpPr>
            <p:nvPr/>
          </p:nvSpPr>
          <p:spPr bwMode="auto">
            <a:xfrm>
              <a:off x="8178800" y="411359"/>
              <a:ext cx="241300" cy="280785"/>
            </a:xfrm>
            <a:custGeom>
              <a:avLst/>
              <a:gdLst>
                <a:gd name="T0" fmla="*/ 110 w 110"/>
                <a:gd name="T1" fmla="*/ 128 h 128"/>
                <a:gd name="T2" fmla="*/ 0 w 110"/>
                <a:gd name="T3" fmla="*/ 64 h 128"/>
                <a:gd name="T4" fmla="*/ 110 w 110"/>
                <a:gd name="T5" fmla="*/ 0 h 128"/>
                <a:gd name="T6" fmla="*/ 110 w 110"/>
                <a:gd name="T7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110" y="128"/>
                  </a:moveTo>
                  <a:lnTo>
                    <a:pt x="0" y="64"/>
                  </a:lnTo>
                  <a:lnTo>
                    <a:pt x="110" y="0"/>
                  </a:lnTo>
                  <a:lnTo>
                    <a:pt x="110" y="12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3" name="Freeform 23"/>
            <p:cNvSpPr>
              <a:spLocks/>
            </p:cNvSpPr>
            <p:nvPr/>
          </p:nvSpPr>
          <p:spPr bwMode="auto">
            <a:xfrm>
              <a:off x="8661400" y="972930"/>
              <a:ext cx="241300" cy="280785"/>
            </a:xfrm>
            <a:custGeom>
              <a:avLst/>
              <a:gdLst>
                <a:gd name="T0" fmla="*/ 110 w 110"/>
                <a:gd name="T1" fmla="*/ 128 h 128"/>
                <a:gd name="T2" fmla="*/ 0 w 110"/>
                <a:gd name="T3" fmla="*/ 64 h 128"/>
                <a:gd name="T4" fmla="*/ 110 w 110"/>
                <a:gd name="T5" fmla="*/ 0 h 128"/>
                <a:gd name="T6" fmla="*/ 110 w 110"/>
                <a:gd name="T7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110" y="128"/>
                  </a:moveTo>
                  <a:lnTo>
                    <a:pt x="0" y="64"/>
                  </a:lnTo>
                  <a:lnTo>
                    <a:pt x="110" y="0"/>
                  </a:lnTo>
                  <a:lnTo>
                    <a:pt x="110" y="12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4" name="Freeform 44"/>
            <p:cNvSpPr>
              <a:spLocks/>
            </p:cNvSpPr>
            <p:nvPr/>
          </p:nvSpPr>
          <p:spPr bwMode="auto">
            <a:xfrm>
              <a:off x="8902700" y="-152406"/>
              <a:ext cx="241300" cy="282980"/>
            </a:xfrm>
            <a:custGeom>
              <a:avLst/>
              <a:gdLst>
                <a:gd name="T0" fmla="*/ 0 w 110"/>
                <a:gd name="T1" fmla="*/ 0 h 129"/>
                <a:gd name="T2" fmla="*/ 110 w 110"/>
                <a:gd name="T3" fmla="*/ 65 h 129"/>
                <a:gd name="T4" fmla="*/ 0 w 110"/>
                <a:gd name="T5" fmla="*/ 129 h 129"/>
                <a:gd name="T6" fmla="*/ 0 w 110"/>
                <a:gd name="T7" fmla="*/ 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9">
                  <a:moveTo>
                    <a:pt x="0" y="0"/>
                  </a:moveTo>
                  <a:lnTo>
                    <a:pt x="110" y="65"/>
                  </a:lnTo>
                  <a:lnTo>
                    <a:pt x="0" y="129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25" name="Freeform 45"/>
          <p:cNvSpPr>
            <a:spLocks/>
          </p:cNvSpPr>
          <p:nvPr userDrawn="1"/>
        </p:nvSpPr>
        <p:spPr bwMode="auto">
          <a:xfrm>
            <a:off x="8420100" y="128379"/>
            <a:ext cx="484794" cy="568153"/>
          </a:xfrm>
          <a:custGeom>
            <a:avLst/>
            <a:gdLst>
              <a:gd name="T0" fmla="*/ 0 w 221"/>
              <a:gd name="T1" fmla="*/ 0 h 259"/>
              <a:gd name="T2" fmla="*/ 0 w 221"/>
              <a:gd name="T3" fmla="*/ 259 h 259"/>
              <a:gd name="T4" fmla="*/ 221 w 221"/>
              <a:gd name="T5" fmla="*/ 129 h 259"/>
              <a:gd name="T6" fmla="*/ 0 w 221"/>
              <a:gd name="T7" fmla="*/ 0 h 2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21" h="259">
                <a:moveTo>
                  <a:pt x="0" y="0"/>
                </a:moveTo>
                <a:lnTo>
                  <a:pt x="0" y="259"/>
                </a:lnTo>
                <a:lnTo>
                  <a:pt x="221" y="12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635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2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53425" y="269871"/>
            <a:ext cx="508794" cy="273844"/>
          </a:xfrm>
        </p:spPr>
        <p:txBody>
          <a:bodyPr/>
          <a:lstStyle>
            <a:lvl1pPr algn="ctr">
              <a:defRPr sz="1050" b="1">
                <a:solidFill>
                  <a:schemeClr val="bg2"/>
                </a:solidFill>
              </a:defRPr>
            </a:lvl1pPr>
          </a:lstStyle>
          <a:p>
            <a:fld id="{B6DC25A4-3C61-4B42-BD00-540179DCC986}" type="slidenum">
              <a:rPr lang="id-ID" smtClean="0"/>
              <a:pPr/>
              <a:t>‹#›</a:t>
            </a:fld>
            <a:endParaRPr lang="id-ID"/>
          </a:p>
        </p:txBody>
      </p:sp>
      <p:grpSp>
        <p:nvGrpSpPr>
          <p:cNvPr id="127" name="Group 126"/>
          <p:cNvGrpSpPr/>
          <p:nvPr userDrawn="1"/>
        </p:nvGrpSpPr>
        <p:grpSpPr>
          <a:xfrm flipH="1">
            <a:off x="0" y="-144786"/>
            <a:ext cx="1206500" cy="1686907"/>
            <a:chOff x="1597660" y="831440"/>
            <a:chExt cx="1206500" cy="1686907"/>
          </a:xfrm>
        </p:grpSpPr>
        <p:grpSp>
          <p:nvGrpSpPr>
            <p:cNvPr id="128" name="Group 127"/>
            <p:cNvGrpSpPr/>
            <p:nvPr userDrawn="1"/>
          </p:nvGrpSpPr>
          <p:grpSpPr>
            <a:xfrm>
              <a:off x="1597660" y="831440"/>
              <a:ext cx="1206500" cy="844550"/>
              <a:chOff x="7937500" y="-152406"/>
              <a:chExt cx="1206500" cy="844550"/>
            </a:xfrm>
            <a:solidFill>
              <a:schemeClr val="accent2">
                <a:alpha val="25000"/>
              </a:schemeClr>
            </a:solidFill>
          </p:grpSpPr>
          <p:sp>
            <p:nvSpPr>
              <p:cNvPr id="145" name="Freeform 43"/>
              <p:cNvSpPr>
                <a:spLocks/>
              </p:cNvSpPr>
              <p:nvPr/>
            </p:nvSpPr>
            <p:spPr bwMode="auto">
              <a:xfrm>
                <a:off x="8661400" y="-152406"/>
                <a:ext cx="241300" cy="282980"/>
              </a:xfrm>
              <a:custGeom>
                <a:avLst/>
                <a:gdLst>
                  <a:gd name="T0" fmla="*/ 110 w 110"/>
                  <a:gd name="T1" fmla="*/ 129 h 129"/>
                  <a:gd name="T2" fmla="*/ 0 w 110"/>
                  <a:gd name="T3" fmla="*/ 65 h 129"/>
                  <a:gd name="T4" fmla="*/ 110 w 110"/>
                  <a:gd name="T5" fmla="*/ 0 h 129"/>
                  <a:gd name="T6" fmla="*/ 110 w 110"/>
                  <a:gd name="T7" fmla="*/ 129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9">
                    <a:moveTo>
                      <a:pt x="110" y="129"/>
                    </a:moveTo>
                    <a:lnTo>
                      <a:pt x="0" y="65"/>
                    </a:lnTo>
                    <a:lnTo>
                      <a:pt x="110" y="0"/>
                    </a:lnTo>
                    <a:lnTo>
                      <a:pt x="110" y="12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46" name="Freeform 30"/>
              <p:cNvSpPr>
                <a:spLocks/>
              </p:cNvSpPr>
              <p:nvPr/>
            </p:nvSpPr>
            <p:spPr bwMode="auto">
              <a:xfrm>
                <a:off x="8661400" y="411359"/>
                <a:ext cx="241300" cy="280785"/>
              </a:xfrm>
              <a:custGeom>
                <a:avLst/>
                <a:gdLst>
                  <a:gd name="T0" fmla="*/ 110 w 110"/>
                  <a:gd name="T1" fmla="*/ 128 h 128"/>
                  <a:gd name="T2" fmla="*/ 0 w 110"/>
                  <a:gd name="T3" fmla="*/ 64 h 128"/>
                  <a:gd name="T4" fmla="*/ 110 w 110"/>
                  <a:gd name="T5" fmla="*/ 0 h 128"/>
                  <a:gd name="T6" fmla="*/ 110 w 110"/>
                  <a:gd name="T7" fmla="*/ 12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110" y="128"/>
                    </a:moveTo>
                    <a:lnTo>
                      <a:pt x="0" y="64"/>
                    </a:lnTo>
                    <a:lnTo>
                      <a:pt x="110" y="0"/>
                    </a:lnTo>
                    <a:lnTo>
                      <a:pt x="110" y="1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47" name="Freeform 31"/>
              <p:cNvSpPr>
                <a:spLocks/>
              </p:cNvSpPr>
              <p:nvPr/>
            </p:nvSpPr>
            <p:spPr bwMode="auto">
              <a:xfrm>
                <a:off x="8661400" y="128379"/>
                <a:ext cx="241300" cy="282980"/>
              </a:xfrm>
              <a:custGeom>
                <a:avLst/>
                <a:gdLst>
                  <a:gd name="T0" fmla="*/ 110 w 110"/>
                  <a:gd name="T1" fmla="*/ 129 h 129"/>
                  <a:gd name="T2" fmla="*/ 0 w 110"/>
                  <a:gd name="T3" fmla="*/ 65 h 129"/>
                  <a:gd name="T4" fmla="*/ 110 w 110"/>
                  <a:gd name="T5" fmla="*/ 0 h 129"/>
                  <a:gd name="T6" fmla="*/ 110 w 110"/>
                  <a:gd name="T7" fmla="*/ 129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9">
                    <a:moveTo>
                      <a:pt x="110" y="129"/>
                    </a:moveTo>
                    <a:lnTo>
                      <a:pt x="0" y="65"/>
                    </a:lnTo>
                    <a:lnTo>
                      <a:pt x="110" y="0"/>
                    </a:lnTo>
                    <a:lnTo>
                      <a:pt x="110" y="12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48" name="Freeform 39"/>
              <p:cNvSpPr>
                <a:spLocks/>
              </p:cNvSpPr>
              <p:nvPr/>
            </p:nvSpPr>
            <p:spPr bwMode="auto">
              <a:xfrm>
                <a:off x="8902700" y="270967"/>
                <a:ext cx="241300" cy="280785"/>
              </a:xfrm>
              <a:custGeom>
                <a:avLst/>
                <a:gdLst>
                  <a:gd name="T0" fmla="*/ 110 w 110"/>
                  <a:gd name="T1" fmla="*/ 128 h 128"/>
                  <a:gd name="T2" fmla="*/ 0 w 110"/>
                  <a:gd name="T3" fmla="*/ 63 h 128"/>
                  <a:gd name="T4" fmla="*/ 110 w 110"/>
                  <a:gd name="T5" fmla="*/ 0 h 128"/>
                  <a:gd name="T6" fmla="*/ 110 w 110"/>
                  <a:gd name="T7" fmla="*/ 12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110" y="128"/>
                    </a:moveTo>
                    <a:lnTo>
                      <a:pt x="0" y="63"/>
                    </a:lnTo>
                    <a:lnTo>
                      <a:pt x="110" y="0"/>
                    </a:lnTo>
                    <a:lnTo>
                      <a:pt x="110" y="1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49" name="Freeform 9"/>
              <p:cNvSpPr>
                <a:spLocks/>
              </p:cNvSpPr>
              <p:nvPr/>
            </p:nvSpPr>
            <p:spPr bwMode="auto">
              <a:xfrm>
                <a:off x="7937500" y="-152406"/>
                <a:ext cx="241300" cy="280785"/>
              </a:xfrm>
              <a:custGeom>
                <a:avLst/>
                <a:gdLst>
                  <a:gd name="T0" fmla="*/ 0 w 110"/>
                  <a:gd name="T1" fmla="*/ 0 h 128"/>
                  <a:gd name="T2" fmla="*/ 110 w 110"/>
                  <a:gd name="T3" fmla="*/ 65 h 128"/>
                  <a:gd name="T4" fmla="*/ 0 w 110"/>
                  <a:gd name="T5" fmla="*/ 128 h 128"/>
                  <a:gd name="T6" fmla="*/ 0 w 110"/>
                  <a:gd name="T7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0" y="0"/>
                    </a:moveTo>
                    <a:lnTo>
                      <a:pt x="110" y="65"/>
                    </a:lnTo>
                    <a:lnTo>
                      <a:pt x="0" y="12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50" name="Freeform 12"/>
              <p:cNvSpPr>
                <a:spLocks/>
              </p:cNvSpPr>
              <p:nvPr/>
            </p:nvSpPr>
            <p:spPr bwMode="auto">
              <a:xfrm>
                <a:off x="8178800" y="270967"/>
                <a:ext cx="241300" cy="280785"/>
              </a:xfrm>
              <a:custGeom>
                <a:avLst/>
                <a:gdLst>
                  <a:gd name="T0" fmla="*/ 0 w 110"/>
                  <a:gd name="T1" fmla="*/ 0 h 128"/>
                  <a:gd name="T2" fmla="*/ 110 w 110"/>
                  <a:gd name="T3" fmla="*/ 64 h 128"/>
                  <a:gd name="T4" fmla="*/ 0 w 110"/>
                  <a:gd name="T5" fmla="*/ 128 h 128"/>
                  <a:gd name="T6" fmla="*/ 0 w 110"/>
                  <a:gd name="T7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0" y="0"/>
                    </a:moveTo>
                    <a:lnTo>
                      <a:pt x="110" y="64"/>
                    </a:lnTo>
                    <a:lnTo>
                      <a:pt x="0" y="12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51" name="Freeform 16"/>
              <p:cNvSpPr>
                <a:spLocks/>
              </p:cNvSpPr>
              <p:nvPr/>
            </p:nvSpPr>
            <p:spPr bwMode="auto">
              <a:xfrm>
                <a:off x="8178800" y="-152406"/>
                <a:ext cx="241300" cy="280785"/>
              </a:xfrm>
              <a:custGeom>
                <a:avLst/>
                <a:gdLst>
                  <a:gd name="T0" fmla="*/ 110 w 110"/>
                  <a:gd name="T1" fmla="*/ 128 h 128"/>
                  <a:gd name="T2" fmla="*/ 0 w 110"/>
                  <a:gd name="T3" fmla="*/ 65 h 128"/>
                  <a:gd name="T4" fmla="*/ 110 w 110"/>
                  <a:gd name="T5" fmla="*/ 0 h 128"/>
                  <a:gd name="T6" fmla="*/ 110 w 110"/>
                  <a:gd name="T7" fmla="*/ 12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110" y="128"/>
                    </a:moveTo>
                    <a:lnTo>
                      <a:pt x="0" y="65"/>
                    </a:lnTo>
                    <a:lnTo>
                      <a:pt x="110" y="0"/>
                    </a:lnTo>
                    <a:lnTo>
                      <a:pt x="110" y="1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grpSp>
          <p:nvGrpSpPr>
            <p:cNvPr id="129" name="Group 128"/>
            <p:cNvGrpSpPr/>
            <p:nvPr userDrawn="1"/>
          </p:nvGrpSpPr>
          <p:grpSpPr>
            <a:xfrm>
              <a:off x="1597660" y="831440"/>
              <a:ext cx="1206500" cy="1406121"/>
              <a:chOff x="7937500" y="-152406"/>
              <a:chExt cx="1206500" cy="1406121"/>
            </a:xfrm>
            <a:solidFill>
              <a:schemeClr val="accent1">
                <a:alpha val="25000"/>
              </a:schemeClr>
            </a:solidFill>
          </p:grpSpPr>
          <p:sp>
            <p:nvSpPr>
              <p:cNvPr id="140" name="Freeform 8"/>
              <p:cNvSpPr>
                <a:spLocks/>
              </p:cNvSpPr>
              <p:nvPr/>
            </p:nvSpPr>
            <p:spPr bwMode="auto">
              <a:xfrm>
                <a:off x="7937500" y="-9819"/>
                <a:ext cx="241300" cy="280785"/>
              </a:xfrm>
              <a:custGeom>
                <a:avLst/>
                <a:gdLst>
                  <a:gd name="T0" fmla="*/ 110 w 110"/>
                  <a:gd name="T1" fmla="*/ 128 h 128"/>
                  <a:gd name="T2" fmla="*/ 0 w 110"/>
                  <a:gd name="T3" fmla="*/ 63 h 128"/>
                  <a:gd name="T4" fmla="*/ 110 w 110"/>
                  <a:gd name="T5" fmla="*/ 0 h 128"/>
                  <a:gd name="T6" fmla="*/ 110 w 110"/>
                  <a:gd name="T7" fmla="*/ 12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110" y="128"/>
                    </a:moveTo>
                    <a:lnTo>
                      <a:pt x="0" y="63"/>
                    </a:lnTo>
                    <a:lnTo>
                      <a:pt x="110" y="0"/>
                    </a:lnTo>
                    <a:lnTo>
                      <a:pt x="110" y="1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41" name="Freeform 21"/>
              <p:cNvSpPr>
                <a:spLocks/>
              </p:cNvSpPr>
              <p:nvPr/>
            </p:nvSpPr>
            <p:spPr bwMode="auto">
              <a:xfrm>
                <a:off x="8420100" y="-152406"/>
                <a:ext cx="241300" cy="280785"/>
              </a:xfrm>
              <a:custGeom>
                <a:avLst/>
                <a:gdLst>
                  <a:gd name="T0" fmla="*/ 0 w 110"/>
                  <a:gd name="T1" fmla="*/ 0 h 128"/>
                  <a:gd name="T2" fmla="*/ 110 w 110"/>
                  <a:gd name="T3" fmla="*/ 65 h 128"/>
                  <a:gd name="T4" fmla="*/ 0 w 110"/>
                  <a:gd name="T5" fmla="*/ 128 h 128"/>
                  <a:gd name="T6" fmla="*/ 0 w 110"/>
                  <a:gd name="T7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0" y="0"/>
                    </a:moveTo>
                    <a:lnTo>
                      <a:pt x="110" y="65"/>
                    </a:lnTo>
                    <a:lnTo>
                      <a:pt x="0" y="12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42" name="Freeform 24"/>
              <p:cNvSpPr>
                <a:spLocks/>
              </p:cNvSpPr>
              <p:nvPr/>
            </p:nvSpPr>
            <p:spPr bwMode="auto">
              <a:xfrm>
                <a:off x="8661400" y="832537"/>
                <a:ext cx="241300" cy="280785"/>
              </a:xfrm>
              <a:custGeom>
                <a:avLst/>
                <a:gdLst>
                  <a:gd name="T0" fmla="*/ 0 w 110"/>
                  <a:gd name="T1" fmla="*/ 0 h 128"/>
                  <a:gd name="T2" fmla="*/ 110 w 110"/>
                  <a:gd name="T3" fmla="*/ 64 h 128"/>
                  <a:gd name="T4" fmla="*/ 0 w 110"/>
                  <a:gd name="T5" fmla="*/ 128 h 128"/>
                  <a:gd name="T6" fmla="*/ 0 w 110"/>
                  <a:gd name="T7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0" y="0"/>
                    </a:moveTo>
                    <a:lnTo>
                      <a:pt x="110" y="64"/>
                    </a:lnTo>
                    <a:lnTo>
                      <a:pt x="0" y="12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43" name="Freeform 32"/>
              <p:cNvSpPr>
                <a:spLocks/>
              </p:cNvSpPr>
              <p:nvPr/>
            </p:nvSpPr>
            <p:spPr bwMode="auto">
              <a:xfrm>
                <a:off x="8902700" y="972930"/>
                <a:ext cx="241300" cy="280785"/>
              </a:xfrm>
              <a:custGeom>
                <a:avLst/>
                <a:gdLst>
                  <a:gd name="T0" fmla="*/ 0 w 110"/>
                  <a:gd name="T1" fmla="*/ 0 h 128"/>
                  <a:gd name="T2" fmla="*/ 110 w 110"/>
                  <a:gd name="T3" fmla="*/ 64 h 128"/>
                  <a:gd name="T4" fmla="*/ 0 w 110"/>
                  <a:gd name="T5" fmla="*/ 128 h 128"/>
                  <a:gd name="T6" fmla="*/ 0 w 110"/>
                  <a:gd name="T7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0" y="0"/>
                    </a:moveTo>
                    <a:lnTo>
                      <a:pt x="110" y="64"/>
                    </a:lnTo>
                    <a:lnTo>
                      <a:pt x="0" y="12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44" name="Freeform 42"/>
              <p:cNvSpPr>
                <a:spLocks/>
              </p:cNvSpPr>
              <p:nvPr/>
            </p:nvSpPr>
            <p:spPr bwMode="auto">
              <a:xfrm>
                <a:off x="8661400" y="-9819"/>
                <a:ext cx="241300" cy="280785"/>
              </a:xfrm>
              <a:custGeom>
                <a:avLst/>
                <a:gdLst>
                  <a:gd name="T0" fmla="*/ 0 w 110"/>
                  <a:gd name="T1" fmla="*/ 0 h 128"/>
                  <a:gd name="T2" fmla="*/ 110 w 110"/>
                  <a:gd name="T3" fmla="*/ 63 h 128"/>
                  <a:gd name="T4" fmla="*/ 0 w 110"/>
                  <a:gd name="T5" fmla="*/ 128 h 128"/>
                  <a:gd name="T6" fmla="*/ 0 w 110"/>
                  <a:gd name="T7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0" y="0"/>
                    </a:moveTo>
                    <a:lnTo>
                      <a:pt x="110" y="63"/>
                    </a:lnTo>
                    <a:lnTo>
                      <a:pt x="0" y="12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grpSp>
          <p:nvGrpSpPr>
            <p:cNvPr id="130" name="Group 129"/>
            <p:cNvGrpSpPr/>
            <p:nvPr userDrawn="1"/>
          </p:nvGrpSpPr>
          <p:grpSpPr>
            <a:xfrm>
              <a:off x="1838960" y="831440"/>
              <a:ext cx="965200" cy="1686907"/>
              <a:chOff x="8178800" y="-152406"/>
              <a:chExt cx="965200" cy="1686907"/>
            </a:xfrm>
            <a:solidFill>
              <a:schemeClr val="accent3">
                <a:alpha val="25000"/>
              </a:schemeClr>
            </a:solidFill>
          </p:grpSpPr>
          <p:sp>
            <p:nvSpPr>
              <p:cNvPr id="131" name="Freeform 14"/>
              <p:cNvSpPr>
                <a:spLocks/>
              </p:cNvSpPr>
              <p:nvPr/>
            </p:nvSpPr>
            <p:spPr bwMode="auto">
              <a:xfrm>
                <a:off x="8178800" y="128379"/>
                <a:ext cx="241300" cy="282980"/>
              </a:xfrm>
              <a:custGeom>
                <a:avLst/>
                <a:gdLst>
                  <a:gd name="T0" fmla="*/ 110 w 110"/>
                  <a:gd name="T1" fmla="*/ 129 h 129"/>
                  <a:gd name="T2" fmla="*/ 0 w 110"/>
                  <a:gd name="T3" fmla="*/ 65 h 129"/>
                  <a:gd name="T4" fmla="*/ 110 w 110"/>
                  <a:gd name="T5" fmla="*/ 0 h 129"/>
                  <a:gd name="T6" fmla="*/ 110 w 110"/>
                  <a:gd name="T7" fmla="*/ 129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9">
                    <a:moveTo>
                      <a:pt x="110" y="129"/>
                    </a:moveTo>
                    <a:lnTo>
                      <a:pt x="0" y="65"/>
                    </a:lnTo>
                    <a:lnTo>
                      <a:pt x="110" y="0"/>
                    </a:lnTo>
                    <a:lnTo>
                      <a:pt x="110" y="12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32" name="Freeform 19"/>
              <p:cNvSpPr>
                <a:spLocks/>
              </p:cNvSpPr>
              <p:nvPr/>
            </p:nvSpPr>
            <p:spPr bwMode="auto">
              <a:xfrm>
                <a:off x="8420100" y="551752"/>
                <a:ext cx="241300" cy="280785"/>
              </a:xfrm>
              <a:custGeom>
                <a:avLst/>
                <a:gdLst>
                  <a:gd name="T0" fmla="*/ 110 w 110"/>
                  <a:gd name="T1" fmla="*/ 128 h 128"/>
                  <a:gd name="T2" fmla="*/ 0 w 110"/>
                  <a:gd name="T3" fmla="*/ 64 h 128"/>
                  <a:gd name="T4" fmla="*/ 110 w 110"/>
                  <a:gd name="T5" fmla="*/ 0 h 128"/>
                  <a:gd name="T6" fmla="*/ 110 w 110"/>
                  <a:gd name="T7" fmla="*/ 12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110" y="128"/>
                    </a:moveTo>
                    <a:lnTo>
                      <a:pt x="0" y="64"/>
                    </a:lnTo>
                    <a:lnTo>
                      <a:pt x="110" y="0"/>
                    </a:lnTo>
                    <a:lnTo>
                      <a:pt x="110" y="1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33" name="Freeform 20"/>
              <p:cNvSpPr>
                <a:spLocks/>
              </p:cNvSpPr>
              <p:nvPr/>
            </p:nvSpPr>
            <p:spPr bwMode="auto">
              <a:xfrm>
                <a:off x="8420100" y="-9819"/>
                <a:ext cx="241300" cy="280785"/>
              </a:xfrm>
              <a:custGeom>
                <a:avLst/>
                <a:gdLst>
                  <a:gd name="T0" fmla="*/ 110 w 110"/>
                  <a:gd name="T1" fmla="*/ 128 h 128"/>
                  <a:gd name="T2" fmla="*/ 0 w 110"/>
                  <a:gd name="T3" fmla="*/ 63 h 128"/>
                  <a:gd name="T4" fmla="*/ 110 w 110"/>
                  <a:gd name="T5" fmla="*/ 0 h 128"/>
                  <a:gd name="T6" fmla="*/ 110 w 110"/>
                  <a:gd name="T7" fmla="*/ 12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110" y="128"/>
                    </a:moveTo>
                    <a:lnTo>
                      <a:pt x="0" y="63"/>
                    </a:lnTo>
                    <a:lnTo>
                      <a:pt x="110" y="0"/>
                    </a:lnTo>
                    <a:lnTo>
                      <a:pt x="110" y="1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34" name="Freeform 29"/>
              <p:cNvSpPr>
                <a:spLocks/>
              </p:cNvSpPr>
              <p:nvPr/>
            </p:nvSpPr>
            <p:spPr bwMode="auto">
              <a:xfrm>
                <a:off x="8661400" y="692145"/>
                <a:ext cx="241300" cy="280785"/>
              </a:xfrm>
              <a:custGeom>
                <a:avLst/>
                <a:gdLst>
                  <a:gd name="T0" fmla="*/ 110 w 110"/>
                  <a:gd name="T1" fmla="*/ 128 h 128"/>
                  <a:gd name="T2" fmla="*/ 0 w 110"/>
                  <a:gd name="T3" fmla="*/ 64 h 128"/>
                  <a:gd name="T4" fmla="*/ 110 w 110"/>
                  <a:gd name="T5" fmla="*/ 0 h 128"/>
                  <a:gd name="T6" fmla="*/ 110 w 110"/>
                  <a:gd name="T7" fmla="*/ 12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110" y="128"/>
                    </a:moveTo>
                    <a:lnTo>
                      <a:pt x="0" y="64"/>
                    </a:lnTo>
                    <a:lnTo>
                      <a:pt x="110" y="0"/>
                    </a:lnTo>
                    <a:lnTo>
                      <a:pt x="110" y="1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35" name="Freeform 33"/>
              <p:cNvSpPr>
                <a:spLocks/>
              </p:cNvSpPr>
              <p:nvPr/>
            </p:nvSpPr>
            <p:spPr bwMode="auto">
              <a:xfrm>
                <a:off x="8902700" y="832537"/>
                <a:ext cx="241300" cy="280785"/>
              </a:xfrm>
              <a:custGeom>
                <a:avLst/>
                <a:gdLst>
                  <a:gd name="T0" fmla="*/ 110 w 110"/>
                  <a:gd name="T1" fmla="*/ 128 h 128"/>
                  <a:gd name="T2" fmla="*/ 0 w 110"/>
                  <a:gd name="T3" fmla="*/ 64 h 128"/>
                  <a:gd name="T4" fmla="*/ 110 w 110"/>
                  <a:gd name="T5" fmla="*/ 0 h 128"/>
                  <a:gd name="T6" fmla="*/ 110 w 110"/>
                  <a:gd name="T7" fmla="*/ 12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110" y="128"/>
                    </a:moveTo>
                    <a:lnTo>
                      <a:pt x="0" y="64"/>
                    </a:lnTo>
                    <a:lnTo>
                      <a:pt x="110" y="0"/>
                    </a:lnTo>
                    <a:lnTo>
                      <a:pt x="110" y="1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36" name="Freeform 36"/>
              <p:cNvSpPr>
                <a:spLocks/>
              </p:cNvSpPr>
              <p:nvPr/>
            </p:nvSpPr>
            <p:spPr bwMode="auto">
              <a:xfrm>
                <a:off x="8902700" y="1253716"/>
                <a:ext cx="241300" cy="280785"/>
              </a:xfrm>
              <a:custGeom>
                <a:avLst/>
                <a:gdLst>
                  <a:gd name="T0" fmla="*/ 0 w 110"/>
                  <a:gd name="T1" fmla="*/ 0 h 128"/>
                  <a:gd name="T2" fmla="*/ 110 w 110"/>
                  <a:gd name="T3" fmla="*/ 64 h 128"/>
                  <a:gd name="T4" fmla="*/ 0 w 110"/>
                  <a:gd name="T5" fmla="*/ 128 h 128"/>
                  <a:gd name="T6" fmla="*/ 0 w 110"/>
                  <a:gd name="T7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0" y="0"/>
                    </a:moveTo>
                    <a:lnTo>
                      <a:pt x="110" y="64"/>
                    </a:lnTo>
                    <a:lnTo>
                      <a:pt x="0" y="12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37" name="Freeform 38"/>
              <p:cNvSpPr>
                <a:spLocks/>
              </p:cNvSpPr>
              <p:nvPr/>
            </p:nvSpPr>
            <p:spPr bwMode="auto">
              <a:xfrm>
                <a:off x="8902700" y="551752"/>
                <a:ext cx="241300" cy="280785"/>
              </a:xfrm>
              <a:custGeom>
                <a:avLst/>
                <a:gdLst>
                  <a:gd name="T0" fmla="*/ 110 w 110"/>
                  <a:gd name="T1" fmla="*/ 128 h 128"/>
                  <a:gd name="T2" fmla="*/ 0 w 110"/>
                  <a:gd name="T3" fmla="*/ 64 h 128"/>
                  <a:gd name="T4" fmla="*/ 110 w 110"/>
                  <a:gd name="T5" fmla="*/ 0 h 128"/>
                  <a:gd name="T6" fmla="*/ 110 w 110"/>
                  <a:gd name="T7" fmla="*/ 12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110" y="128"/>
                    </a:moveTo>
                    <a:lnTo>
                      <a:pt x="0" y="64"/>
                    </a:lnTo>
                    <a:lnTo>
                      <a:pt x="110" y="0"/>
                    </a:lnTo>
                    <a:lnTo>
                      <a:pt x="110" y="1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38" name="Freeform 40"/>
              <p:cNvSpPr>
                <a:spLocks/>
              </p:cNvSpPr>
              <p:nvPr/>
            </p:nvSpPr>
            <p:spPr bwMode="auto">
              <a:xfrm>
                <a:off x="8902700" y="128379"/>
                <a:ext cx="241300" cy="280785"/>
              </a:xfrm>
              <a:custGeom>
                <a:avLst/>
                <a:gdLst>
                  <a:gd name="T0" fmla="*/ 0 w 110"/>
                  <a:gd name="T1" fmla="*/ 0 h 128"/>
                  <a:gd name="T2" fmla="*/ 110 w 110"/>
                  <a:gd name="T3" fmla="*/ 65 h 128"/>
                  <a:gd name="T4" fmla="*/ 0 w 110"/>
                  <a:gd name="T5" fmla="*/ 128 h 128"/>
                  <a:gd name="T6" fmla="*/ 0 w 110"/>
                  <a:gd name="T7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0" y="0"/>
                    </a:moveTo>
                    <a:lnTo>
                      <a:pt x="110" y="65"/>
                    </a:lnTo>
                    <a:lnTo>
                      <a:pt x="0" y="12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39" name="Freeform 44"/>
              <p:cNvSpPr>
                <a:spLocks/>
              </p:cNvSpPr>
              <p:nvPr/>
            </p:nvSpPr>
            <p:spPr bwMode="auto">
              <a:xfrm>
                <a:off x="8902700" y="-152406"/>
                <a:ext cx="241300" cy="282980"/>
              </a:xfrm>
              <a:custGeom>
                <a:avLst/>
                <a:gdLst>
                  <a:gd name="T0" fmla="*/ 0 w 110"/>
                  <a:gd name="T1" fmla="*/ 0 h 129"/>
                  <a:gd name="T2" fmla="*/ 110 w 110"/>
                  <a:gd name="T3" fmla="*/ 65 h 129"/>
                  <a:gd name="T4" fmla="*/ 0 w 110"/>
                  <a:gd name="T5" fmla="*/ 129 h 129"/>
                  <a:gd name="T6" fmla="*/ 0 w 110"/>
                  <a:gd name="T7" fmla="*/ 0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9">
                    <a:moveTo>
                      <a:pt x="0" y="0"/>
                    </a:moveTo>
                    <a:lnTo>
                      <a:pt x="110" y="65"/>
                    </a:lnTo>
                    <a:lnTo>
                      <a:pt x="0" y="129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</p:grpSp>
      <p:sp>
        <p:nvSpPr>
          <p:cNvPr id="152" name="Freeform 42"/>
          <p:cNvSpPr>
            <a:spLocks/>
          </p:cNvSpPr>
          <p:nvPr userDrawn="1"/>
        </p:nvSpPr>
        <p:spPr bwMode="auto">
          <a:xfrm flipH="1">
            <a:off x="236912" y="277901"/>
            <a:ext cx="241300" cy="280785"/>
          </a:xfrm>
          <a:custGeom>
            <a:avLst/>
            <a:gdLst>
              <a:gd name="T0" fmla="*/ 0 w 110"/>
              <a:gd name="T1" fmla="*/ 0 h 128"/>
              <a:gd name="T2" fmla="*/ 110 w 110"/>
              <a:gd name="T3" fmla="*/ 63 h 128"/>
              <a:gd name="T4" fmla="*/ 0 w 110"/>
              <a:gd name="T5" fmla="*/ 128 h 128"/>
              <a:gd name="T6" fmla="*/ 0 w 110"/>
              <a:gd name="T7" fmla="*/ 0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10" h="128">
                <a:moveTo>
                  <a:pt x="0" y="0"/>
                </a:moveTo>
                <a:lnTo>
                  <a:pt x="110" y="63"/>
                </a:lnTo>
                <a:lnTo>
                  <a:pt x="0" y="12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53" name="Freeform 20"/>
          <p:cNvSpPr>
            <a:spLocks/>
          </p:cNvSpPr>
          <p:nvPr userDrawn="1"/>
        </p:nvSpPr>
        <p:spPr bwMode="auto">
          <a:xfrm flipH="1">
            <a:off x="482859" y="290529"/>
            <a:ext cx="241300" cy="280785"/>
          </a:xfrm>
          <a:custGeom>
            <a:avLst/>
            <a:gdLst>
              <a:gd name="T0" fmla="*/ 110 w 110"/>
              <a:gd name="T1" fmla="*/ 128 h 128"/>
              <a:gd name="T2" fmla="*/ 0 w 110"/>
              <a:gd name="T3" fmla="*/ 63 h 128"/>
              <a:gd name="T4" fmla="*/ 110 w 110"/>
              <a:gd name="T5" fmla="*/ 0 h 128"/>
              <a:gd name="T6" fmla="*/ 110 w 110"/>
              <a:gd name="T7" fmla="*/ 128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10" h="128">
                <a:moveTo>
                  <a:pt x="110" y="128"/>
                </a:moveTo>
                <a:lnTo>
                  <a:pt x="0" y="63"/>
                </a:lnTo>
                <a:lnTo>
                  <a:pt x="110" y="0"/>
                </a:lnTo>
                <a:lnTo>
                  <a:pt x="110" y="128"/>
                </a:lnTo>
                <a:close/>
              </a:path>
            </a:pathLst>
          </a:custGeom>
          <a:solidFill>
            <a:schemeClr val="accent3"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97606285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Title 1"/>
          <p:cNvSpPr>
            <a:spLocks noGrp="1"/>
          </p:cNvSpPr>
          <p:nvPr>
            <p:ph type="title"/>
          </p:nvPr>
        </p:nvSpPr>
        <p:spPr>
          <a:xfrm>
            <a:off x="628650" y="161925"/>
            <a:ext cx="7886700" cy="1325563"/>
          </a:xfrm>
        </p:spPr>
        <p:txBody>
          <a:bodyPr/>
          <a:lstStyle>
            <a:lvl1pPr algn="ctr"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95" name="Text Placeholder 8"/>
          <p:cNvSpPr>
            <a:spLocks noGrp="1"/>
          </p:cNvSpPr>
          <p:nvPr>
            <p:ph type="body" sz="quarter" idx="16"/>
          </p:nvPr>
        </p:nvSpPr>
        <p:spPr>
          <a:xfrm>
            <a:off x="628650" y="1049020"/>
            <a:ext cx="7886700" cy="355600"/>
          </a:xfrm>
        </p:spPr>
        <p:txBody>
          <a:bodyPr>
            <a:noAutofit/>
          </a:bodyPr>
          <a:lstStyle>
            <a:lvl1pPr marL="0" indent="0" algn="ctr">
              <a:buNone/>
              <a:defRPr sz="12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75" name="Group 74"/>
          <p:cNvGrpSpPr/>
          <p:nvPr userDrawn="1"/>
        </p:nvGrpSpPr>
        <p:grpSpPr>
          <a:xfrm>
            <a:off x="7696200" y="-152406"/>
            <a:ext cx="1447800" cy="1546514"/>
            <a:chOff x="7696200" y="-152406"/>
            <a:chExt cx="1447800" cy="1546514"/>
          </a:xfrm>
          <a:solidFill>
            <a:schemeClr val="bg2">
              <a:alpha val="50000"/>
            </a:schemeClr>
          </a:solidFill>
        </p:grpSpPr>
        <p:sp>
          <p:nvSpPr>
            <p:cNvPr id="76" name="Freeform 43"/>
            <p:cNvSpPr>
              <a:spLocks/>
            </p:cNvSpPr>
            <p:nvPr/>
          </p:nvSpPr>
          <p:spPr bwMode="auto">
            <a:xfrm>
              <a:off x="8661400" y="-152406"/>
              <a:ext cx="241300" cy="282980"/>
            </a:xfrm>
            <a:custGeom>
              <a:avLst/>
              <a:gdLst>
                <a:gd name="T0" fmla="*/ 110 w 110"/>
                <a:gd name="T1" fmla="*/ 129 h 129"/>
                <a:gd name="T2" fmla="*/ 0 w 110"/>
                <a:gd name="T3" fmla="*/ 65 h 129"/>
                <a:gd name="T4" fmla="*/ 110 w 110"/>
                <a:gd name="T5" fmla="*/ 0 h 129"/>
                <a:gd name="T6" fmla="*/ 110 w 110"/>
                <a:gd name="T7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9">
                  <a:moveTo>
                    <a:pt x="110" y="129"/>
                  </a:moveTo>
                  <a:lnTo>
                    <a:pt x="0" y="65"/>
                  </a:lnTo>
                  <a:lnTo>
                    <a:pt x="110" y="0"/>
                  </a:lnTo>
                  <a:lnTo>
                    <a:pt x="110" y="12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7" name="Freeform 22"/>
            <p:cNvSpPr>
              <a:spLocks/>
            </p:cNvSpPr>
            <p:nvPr/>
          </p:nvSpPr>
          <p:spPr bwMode="auto">
            <a:xfrm>
              <a:off x="8661400" y="1113323"/>
              <a:ext cx="241300" cy="280785"/>
            </a:xfrm>
            <a:custGeom>
              <a:avLst/>
              <a:gdLst>
                <a:gd name="T0" fmla="*/ 0 w 110"/>
                <a:gd name="T1" fmla="*/ 0 h 128"/>
                <a:gd name="T2" fmla="*/ 110 w 110"/>
                <a:gd name="T3" fmla="*/ 64 h 128"/>
                <a:gd name="T4" fmla="*/ 0 w 110"/>
                <a:gd name="T5" fmla="*/ 128 h 128"/>
                <a:gd name="T6" fmla="*/ 0 w 110"/>
                <a:gd name="T7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0" y="0"/>
                  </a:moveTo>
                  <a:lnTo>
                    <a:pt x="110" y="64"/>
                  </a:lnTo>
                  <a:lnTo>
                    <a:pt x="0" y="12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8" name="Freeform 30"/>
            <p:cNvSpPr>
              <a:spLocks/>
            </p:cNvSpPr>
            <p:nvPr/>
          </p:nvSpPr>
          <p:spPr bwMode="auto">
            <a:xfrm>
              <a:off x="8661400" y="411359"/>
              <a:ext cx="241300" cy="280785"/>
            </a:xfrm>
            <a:custGeom>
              <a:avLst/>
              <a:gdLst>
                <a:gd name="T0" fmla="*/ 110 w 110"/>
                <a:gd name="T1" fmla="*/ 128 h 128"/>
                <a:gd name="T2" fmla="*/ 0 w 110"/>
                <a:gd name="T3" fmla="*/ 64 h 128"/>
                <a:gd name="T4" fmla="*/ 110 w 110"/>
                <a:gd name="T5" fmla="*/ 0 h 128"/>
                <a:gd name="T6" fmla="*/ 110 w 110"/>
                <a:gd name="T7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110" y="128"/>
                  </a:moveTo>
                  <a:lnTo>
                    <a:pt x="0" y="64"/>
                  </a:lnTo>
                  <a:lnTo>
                    <a:pt x="110" y="0"/>
                  </a:lnTo>
                  <a:lnTo>
                    <a:pt x="110" y="12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9" name="Freeform 31"/>
            <p:cNvSpPr>
              <a:spLocks/>
            </p:cNvSpPr>
            <p:nvPr/>
          </p:nvSpPr>
          <p:spPr bwMode="auto">
            <a:xfrm>
              <a:off x="8661400" y="128379"/>
              <a:ext cx="241300" cy="282980"/>
            </a:xfrm>
            <a:custGeom>
              <a:avLst/>
              <a:gdLst>
                <a:gd name="T0" fmla="*/ 110 w 110"/>
                <a:gd name="T1" fmla="*/ 129 h 129"/>
                <a:gd name="T2" fmla="*/ 0 w 110"/>
                <a:gd name="T3" fmla="*/ 65 h 129"/>
                <a:gd name="T4" fmla="*/ 110 w 110"/>
                <a:gd name="T5" fmla="*/ 0 h 129"/>
                <a:gd name="T6" fmla="*/ 110 w 110"/>
                <a:gd name="T7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9">
                  <a:moveTo>
                    <a:pt x="110" y="129"/>
                  </a:moveTo>
                  <a:lnTo>
                    <a:pt x="0" y="65"/>
                  </a:lnTo>
                  <a:lnTo>
                    <a:pt x="110" y="0"/>
                  </a:lnTo>
                  <a:lnTo>
                    <a:pt x="110" y="12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0" name="Freeform 34"/>
            <p:cNvSpPr>
              <a:spLocks/>
            </p:cNvSpPr>
            <p:nvPr/>
          </p:nvSpPr>
          <p:spPr bwMode="auto">
            <a:xfrm>
              <a:off x="8902700" y="692145"/>
              <a:ext cx="241300" cy="280785"/>
            </a:xfrm>
            <a:custGeom>
              <a:avLst/>
              <a:gdLst>
                <a:gd name="T0" fmla="*/ 0 w 110"/>
                <a:gd name="T1" fmla="*/ 0 h 128"/>
                <a:gd name="T2" fmla="*/ 110 w 110"/>
                <a:gd name="T3" fmla="*/ 64 h 128"/>
                <a:gd name="T4" fmla="*/ 0 w 110"/>
                <a:gd name="T5" fmla="*/ 128 h 128"/>
                <a:gd name="T6" fmla="*/ 0 w 110"/>
                <a:gd name="T7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0" y="0"/>
                  </a:moveTo>
                  <a:lnTo>
                    <a:pt x="110" y="64"/>
                  </a:lnTo>
                  <a:lnTo>
                    <a:pt x="0" y="12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1" name="Freeform 39"/>
            <p:cNvSpPr>
              <a:spLocks/>
            </p:cNvSpPr>
            <p:nvPr/>
          </p:nvSpPr>
          <p:spPr bwMode="auto">
            <a:xfrm>
              <a:off x="8902700" y="270967"/>
              <a:ext cx="241300" cy="280785"/>
            </a:xfrm>
            <a:custGeom>
              <a:avLst/>
              <a:gdLst>
                <a:gd name="T0" fmla="*/ 110 w 110"/>
                <a:gd name="T1" fmla="*/ 128 h 128"/>
                <a:gd name="T2" fmla="*/ 0 w 110"/>
                <a:gd name="T3" fmla="*/ 63 h 128"/>
                <a:gd name="T4" fmla="*/ 110 w 110"/>
                <a:gd name="T5" fmla="*/ 0 h 128"/>
                <a:gd name="T6" fmla="*/ 110 w 110"/>
                <a:gd name="T7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110" y="128"/>
                  </a:moveTo>
                  <a:lnTo>
                    <a:pt x="0" y="63"/>
                  </a:lnTo>
                  <a:lnTo>
                    <a:pt x="110" y="0"/>
                  </a:lnTo>
                  <a:lnTo>
                    <a:pt x="110" y="12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2" name="Freeform 7"/>
            <p:cNvSpPr>
              <a:spLocks/>
            </p:cNvSpPr>
            <p:nvPr/>
          </p:nvSpPr>
          <p:spPr bwMode="auto">
            <a:xfrm>
              <a:off x="7696200" y="128379"/>
              <a:ext cx="241300" cy="282980"/>
            </a:xfrm>
            <a:custGeom>
              <a:avLst/>
              <a:gdLst>
                <a:gd name="T0" fmla="*/ 110 w 110"/>
                <a:gd name="T1" fmla="*/ 129 h 129"/>
                <a:gd name="T2" fmla="*/ 0 w 110"/>
                <a:gd name="T3" fmla="*/ 65 h 129"/>
                <a:gd name="T4" fmla="*/ 110 w 110"/>
                <a:gd name="T5" fmla="*/ 0 h 129"/>
                <a:gd name="T6" fmla="*/ 110 w 110"/>
                <a:gd name="T7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9">
                  <a:moveTo>
                    <a:pt x="110" y="129"/>
                  </a:moveTo>
                  <a:lnTo>
                    <a:pt x="0" y="65"/>
                  </a:lnTo>
                  <a:lnTo>
                    <a:pt x="110" y="0"/>
                  </a:lnTo>
                  <a:lnTo>
                    <a:pt x="110" y="12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3" name="Freeform 9"/>
            <p:cNvSpPr>
              <a:spLocks/>
            </p:cNvSpPr>
            <p:nvPr/>
          </p:nvSpPr>
          <p:spPr bwMode="auto">
            <a:xfrm>
              <a:off x="7937500" y="-152406"/>
              <a:ext cx="241300" cy="280785"/>
            </a:xfrm>
            <a:custGeom>
              <a:avLst/>
              <a:gdLst>
                <a:gd name="T0" fmla="*/ 0 w 110"/>
                <a:gd name="T1" fmla="*/ 0 h 128"/>
                <a:gd name="T2" fmla="*/ 110 w 110"/>
                <a:gd name="T3" fmla="*/ 65 h 128"/>
                <a:gd name="T4" fmla="*/ 0 w 110"/>
                <a:gd name="T5" fmla="*/ 128 h 128"/>
                <a:gd name="T6" fmla="*/ 0 w 110"/>
                <a:gd name="T7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0" y="0"/>
                  </a:moveTo>
                  <a:lnTo>
                    <a:pt x="110" y="65"/>
                  </a:lnTo>
                  <a:lnTo>
                    <a:pt x="0" y="12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4" name="Freeform 12"/>
            <p:cNvSpPr>
              <a:spLocks/>
            </p:cNvSpPr>
            <p:nvPr/>
          </p:nvSpPr>
          <p:spPr bwMode="auto">
            <a:xfrm>
              <a:off x="8178800" y="270967"/>
              <a:ext cx="241300" cy="280785"/>
            </a:xfrm>
            <a:custGeom>
              <a:avLst/>
              <a:gdLst>
                <a:gd name="T0" fmla="*/ 0 w 110"/>
                <a:gd name="T1" fmla="*/ 0 h 128"/>
                <a:gd name="T2" fmla="*/ 110 w 110"/>
                <a:gd name="T3" fmla="*/ 64 h 128"/>
                <a:gd name="T4" fmla="*/ 0 w 110"/>
                <a:gd name="T5" fmla="*/ 128 h 128"/>
                <a:gd name="T6" fmla="*/ 0 w 110"/>
                <a:gd name="T7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0" y="0"/>
                  </a:moveTo>
                  <a:lnTo>
                    <a:pt x="110" y="64"/>
                  </a:lnTo>
                  <a:lnTo>
                    <a:pt x="0" y="12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5" name="Freeform 16"/>
            <p:cNvSpPr>
              <a:spLocks/>
            </p:cNvSpPr>
            <p:nvPr/>
          </p:nvSpPr>
          <p:spPr bwMode="auto">
            <a:xfrm>
              <a:off x="8178800" y="-152406"/>
              <a:ext cx="241300" cy="280785"/>
            </a:xfrm>
            <a:custGeom>
              <a:avLst/>
              <a:gdLst>
                <a:gd name="T0" fmla="*/ 110 w 110"/>
                <a:gd name="T1" fmla="*/ 128 h 128"/>
                <a:gd name="T2" fmla="*/ 0 w 110"/>
                <a:gd name="T3" fmla="*/ 65 h 128"/>
                <a:gd name="T4" fmla="*/ 110 w 110"/>
                <a:gd name="T5" fmla="*/ 0 h 128"/>
                <a:gd name="T6" fmla="*/ 110 w 110"/>
                <a:gd name="T7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110" y="128"/>
                  </a:moveTo>
                  <a:lnTo>
                    <a:pt x="0" y="65"/>
                  </a:lnTo>
                  <a:lnTo>
                    <a:pt x="110" y="0"/>
                  </a:lnTo>
                  <a:lnTo>
                    <a:pt x="110" y="12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6" name="Freeform 18"/>
            <p:cNvSpPr>
              <a:spLocks/>
            </p:cNvSpPr>
            <p:nvPr/>
          </p:nvSpPr>
          <p:spPr bwMode="auto">
            <a:xfrm>
              <a:off x="8420100" y="692145"/>
              <a:ext cx="241300" cy="280785"/>
            </a:xfrm>
            <a:custGeom>
              <a:avLst/>
              <a:gdLst>
                <a:gd name="T0" fmla="*/ 0 w 110"/>
                <a:gd name="T1" fmla="*/ 0 h 128"/>
                <a:gd name="T2" fmla="*/ 110 w 110"/>
                <a:gd name="T3" fmla="*/ 64 h 128"/>
                <a:gd name="T4" fmla="*/ 0 w 110"/>
                <a:gd name="T5" fmla="*/ 128 h 128"/>
                <a:gd name="T6" fmla="*/ 0 w 110"/>
                <a:gd name="T7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0" y="0"/>
                  </a:moveTo>
                  <a:lnTo>
                    <a:pt x="110" y="64"/>
                  </a:lnTo>
                  <a:lnTo>
                    <a:pt x="0" y="12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7" name="Freeform 41"/>
            <p:cNvSpPr>
              <a:spLocks/>
            </p:cNvSpPr>
            <p:nvPr/>
          </p:nvSpPr>
          <p:spPr bwMode="auto">
            <a:xfrm>
              <a:off x="8902700" y="-12013"/>
              <a:ext cx="241300" cy="282980"/>
            </a:xfrm>
            <a:custGeom>
              <a:avLst/>
              <a:gdLst>
                <a:gd name="T0" fmla="*/ 110 w 110"/>
                <a:gd name="T1" fmla="*/ 129 h 129"/>
                <a:gd name="T2" fmla="*/ 0 w 110"/>
                <a:gd name="T3" fmla="*/ 64 h 129"/>
                <a:gd name="T4" fmla="*/ 110 w 110"/>
                <a:gd name="T5" fmla="*/ 0 h 129"/>
                <a:gd name="T6" fmla="*/ 110 w 110"/>
                <a:gd name="T7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9">
                  <a:moveTo>
                    <a:pt x="110" y="129"/>
                  </a:moveTo>
                  <a:lnTo>
                    <a:pt x="0" y="64"/>
                  </a:lnTo>
                  <a:lnTo>
                    <a:pt x="110" y="0"/>
                  </a:lnTo>
                  <a:lnTo>
                    <a:pt x="110" y="12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88" name="Group 87"/>
          <p:cNvGrpSpPr/>
          <p:nvPr userDrawn="1"/>
        </p:nvGrpSpPr>
        <p:grpSpPr>
          <a:xfrm>
            <a:off x="7937500" y="-152406"/>
            <a:ext cx="1206500" cy="1406121"/>
            <a:chOff x="7937500" y="-152406"/>
            <a:chExt cx="1206500" cy="1406121"/>
          </a:xfrm>
          <a:solidFill>
            <a:schemeClr val="bg2">
              <a:alpha val="75000"/>
            </a:schemeClr>
          </a:solidFill>
        </p:grpSpPr>
        <p:sp>
          <p:nvSpPr>
            <p:cNvPr id="89" name="Freeform 8"/>
            <p:cNvSpPr>
              <a:spLocks/>
            </p:cNvSpPr>
            <p:nvPr/>
          </p:nvSpPr>
          <p:spPr bwMode="auto">
            <a:xfrm>
              <a:off x="7937500" y="-9819"/>
              <a:ext cx="241300" cy="280785"/>
            </a:xfrm>
            <a:custGeom>
              <a:avLst/>
              <a:gdLst>
                <a:gd name="T0" fmla="*/ 110 w 110"/>
                <a:gd name="T1" fmla="*/ 128 h 128"/>
                <a:gd name="T2" fmla="*/ 0 w 110"/>
                <a:gd name="T3" fmla="*/ 63 h 128"/>
                <a:gd name="T4" fmla="*/ 110 w 110"/>
                <a:gd name="T5" fmla="*/ 0 h 128"/>
                <a:gd name="T6" fmla="*/ 110 w 110"/>
                <a:gd name="T7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110" y="128"/>
                  </a:moveTo>
                  <a:lnTo>
                    <a:pt x="0" y="63"/>
                  </a:lnTo>
                  <a:lnTo>
                    <a:pt x="110" y="0"/>
                  </a:lnTo>
                  <a:lnTo>
                    <a:pt x="110" y="12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0" name="Freeform 6"/>
            <p:cNvSpPr>
              <a:spLocks/>
            </p:cNvSpPr>
            <p:nvPr/>
          </p:nvSpPr>
          <p:spPr bwMode="auto">
            <a:xfrm>
              <a:off x="7937500" y="270966"/>
              <a:ext cx="241300" cy="280785"/>
            </a:xfrm>
            <a:custGeom>
              <a:avLst/>
              <a:gdLst>
                <a:gd name="T0" fmla="*/ 110 w 110"/>
                <a:gd name="T1" fmla="*/ 128 h 128"/>
                <a:gd name="T2" fmla="*/ 0 w 110"/>
                <a:gd name="T3" fmla="*/ 64 h 128"/>
                <a:gd name="T4" fmla="*/ 110 w 110"/>
                <a:gd name="T5" fmla="*/ 0 h 128"/>
                <a:gd name="T6" fmla="*/ 110 w 110"/>
                <a:gd name="T7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110" y="128"/>
                  </a:moveTo>
                  <a:lnTo>
                    <a:pt x="0" y="64"/>
                  </a:lnTo>
                  <a:lnTo>
                    <a:pt x="110" y="0"/>
                  </a:lnTo>
                  <a:lnTo>
                    <a:pt x="110" y="12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1" name="Freeform 21"/>
            <p:cNvSpPr>
              <a:spLocks/>
            </p:cNvSpPr>
            <p:nvPr/>
          </p:nvSpPr>
          <p:spPr bwMode="auto">
            <a:xfrm>
              <a:off x="8420100" y="-152406"/>
              <a:ext cx="241300" cy="280785"/>
            </a:xfrm>
            <a:custGeom>
              <a:avLst/>
              <a:gdLst>
                <a:gd name="T0" fmla="*/ 0 w 110"/>
                <a:gd name="T1" fmla="*/ 0 h 128"/>
                <a:gd name="T2" fmla="*/ 110 w 110"/>
                <a:gd name="T3" fmla="*/ 65 h 128"/>
                <a:gd name="T4" fmla="*/ 0 w 110"/>
                <a:gd name="T5" fmla="*/ 128 h 128"/>
                <a:gd name="T6" fmla="*/ 0 w 110"/>
                <a:gd name="T7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0" y="0"/>
                  </a:moveTo>
                  <a:lnTo>
                    <a:pt x="110" y="65"/>
                  </a:lnTo>
                  <a:lnTo>
                    <a:pt x="0" y="12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2" name="Freeform 5"/>
            <p:cNvSpPr>
              <a:spLocks/>
            </p:cNvSpPr>
            <p:nvPr/>
          </p:nvSpPr>
          <p:spPr bwMode="auto">
            <a:xfrm>
              <a:off x="7937500" y="551752"/>
              <a:ext cx="241300" cy="280785"/>
            </a:xfrm>
            <a:custGeom>
              <a:avLst/>
              <a:gdLst>
                <a:gd name="T0" fmla="*/ 110 w 110"/>
                <a:gd name="T1" fmla="*/ 128 h 128"/>
                <a:gd name="T2" fmla="*/ 0 w 110"/>
                <a:gd name="T3" fmla="*/ 64 h 128"/>
                <a:gd name="T4" fmla="*/ 110 w 110"/>
                <a:gd name="T5" fmla="*/ 0 h 128"/>
                <a:gd name="T6" fmla="*/ 110 w 110"/>
                <a:gd name="T7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110" y="128"/>
                  </a:moveTo>
                  <a:lnTo>
                    <a:pt x="0" y="64"/>
                  </a:lnTo>
                  <a:lnTo>
                    <a:pt x="110" y="0"/>
                  </a:lnTo>
                  <a:lnTo>
                    <a:pt x="110" y="12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3" name="Freeform 24"/>
            <p:cNvSpPr>
              <a:spLocks/>
            </p:cNvSpPr>
            <p:nvPr/>
          </p:nvSpPr>
          <p:spPr bwMode="auto">
            <a:xfrm>
              <a:off x="8661400" y="832537"/>
              <a:ext cx="241300" cy="280785"/>
            </a:xfrm>
            <a:custGeom>
              <a:avLst/>
              <a:gdLst>
                <a:gd name="T0" fmla="*/ 0 w 110"/>
                <a:gd name="T1" fmla="*/ 0 h 128"/>
                <a:gd name="T2" fmla="*/ 110 w 110"/>
                <a:gd name="T3" fmla="*/ 64 h 128"/>
                <a:gd name="T4" fmla="*/ 0 w 110"/>
                <a:gd name="T5" fmla="*/ 128 h 128"/>
                <a:gd name="T6" fmla="*/ 0 w 110"/>
                <a:gd name="T7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0" y="0"/>
                  </a:moveTo>
                  <a:lnTo>
                    <a:pt x="110" y="64"/>
                  </a:lnTo>
                  <a:lnTo>
                    <a:pt x="0" y="12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4" name="Freeform 32"/>
            <p:cNvSpPr>
              <a:spLocks/>
            </p:cNvSpPr>
            <p:nvPr/>
          </p:nvSpPr>
          <p:spPr bwMode="auto">
            <a:xfrm>
              <a:off x="8902700" y="972930"/>
              <a:ext cx="241300" cy="280785"/>
            </a:xfrm>
            <a:custGeom>
              <a:avLst/>
              <a:gdLst>
                <a:gd name="T0" fmla="*/ 0 w 110"/>
                <a:gd name="T1" fmla="*/ 0 h 128"/>
                <a:gd name="T2" fmla="*/ 110 w 110"/>
                <a:gd name="T3" fmla="*/ 64 h 128"/>
                <a:gd name="T4" fmla="*/ 0 w 110"/>
                <a:gd name="T5" fmla="*/ 128 h 128"/>
                <a:gd name="T6" fmla="*/ 0 w 110"/>
                <a:gd name="T7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0" y="0"/>
                  </a:moveTo>
                  <a:lnTo>
                    <a:pt x="110" y="64"/>
                  </a:lnTo>
                  <a:lnTo>
                    <a:pt x="0" y="12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5" name="Freeform 42"/>
            <p:cNvSpPr>
              <a:spLocks/>
            </p:cNvSpPr>
            <p:nvPr/>
          </p:nvSpPr>
          <p:spPr bwMode="auto">
            <a:xfrm>
              <a:off x="8661400" y="-9819"/>
              <a:ext cx="241300" cy="280785"/>
            </a:xfrm>
            <a:custGeom>
              <a:avLst/>
              <a:gdLst>
                <a:gd name="T0" fmla="*/ 0 w 110"/>
                <a:gd name="T1" fmla="*/ 0 h 128"/>
                <a:gd name="T2" fmla="*/ 110 w 110"/>
                <a:gd name="T3" fmla="*/ 63 h 128"/>
                <a:gd name="T4" fmla="*/ 0 w 110"/>
                <a:gd name="T5" fmla="*/ 128 h 128"/>
                <a:gd name="T6" fmla="*/ 0 w 110"/>
                <a:gd name="T7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0" y="0"/>
                  </a:moveTo>
                  <a:lnTo>
                    <a:pt x="110" y="63"/>
                  </a:lnTo>
                  <a:lnTo>
                    <a:pt x="0" y="12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96" name="Group 95"/>
          <p:cNvGrpSpPr/>
          <p:nvPr userDrawn="1"/>
        </p:nvGrpSpPr>
        <p:grpSpPr>
          <a:xfrm>
            <a:off x="8178800" y="-152406"/>
            <a:ext cx="965200" cy="1686907"/>
            <a:chOff x="8178800" y="-152406"/>
            <a:chExt cx="965200" cy="1686907"/>
          </a:xfrm>
          <a:solidFill>
            <a:schemeClr val="bg2">
              <a:alpha val="25000"/>
            </a:schemeClr>
          </a:solidFill>
        </p:grpSpPr>
        <p:sp>
          <p:nvSpPr>
            <p:cNvPr id="97" name="Freeform 14"/>
            <p:cNvSpPr>
              <a:spLocks/>
            </p:cNvSpPr>
            <p:nvPr/>
          </p:nvSpPr>
          <p:spPr bwMode="auto">
            <a:xfrm>
              <a:off x="8178800" y="128379"/>
              <a:ext cx="241300" cy="282980"/>
            </a:xfrm>
            <a:custGeom>
              <a:avLst/>
              <a:gdLst>
                <a:gd name="T0" fmla="*/ 110 w 110"/>
                <a:gd name="T1" fmla="*/ 129 h 129"/>
                <a:gd name="T2" fmla="*/ 0 w 110"/>
                <a:gd name="T3" fmla="*/ 65 h 129"/>
                <a:gd name="T4" fmla="*/ 110 w 110"/>
                <a:gd name="T5" fmla="*/ 0 h 129"/>
                <a:gd name="T6" fmla="*/ 110 w 110"/>
                <a:gd name="T7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9">
                  <a:moveTo>
                    <a:pt x="110" y="129"/>
                  </a:moveTo>
                  <a:lnTo>
                    <a:pt x="0" y="65"/>
                  </a:lnTo>
                  <a:lnTo>
                    <a:pt x="110" y="0"/>
                  </a:lnTo>
                  <a:lnTo>
                    <a:pt x="110" y="12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8" name="Freeform 17"/>
            <p:cNvSpPr>
              <a:spLocks/>
            </p:cNvSpPr>
            <p:nvPr/>
          </p:nvSpPr>
          <p:spPr bwMode="auto">
            <a:xfrm>
              <a:off x="8420100" y="832537"/>
              <a:ext cx="241300" cy="280785"/>
            </a:xfrm>
            <a:custGeom>
              <a:avLst/>
              <a:gdLst>
                <a:gd name="T0" fmla="*/ 110 w 110"/>
                <a:gd name="T1" fmla="*/ 128 h 128"/>
                <a:gd name="T2" fmla="*/ 0 w 110"/>
                <a:gd name="T3" fmla="*/ 64 h 128"/>
                <a:gd name="T4" fmla="*/ 110 w 110"/>
                <a:gd name="T5" fmla="*/ 0 h 128"/>
                <a:gd name="T6" fmla="*/ 110 w 110"/>
                <a:gd name="T7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110" y="128"/>
                  </a:moveTo>
                  <a:lnTo>
                    <a:pt x="0" y="64"/>
                  </a:lnTo>
                  <a:lnTo>
                    <a:pt x="110" y="0"/>
                  </a:lnTo>
                  <a:lnTo>
                    <a:pt x="110" y="12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9" name="Freeform 19"/>
            <p:cNvSpPr>
              <a:spLocks/>
            </p:cNvSpPr>
            <p:nvPr/>
          </p:nvSpPr>
          <p:spPr bwMode="auto">
            <a:xfrm>
              <a:off x="8420100" y="551752"/>
              <a:ext cx="241300" cy="280785"/>
            </a:xfrm>
            <a:custGeom>
              <a:avLst/>
              <a:gdLst>
                <a:gd name="T0" fmla="*/ 110 w 110"/>
                <a:gd name="T1" fmla="*/ 128 h 128"/>
                <a:gd name="T2" fmla="*/ 0 w 110"/>
                <a:gd name="T3" fmla="*/ 64 h 128"/>
                <a:gd name="T4" fmla="*/ 110 w 110"/>
                <a:gd name="T5" fmla="*/ 0 h 128"/>
                <a:gd name="T6" fmla="*/ 110 w 110"/>
                <a:gd name="T7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110" y="128"/>
                  </a:moveTo>
                  <a:lnTo>
                    <a:pt x="0" y="64"/>
                  </a:lnTo>
                  <a:lnTo>
                    <a:pt x="110" y="0"/>
                  </a:lnTo>
                  <a:lnTo>
                    <a:pt x="110" y="12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0" name="Freeform 20"/>
            <p:cNvSpPr>
              <a:spLocks/>
            </p:cNvSpPr>
            <p:nvPr/>
          </p:nvSpPr>
          <p:spPr bwMode="auto">
            <a:xfrm>
              <a:off x="8420100" y="-9819"/>
              <a:ext cx="241300" cy="280785"/>
            </a:xfrm>
            <a:custGeom>
              <a:avLst/>
              <a:gdLst>
                <a:gd name="T0" fmla="*/ 110 w 110"/>
                <a:gd name="T1" fmla="*/ 128 h 128"/>
                <a:gd name="T2" fmla="*/ 0 w 110"/>
                <a:gd name="T3" fmla="*/ 63 h 128"/>
                <a:gd name="T4" fmla="*/ 110 w 110"/>
                <a:gd name="T5" fmla="*/ 0 h 128"/>
                <a:gd name="T6" fmla="*/ 110 w 110"/>
                <a:gd name="T7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110" y="128"/>
                  </a:moveTo>
                  <a:lnTo>
                    <a:pt x="0" y="63"/>
                  </a:lnTo>
                  <a:lnTo>
                    <a:pt x="110" y="0"/>
                  </a:lnTo>
                  <a:lnTo>
                    <a:pt x="110" y="12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1" name="Freeform 29"/>
            <p:cNvSpPr>
              <a:spLocks/>
            </p:cNvSpPr>
            <p:nvPr/>
          </p:nvSpPr>
          <p:spPr bwMode="auto">
            <a:xfrm>
              <a:off x="8661400" y="692145"/>
              <a:ext cx="241300" cy="280785"/>
            </a:xfrm>
            <a:custGeom>
              <a:avLst/>
              <a:gdLst>
                <a:gd name="T0" fmla="*/ 110 w 110"/>
                <a:gd name="T1" fmla="*/ 128 h 128"/>
                <a:gd name="T2" fmla="*/ 0 w 110"/>
                <a:gd name="T3" fmla="*/ 64 h 128"/>
                <a:gd name="T4" fmla="*/ 110 w 110"/>
                <a:gd name="T5" fmla="*/ 0 h 128"/>
                <a:gd name="T6" fmla="*/ 110 w 110"/>
                <a:gd name="T7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110" y="128"/>
                  </a:moveTo>
                  <a:lnTo>
                    <a:pt x="0" y="64"/>
                  </a:lnTo>
                  <a:lnTo>
                    <a:pt x="110" y="0"/>
                  </a:lnTo>
                  <a:lnTo>
                    <a:pt x="110" y="12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2" name="Freeform 33"/>
            <p:cNvSpPr>
              <a:spLocks/>
            </p:cNvSpPr>
            <p:nvPr/>
          </p:nvSpPr>
          <p:spPr bwMode="auto">
            <a:xfrm>
              <a:off x="8902700" y="832537"/>
              <a:ext cx="241300" cy="280785"/>
            </a:xfrm>
            <a:custGeom>
              <a:avLst/>
              <a:gdLst>
                <a:gd name="T0" fmla="*/ 110 w 110"/>
                <a:gd name="T1" fmla="*/ 128 h 128"/>
                <a:gd name="T2" fmla="*/ 0 w 110"/>
                <a:gd name="T3" fmla="*/ 64 h 128"/>
                <a:gd name="T4" fmla="*/ 110 w 110"/>
                <a:gd name="T5" fmla="*/ 0 h 128"/>
                <a:gd name="T6" fmla="*/ 110 w 110"/>
                <a:gd name="T7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110" y="128"/>
                  </a:moveTo>
                  <a:lnTo>
                    <a:pt x="0" y="64"/>
                  </a:lnTo>
                  <a:lnTo>
                    <a:pt x="110" y="0"/>
                  </a:lnTo>
                  <a:lnTo>
                    <a:pt x="110" y="12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3" name="Freeform 36"/>
            <p:cNvSpPr>
              <a:spLocks/>
            </p:cNvSpPr>
            <p:nvPr/>
          </p:nvSpPr>
          <p:spPr bwMode="auto">
            <a:xfrm>
              <a:off x="8902700" y="1253716"/>
              <a:ext cx="241300" cy="280785"/>
            </a:xfrm>
            <a:custGeom>
              <a:avLst/>
              <a:gdLst>
                <a:gd name="T0" fmla="*/ 0 w 110"/>
                <a:gd name="T1" fmla="*/ 0 h 128"/>
                <a:gd name="T2" fmla="*/ 110 w 110"/>
                <a:gd name="T3" fmla="*/ 64 h 128"/>
                <a:gd name="T4" fmla="*/ 0 w 110"/>
                <a:gd name="T5" fmla="*/ 128 h 128"/>
                <a:gd name="T6" fmla="*/ 0 w 110"/>
                <a:gd name="T7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0" y="0"/>
                  </a:moveTo>
                  <a:lnTo>
                    <a:pt x="110" y="64"/>
                  </a:lnTo>
                  <a:lnTo>
                    <a:pt x="0" y="12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" name="Freeform 38"/>
            <p:cNvSpPr>
              <a:spLocks/>
            </p:cNvSpPr>
            <p:nvPr/>
          </p:nvSpPr>
          <p:spPr bwMode="auto">
            <a:xfrm>
              <a:off x="8902700" y="551752"/>
              <a:ext cx="241300" cy="280785"/>
            </a:xfrm>
            <a:custGeom>
              <a:avLst/>
              <a:gdLst>
                <a:gd name="T0" fmla="*/ 110 w 110"/>
                <a:gd name="T1" fmla="*/ 128 h 128"/>
                <a:gd name="T2" fmla="*/ 0 w 110"/>
                <a:gd name="T3" fmla="*/ 64 h 128"/>
                <a:gd name="T4" fmla="*/ 110 w 110"/>
                <a:gd name="T5" fmla="*/ 0 h 128"/>
                <a:gd name="T6" fmla="*/ 110 w 110"/>
                <a:gd name="T7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110" y="128"/>
                  </a:moveTo>
                  <a:lnTo>
                    <a:pt x="0" y="64"/>
                  </a:lnTo>
                  <a:lnTo>
                    <a:pt x="110" y="0"/>
                  </a:lnTo>
                  <a:lnTo>
                    <a:pt x="110" y="12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" name="Freeform 40"/>
            <p:cNvSpPr>
              <a:spLocks/>
            </p:cNvSpPr>
            <p:nvPr/>
          </p:nvSpPr>
          <p:spPr bwMode="auto">
            <a:xfrm>
              <a:off x="8902700" y="128379"/>
              <a:ext cx="241300" cy="280785"/>
            </a:xfrm>
            <a:custGeom>
              <a:avLst/>
              <a:gdLst>
                <a:gd name="T0" fmla="*/ 0 w 110"/>
                <a:gd name="T1" fmla="*/ 0 h 128"/>
                <a:gd name="T2" fmla="*/ 110 w 110"/>
                <a:gd name="T3" fmla="*/ 65 h 128"/>
                <a:gd name="T4" fmla="*/ 0 w 110"/>
                <a:gd name="T5" fmla="*/ 128 h 128"/>
                <a:gd name="T6" fmla="*/ 0 w 110"/>
                <a:gd name="T7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0" y="0"/>
                  </a:moveTo>
                  <a:lnTo>
                    <a:pt x="110" y="65"/>
                  </a:lnTo>
                  <a:lnTo>
                    <a:pt x="0" y="12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" name="Freeform 11"/>
            <p:cNvSpPr>
              <a:spLocks/>
            </p:cNvSpPr>
            <p:nvPr/>
          </p:nvSpPr>
          <p:spPr bwMode="auto">
            <a:xfrm>
              <a:off x="8178800" y="411359"/>
              <a:ext cx="241300" cy="280785"/>
            </a:xfrm>
            <a:custGeom>
              <a:avLst/>
              <a:gdLst>
                <a:gd name="T0" fmla="*/ 110 w 110"/>
                <a:gd name="T1" fmla="*/ 128 h 128"/>
                <a:gd name="T2" fmla="*/ 0 w 110"/>
                <a:gd name="T3" fmla="*/ 64 h 128"/>
                <a:gd name="T4" fmla="*/ 110 w 110"/>
                <a:gd name="T5" fmla="*/ 0 h 128"/>
                <a:gd name="T6" fmla="*/ 110 w 110"/>
                <a:gd name="T7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110" y="128"/>
                  </a:moveTo>
                  <a:lnTo>
                    <a:pt x="0" y="64"/>
                  </a:lnTo>
                  <a:lnTo>
                    <a:pt x="110" y="0"/>
                  </a:lnTo>
                  <a:lnTo>
                    <a:pt x="110" y="12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7" name="Freeform 23"/>
            <p:cNvSpPr>
              <a:spLocks/>
            </p:cNvSpPr>
            <p:nvPr/>
          </p:nvSpPr>
          <p:spPr bwMode="auto">
            <a:xfrm>
              <a:off x="8661400" y="972930"/>
              <a:ext cx="241300" cy="280785"/>
            </a:xfrm>
            <a:custGeom>
              <a:avLst/>
              <a:gdLst>
                <a:gd name="T0" fmla="*/ 110 w 110"/>
                <a:gd name="T1" fmla="*/ 128 h 128"/>
                <a:gd name="T2" fmla="*/ 0 w 110"/>
                <a:gd name="T3" fmla="*/ 64 h 128"/>
                <a:gd name="T4" fmla="*/ 110 w 110"/>
                <a:gd name="T5" fmla="*/ 0 h 128"/>
                <a:gd name="T6" fmla="*/ 110 w 110"/>
                <a:gd name="T7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110" y="128"/>
                  </a:moveTo>
                  <a:lnTo>
                    <a:pt x="0" y="64"/>
                  </a:lnTo>
                  <a:lnTo>
                    <a:pt x="110" y="0"/>
                  </a:lnTo>
                  <a:lnTo>
                    <a:pt x="110" y="12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8" name="Freeform 44"/>
            <p:cNvSpPr>
              <a:spLocks/>
            </p:cNvSpPr>
            <p:nvPr/>
          </p:nvSpPr>
          <p:spPr bwMode="auto">
            <a:xfrm>
              <a:off x="8902700" y="-152406"/>
              <a:ext cx="241300" cy="282980"/>
            </a:xfrm>
            <a:custGeom>
              <a:avLst/>
              <a:gdLst>
                <a:gd name="T0" fmla="*/ 0 w 110"/>
                <a:gd name="T1" fmla="*/ 0 h 129"/>
                <a:gd name="T2" fmla="*/ 110 w 110"/>
                <a:gd name="T3" fmla="*/ 65 h 129"/>
                <a:gd name="T4" fmla="*/ 0 w 110"/>
                <a:gd name="T5" fmla="*/ 129 h 129"/>
                <a:gd name="T6" fmla="*/ 0 w 110"/>
                <a:gd name="T7" fmla="*/ 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9">
                  <a:moveTo>
                    <a:pt x="0" y="0"/>
                  </a:moveTo>
                  <a:lnTo>
                    <a:pt x="110" y="65"/>
                  </a:lnTo>
                  <a:lnTo>
                    <a:pt x="0" y="129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09" name="Freeform 45"/>
          <p:cNvSpPr>
            <a:spLocks/>
          </p:cNvSpPr>
          <p:nvPr userDrawn="1"/>
        </p:nvSpPr>
        <p:spPr bwMode="auto">
          <a:xfrm>
            <a:off x="8420100" y="128379"/>
            <a:ext cx="484794" cy="568153"/>
          </a:xfrm>
          <a:custGeom>
            <a:avLst/>
            <a:gdLst>
              <a:gd name="T0" fmla="*/ 0 w 221"/>
              <a:gd name="T1" fmla="*/ 0 h 259"/>
              <a:gd name="T2" fmla="*/ 0 w 221"/>
              <a:gd name="T3" fmla="*/ 259 h 259"/>
              <a:gd name="T4" fmla="*/ 221 w 221"/>
              <a:gd name="T5" fmla="*/ 129 h 259"/>
              <a:gd name="T6" fmla="*/ 0 w 221"/>
              <a:gd name="T7" fmla="*/ 0 h 2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21" h="259">
                <a:moveTo>
                  <a:pt x="0" y="0"/>
                </a:moveTo>
                <a:lnTo>
                  <a:pt x="0" y="259"/>
                </a:lnTo>
                <a:lnTo>
                  <a:pt x="221" y="129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ffectLst>
            <a:outerShdw blurRad="635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53425" y="269871"/>
            <a:ext cx="508794" cy="273844"/>
          </a:xfrm>
        </p:spPr>
        <p:txBody>
          <a:bodyPr/>
          <a:lstStyle>
            <a:lvl1pPr algn="ctr">
              <a:defRPr sz="1050" b="1">
                <a:solidFill>
                  <a:schemeClr val="accent1"/>
                </a:solidFill>
              </a:defRPr>
            </a:lvl1pPr>
          </a:lstStyle>
          <a:p>
            <a:fld id="{B6DC25A4-3C61-4B42-BD00-540179DCC986}" type="slidenum">
              <a:rPr lang="id-ID" smtClean="0"/>
              <a:pPr/>
              <a:t>‹#›</a:t>
            </a:fld>
            <a:endParaRPr lang="id-ID" dirty="0"/>
          </a:p>
        </p:txBody>
      </p:sp>
      <p:grpSp>
        <p:nvGrpSpPr>
          <p:cNvPr id="111" name="Group 110"/>
          <p:cNvGrpSpPr/>
          <p:nvPr userDrawn="1"/>
        </p:nvGrpSpPr>
        <p:grpSpPr>
          <a:xfrm flipH="1">
            <a:off x="0" y="-144786"/>
            <a:ext cx="1206500" cy="844550"/>
            <a:chOff x="7937500" y="-152406"/>
            <a:chExt cx="1206500" cy="844550"/>
          </a:xfrm>
          <a:solidFill>
            <a:schemeClr val="bg2">
              <a:alpha val="50000"/>
            </a:schemeClr>
          </a:solidFill>
        </p:grpSpPr>
        <p:sp>
          <p:nvSpPr>
            <p:cNvPr id="112" name="Freeform 43"/>
            <p:cNvSpPr>
              <a:spLocks/>
            </p:cNvSpPr>
            <p:nvPr/>
          </p:nvSpPr>
          <p:spPr bwMode="auto">
            <a:xfrm>
              <a:off x="8661400" y="-152406"/>
              <a:ext cx="241300" cy="282980"/>
            </a:xfrm>
            <a:custGeom>
              <a:avLst/>
              <a:gdLst>
                <a:gd name="T0" fmla="*/ 110 w 110"/>
                <a:gd name="T1" fmla="*/ 129 h 129"/>
                <a:gd name="T2" fmla="*/ 0 w 110"/>
                <a:gd name="T3" fmla="*/ 65 h 129"/>
                <a:gd name="T4" fmla="*/ 110 w 110"/>
                <a:gd name="T5" fmla="*/ 0 h 129"/>
                <a:gd name="T6" fmla="*/ 110 w 110"/>
                <a:gd name="T7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9">
                  <a:moveTo>
                    <a:pt x="110" y="129"/>
                  </a:moveTo>
                  <a:lnTo>
                    <a:pt x="0" y="65"/>
                  </a:lnTo>
                  <a:lnTo>
                    <a:pt x="110" y="0"/>
                  </a:lnTo>
                  <a:lnTo>
                    <a:pt x="110" y="12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3" name="Freeform 30"/>
            <p:cNvSpPr>
              <a:spLocks/>
            </p:cNvSpPr>
            <p:nvPr/>
          </p:nvSpPr>
          <p:spPr bwMode="auto">
            <a:xfrm>
              <a:off x="8661400" y="411359"/>
              <a:ext cx="241300" cy="280785"/>
            </a:xfrm>
            <a:custGeom>
              <a:avLst/>
              <a:gdLst>
                <a:gd name="T0" fmla="*/ 110 w 110"/>
                <a:gd name="T1" fmla="*/ 128 h 128"/>
                <a:gd name="T2" fmla="*/ 0 w 110"/>
                <a:gd name="T3" fmla="*/ 64 h 128"/>
                <a:gd name="T4" fmla="*/ 110 w 110"/>
                <a:gd name="T5" fmla="*/ 0 h 128"/>
                <a:gd name="T6" fmla="*/ 110 w 110"/>
                <a:gd name="T7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110" y="128"/>
                  </a:moveTo>
                  <a:lnTo>
                    <a:pt x="0" y="64"/>
                  </a:lnTo>
                  <a:lnTo>
                    <a:pt x="110" y="0"/>
                  </a:lnTo>
                  <a:lnTo>
                    <a:pt x="110" y="12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" name="Freeform 31"/>
            <p:cNvSpPr>
              <a:spLocks/>
            </p:cNvSpPr>
            <p:nvPr/>
          </p:nvSpPr>
          <p:spPr bwMode="auto">
            <a:xfrm>
              <a:off x="8661400" y="128379"/>
              <a:ext cx="241300" cy="282980"/>
            </a:xfrm>
            <a:custGeom>
              <a:avLst/>
              <a:gdLst>
                <a:gd name="T0" fmla="*/ 110 w 110"/>
                <a:gd name="T1" fmla="*/ 129 h 129"/>
                <a:gd name="T2" fmla="*/ 0 w 110"/>
                <a:gd name="T3" fmla="*/ 65 h 129"/>
                <a:gd name="T4" fmla="*/ 110 w 110"/>
                <a:gd name="T5" fmla="*/ 0 h 129"/>
                <a:gd name="T6" fmla="*/ 110 w 110"/>
                <a:gd name="T7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9">
                  <a:moveTo>
                    <a:pt x="110" y="129"/>
                  </a:moveTo>
                  <a:lnTo>
                    <a:pt x="0" y="65"/>
                  </a:lnTo>
                  <a:lnTo>
                    <a:pt x="110" y="0"/>
                  </a:lnTo>
                  <a:lnTo>
                    <a:pt x="110" y="12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" name="Freeform 39"/>
            <p:cNvSpPr>
              <a:spLocks/>
            </p:cNvSpPr>
            <p:nvPr/>
          </p:nvSpPr>
          <p:spPr bwMode="auto">
            <a:xfrm>
              <a:off x="8902700" y="270967"/>
              <a:ext cx="241300" cy="280785"/>
            </a:xfrm>
            <a:custGeom>
              <a:avLst/>
              <a:gdLst>
                <a:gd name="T0" fmla="*/ 110 w 110"/>
                <a:gd name="T1" fmla="*/ 128 h 128"/>
                <a:gd name="T2" fmla="*/ 0 w 110"/>
                <a:gd name="T3" fmla="*/ 63 h 128"/>
                <a:gd name="T4" fmla="*/ 110 w 110"/>
                <a:gd name="T5" fmla="*/ 0 h 128"/>
                <a:gd name="T6" fmla="*/ 110 w 110"/>
                <a:gd name="T7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110" y="128"/>
                  </a:moveTo>
                  <a:lnTo>
                    <a:pt x="0" y="63"/>
                  </a:lnTo>
                  <a:lnTo>
                    <a:pt x="110" y="0"/>
                  </a:lnTo>
                  <a:lnTo>
                    <a:pt x="110" y="12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6" name="Freeform 9"/>
            <p:cNvSpPr>
              <a:spLocks/>
            </p:cNvSpPr>
            <p:nvPr/>
          </p:nvSpPr>
          <p:spPr bwMode="auto">
            <a:xfrm>
              <a:off x="7937500" y="-152406"/>
              <a:ext cx="241300" cy="280785"/>
            </a:xfrm>
            <a:custGeom>
              <a:avLst/>
              <a:gdLst>
                <a:gd name="T0" fmla="*/ 0 w 110"/>
                <a:gd name="T1" fmla="*/ 0 h 128"/>
                <a:gd name="T2" fmla="*/ 110 w 110"/>
                <a:gd name="T3" fmla="*/ 65 h 128"/>
                <a:gd name="T4" fmla="*/ 0 w 110"/>
                <a:gd name="T5" fmla="*/ 128 h 128"/>
                <a:gd name="T6" fmla="*/ 0 w 110"/>
                <a:gd name="T7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0" y="0"/>
                  </a:moveTo>
                  <a:lnTo>
                    <a:pt x="110" y="65"/>
                  </a:lnTo>
                  <a:lnTo>
                    <a:pt x="0" y="12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7" name="Freeform 12"/>
            <p:cNvSpPr>
              <a:spLocks/>
            </p:cNvSpPr>
            <p:nvPr/>
          </p:nvSpPr>
          <p:spPr bwMode="auto">
            <a:xfrm>
              <a:off x="8178800" y="270967"/>
              <a:ext cx="241300" cy="280785"/>
            </a:xfrm>
            <a:custGeom>
              <a:avLst/>
              <a:gdLst>
                <a:gd name="T0" fmla="*/ 0 w 110"/>
                <a:gd name="T1" fmla="*/ 0 h 128"/>
                <a:gd name="T2" fmla="*/ 110 w 110"/>
                <a:gd name="T3" fmla="*/ 64 h 128"/>
                <a:gd name="T4" fmla="*/ 0 w 110"/>
                <a:gd name="T5" fmla="*/ 128 h 128"/>
                <a:gd name="T6" fmla="*/ 0 w 110"/>
                <a:gd name="T7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0" y="0"/>
                  </a:moveTo>
                  <a:lnTo>
                    <a:pt x="110" y="64"/>
                  </a:lnTo>
                  <a:lnTo>
                    <a:pt x="0" y="12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8" name="Freeform 16"/>
            <p:cNvSpPr>
              <a:spLocks/>
            </p:cNvSpPr>
            <p:nvPr/>
          </p:nvSpPr>
          <p:spPr bwMode="auto">
            <a:xfrm>
              <a:off x="8178800" y="-152406"/>
              <a:ext cx="241300" cy="280785"/>
            </a:xfrm>
            <a:custGeom>
              <a:avLst/>
              <a:gdLst>
                <a:gd name="T0" fmla="*/ 110 w 110"/>
                <a:gd name="T1" fmla="*/ 128 h 128"/>
                <a:gd name="T2" fmla="*/ 0 w 110"/>
                <a:gd name="T3" fmla="*/ 65 h 128"/>
                <a:gd name="T4" fmla="*/ 110 w 110"/>
                <a:gd name="T5" fmla="*/ 0 h 128"/>
                <a:gd name="T6" fmla="*/ 110 w 110"/>
                <a:gd name="T7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110" y="128"/>
                  </a:moveTo>
                  <a:lnTo>
                    <a:pt x="0" y="65"/>
                  </a:lnTo>
                  <a:lnTo>
                    <a:pt x="110" y="0"/>
                  </a:lnTo>
                  <a:lnTo>
                    <a:pt x="110" y="12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19" name="Group 118"/>
          <p:cNvGrpSpPr/>
          <p:nvPr userDrawn="1"/>
        </p:nvGrpSpPr>
        <p:grpSpPr>
          <a:xfrm flipH="1">
            <a:off x="0" y="-144786"/>
            <a:ext cx="1206500" cy="1406121"/>
            <a:chOff x="7937500" y="-152406"/>
            <a:chExt cx="1206500" cy="1406121"/>
          </a:xfrm>
          <a:solidFill>
            <a:schemeClr val="bg2">
              <a:alpha val="25000"/>
            </a:schemeClr>
          </a:solidFill>
        </p:grpSpPr>
        <p:sp>
          <p:nvSpPr>
            <p:cNvPr id="120" name="Freeform 8"/>
            <p:cNvSpPr>
              <a:spLocks/>
            </p:cNvSpPr>
            <p:nvPr/>
          </p:nvSpPr>
          <p:spPr bwMode="auto">
            <a:xfrm>
              <a:off x="7937500" y="-9819"/>
              <a:ext cx="241300" cy="280785"/>
            </a:xfrm>
            <a:custGeom>
              <a:avLst/>
              <a:gdLst>
                <a:gd name="T0" fmla="*/ 110 w 110"/>
                <a:gd name="T1" fmla="*/ 128 h 128"/>
                <a:gd name="T2" fmla="*/ 0 w 110"/>
                <a:gd name="T3" fmla="*/ 63 h 128"/>
                <a:gd name="T4" fmla="*/ 110 w 110"/>
                <a:gd name="T5" fmla="*/ 0 h 128"/>
                <a:gd name="T6" fmla="*/ 110 w 110"/>
                <a:gd name="T7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110" y="128"/>
                  </a:moveTo>
                  <a:lnTo>
                    <a:pt x="0" y="63"/>
                  </a:lnTo>
                  <a:lnTo>
                    <a:pt x="110" y="0"/>
                  </a:lnTo>
                  <a:lnTo>
                    <a:pt x="110" y="12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1" name="Freeform 21"/>
            <p:cNvSpPr>
              <a:spLocks/>
            </p:cNvSpPr>
            <p:nvPr/>
          </p:nvSpPr>
          <p:spPr bwMode="auto">
            <a:xfrm>
              <a:off x="8420100" y="-152406"/>
              <a:ext cx="241300" cy="280785"/>
            </a:xfrm>
            <a:custGeom>
              <a:avLst/>
              <a:gdLst>
                <a:gd name="T0" fmla="*/ 0 w 110"/>
                <a:gd name="T1" fmla="*/ 0 h 128"/>
                <a:gd name="T2" fmla="*/ 110 w 110"/>
                <a:gd name="T3" fmla="*/ 65 h 128"/>
                <a:gd name="T4" fmla="*/ 0 w 110"/>
                <a:gd name="T5" fmla="*/ 128 h 128"/>
                <a:gd name="T6" fmla="*/ 0 w 110"/>
                <a:gd name="T7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0" y="0"/>
                  </a:moveTo>
                  <a:lnTo>
                    <a:pt x="110" y="65"/>
                  </a:lnTo>
                  <a:lnTo>
                    <a:pt x="0" y="12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2" name="Freeform 24"/>
            <p:cNvSpPr>
              <a:spLocks/>
            </p:cNvSpPr>
            <p:nvPr/>
          </p:nvSpPr>
          <p:spPr bwMode="auto">
            <a:xfrm>
              <a:off x="8661400" y="832537"/>
              <a:ext cx="241300" cy="280785"/>
            </a:xfrm>
            <a:custGeom>
              <a:avLst/>
              <a:gdLst>
                <a:gd name="T0" fmla="*/ 0 w 110"/>
                <a:gd name="T1" fmla="*/ 0 h 128"/>
                <a:gd name="T2" fmla="*/ 110 w 110"/>
                <a:gd name="T3" fmla="*/ 64 h 128"/>
                <a:gd name="T4" fmla="*/ 0 w 110"/>
                <a:gd name="T5" fmla="*/ 128 h 128"/>
                <a:gd name="T6" fmla="*/ 0 w 110"/>
                <a:gd name="T7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0" y="0"/>
                  </a:moveTo>
                  <a:lnTo>
                    <a:pt x="110" y="64"/>
                  </a:lnTo>
                  <a:lnTo>
                    <a:pt x="0" y="12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3" name="Freeform 32"/>
            <p:cNvSpPr>
              <a:spLocks/>
            </p:cNvSpPr>
            <p:nvPr/>
          </p:nvSpPr>
          <p:spPr bwMode="auto">
            <a:xfrm>
              <a:off x="8902700" y="972930"/>
              <a:ext cx="241300" cy="280785"/>
            </a:xfrm>
            <a:custGeom>
              <a:avLst/>
              <a:gdLst>
                <a:gd name="T0" fmla="*/ 0 w 110"/>
                <a:gd name="T1" fmla="*/ 0 h 128"/>
                <a:gd name="T2" fmla="*/ 110 w 110"/>
                <a:gd name="T3" fmla="*/ 64 h 128"/>
                <a:gd name="T4" fmla="*/ 0 w 110"/>
                <a:gd name="T5" fmla="*/ 128 h 128"/>
                <a:gd name="T6" fmla="*/ 0 w 110"/>
                <a:gd name="T7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0" y="0"/>
                  </a:moveTo>
                  <a:lnTo>
                    <a:pt x="110" y="64"/>
                  </a:lnTo>
                  <a:lnTo>
                    <a:pt x="0" y="12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4" name="Freeform 42"/>
            <p:cNvSpPr>
              <a:spLocks/>
            </p:cNvSpPr>
            <p:nvPr/>
          </p:nvSpPr>
          <p:spPr bwMode="auto">
            <a:xfrm>
              <a:off x="8661400" y="-9819"/>
              <a:ext cx="241300" cy="280785"/>
            </a:xfrm>
            <a:custGeom>
              <a:avLst/>
              <a:gdLst>
                <a:gd name="T0" fmla="*/ 0 w 110"/>
                <a:gd name="T1" fmla="*/ 0 h 128"/>
                <a:gd name="T2" fmla="*/ 110 w 110"/>
                <a:gd name="T3" fmla="*/ 63 h 128"/>
                <a:gd name="T4" fmla="*/ 0 w 110"/>
                <a:gd name="T5" fmla="*/ 128 h 128"/>
                <a:gd name="T6" fmla="*/ 0 w 110"/>
                <a:gd name="T7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0" y="0"/>
                  </a:moveTo>
                  <a:lnTo>
                    <a:pt x="110" y="63"/>
                  </a:lnTo>
                  <a:lnTo>
                    <a:pt x="0" y="12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25" name="Group 124"/>
          <p:cNvGrpSpPr/>
          <p:nvPr userDrawn="1"/>
        </p:nvGrpSpPr>
        <p:grpSpPr>
          <a:xfrm flipH="1">
            <a:off x="0" y="-144786"/>
            <a:ext cx="965200" cy="1686907"/>
            <a:chOff x="8178800" y="-152406"/>
            <a:chExt cx="965200" cy="1686907"/>
          </a:xfrm>
          <a:solidFill>
            <a:schemeClr val="bg2">
              <a:alpha val="35000"/>
            </a:schemeClr>
          </a:solidFill>
        </p:grpSpPr>
        <p:sp>
          <p:nvSpPr>
            <p:cNvPr id="126" name="Freeform 14"/>
            <p:cNvSpPr>
              <a:spLocks/>
            </p:cNvSpPr>
            <p:nvPr/>
          </p:nvSpPr>
          <p:spPr bwMode="auto">
            <a:xfrm>
              <a:off x="8178800" y="128379"/>
              <a:ext cx="241300" cy="282980"/>
            </a:xfrm>
            <a:custGeom>
              <a:avLst/>
              <a:gdLst>
                <a:gd name="T0" fmla="*/ 110 w 110"/>
                <a:gd name="T1" fmla="*/ 129 h 129"/>
                <a:gd name="T2" fmla="*/ 0 w 110"/>
                <a:gd name="T3" fmla="*/ 65 h 129"/>
                <a:gd name="T4" fmla="*/ 110 w 110"/>
                <a:gd name="T5" fmla="*/ 0 h 129"/>
                <a:gd name="T6" fmla="*/ 110 w 110"/>
                <a:gd name="T7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9">
                  <a:moveTo>
                    <a:pt x="110" y="129"/>
                  </a:moveTo>
                  <a:lnTo>
                    <a:pt x="0" y="65"/>
                  </a:lnTo>
                  <a:lnTo>
                    <a:pt x="110" y="0"/>
                  </a:lnTo>
                  <a:lnTo>
                    <a:pt x="110" y="12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7" name="Freeform 19"/>
            <p:cNvSpPr>
              <a:spLocks/>
            </p:cNvSpPr>
            <p:nvPr/>
          </p:nvSpPr>
          <p:spPr bwMode="auto">
            <a:xfrm>
              <a:off x="8420100" y="551752"/>
              <a:ext cx="241300" cy="280785"/>
            </a:xfrm>
            <a:custGeom>
              <a:avLst/>
              <a:gdLst>
                <a:gd name="T0" fmla="*/ 110 w 110"/>
                <a:gd name="T1" fmla="*/ 128 h 128"/>
                <a:gd name="T2" fmla="*/ 0 w 110"/>
                <a:gd name="T3" fmla="*/ 64 h 128"/>
                <a:gd name="T4" fmla="*/ 110 w 110"/>
                <a:gd name="T5" fmla="*/ 0 h 128"/>
                <a:gd name="T6" fmla="*/ 110 w 110"/>
                <a:gd name="T7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110" y="128"/>
                  </a:moveTo>
                  <a:lnTo>
                    <a:pt x="0" y="64"/>
                  </a:lnTo>
                  <a:lnTo>
                    <a:pt x="110" y="0"/>
                  </a:lnTo>
                  <a:lnTo>
                    <a:pt x="110" y="12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8" name="Freeform 20"/>
            <p:cNvSpPr>
              <a:spLocks/>
            </p:cNvSpPr>
            <p:nvPr/>
          </p:nvSpPr>
          <p:spPr bwMode="auto">
            <a:xfrm>
              <a:off x="8420100" y="-9819"/>
              <a:ext cx="241300" cy="280785"/>
            </a:xfrm>
            <a:custGeom>
              <a:avLst/>
              <a:gdLst>
                <a:gd name="T0" fmla="*/ 110 w 110"/>
                <a:gd name="T1" fmla="*/ 128 h 128"/>
                <a:gd name="T2" fmla="*/ 0 w 110"/>
                <a:gd name="T3" fmla="*/ 63 h 128"/>
                <a:gd name="T4" fmla="*/ 110 w 110"/>
                <a:gd name="T5" fmla="*/ 0 h 128"/>
                <a:gd name="T6" fmla="*/ 110 w 110"/>
                <a:gd name="T7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110" y="128"/>
                  </a:moveTo>
                  <a:lnTo>
                    <a:pt x="0" y="63"/>
                  </a:lnTo>
                  <a:lnTo>
                    <a:pt x="110" y="0"/>
                  </a:lnTo>
                  <a:lnTo>
                    <a:pt x="110" y="12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9" name="Freeform 29"/>
            <p:cNvSpPr>
              <a:spLocks/>
            </p:cNvSpPr>
            <p:nvPr/>
          </p:nvSpPr>
          <p:spPr bwMode="auto">
            <a:xfrm>
              <a:off x="8661400" y="692145"/>
              <a:ext cx="241300" cy="280785"/>
            </a:xfrm>
            <a:custGeom>
              <a:avLst/>
              <a:gdLst>
                <a:gd name="T0" fmla="*/ 110 w 110"/>
                <a:gd name="T1" fmla="*/ 128 h 128"/>
                <a:gd name="T2" fmla="*/ 0 w 110"/>
                <a:gd name="T3" fmla="*/ 64 h 128"/>
                <a:gd name="T4" fmla="*/ 110 w 110"/>
                <a:gd name="T5" fmla="*/ 0 h 128"/>
                <a:gd name="T6" fmla="*/ 110 w 110"/>
                <a:gd name="T7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110" y="128"/>
                  </a:moveTo>
                  <a:lnTo>
                    <a:pt x="0" y="64"/>
                  </a:lnTo>
                  <a:lnTo>
                    <a:pt x="110" y="0"/>
                  </a:lnTo>
                  <a:lnTo>
                    <a:pt x="110" y="12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0" name="Freeform 33"/>
            <p:cNvSpPr>
              <a:spLocks/>
            </p:cNvSpPr>
            <p:nvPr/>
          </p:nvSpPr>
          <p:spPr bwMode="auto">
            <a:xfrm>
              <a:off x="8902700" y="832537"/>
              <a:ext cx="241300" cy="280785"/>
            </a:xfrm>
            <a:custGeom>
              <a:avLst/>
              <a:gdLst>
                <a:gd name="T0" fmla="*/ 110 w 110"/>
                <a:gd name="T1" fmla="*/ 128 h 128"/>
                <a:gd name="T2" fmla="*/ 0 w 110"/>
                <a:gd name="T3" fmla="*/ 64 h 128"/>
                <a:gd name="T4" fmla="*/ 110 w 110"/>
                <a:gd name="T5" fmla="*/ 0 h 128"/>
                <a:gd name="T6" fmla="*/ 110 w 110"/>
                <a:gd name="T7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110" y="128"/>
                  </a:moveTo>
                  <a:lnTo>
                    <a:pt x="0" y="64"/>
                  </a:lnTo>
                  <a:lnTo>
                    <a:pt x="110" y="0"/>
                  </a:lnTo>
                  <a:lnTo>
                    <a:pt x="110" y="12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8" name="Freeform 36"/>
            <p:cNvSpPr>
              <a:spLocks/>
            </p:cNvSpPr>
            <p:nvPr/>
          </p:nvSpPr>
          <p:spPr bwMode="auto">
            <a:xfrm>
              <a:off x="8902700" y="1253716"/>
              <a:ext cx="241300" cy="280785"/>
            </a:xfrm>
            <a:custGeom>
              <a:avLst/>
              <a:gdLst>
                <a:gd name="T0" fmla="*/ 0 w 110"/>
                <a:gd name="T1" fmla="*/ 0 h 128"/>
                <a:gd name="T2" fmla="*/ 110 w 110"/>
                <a:gd name="T3" fmla="*/ 64 h 128"/>
                <a:gd name="T4" fmla="*/ 0 w 110"/>
                <a:gd name="T5" fmla="*/ 128 h 128"/>
                <a:gd name="T6" fmla="*/ 0 w 110"/>
                <a:gd name="T7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0" y="0"/>
                  </a:moveTo>
                  <a:lnTo>
                    <a:pt x="110" y="64"/>
                  </a:lnTo>
                  <a:lnTo>
                    <a:pt x="0" y="12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5" name="Freeform 38"/>
            <p:cNvSpPr>
              <a:spLocks/>
            </p:cNvSpPr>
            <p:nvPr/>
          </p:nvSpPr>
          <p:spPr bwMode="auto">
            <a:xfrm>
              <a:off x="8902700" y="551752"/>
              <a:ext cx="241300" cy="280785"/>
            </a:xfrm>
            <a:custGeom>
              <a:avLst/>
              <a:gdLst>
                <a:gd name="T0" fmla="*/ 110 w 110"/>
                <a:gd name="T1" fmla="*/ 128 h 128"/>
                <a:gd name="T2" fmla="*/ 0 w 110"/>
                <a:gd name="T3" fmla="*/ 64 h 128"/>
                <a:gd name="T4" fmla="*/ 110 w 110"/>
                <a:gd name="T5" fmla="*/ 0 h 128"/>
                <a:gd name="T6" fmla="*/ 110 w 110"/>
                <a:gd name="T7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110" y="128"/>
                  </a:moveTo>
                  <a:lnTo>
                    <a:pt x="0" y="64"/>
                  </a:lnTo>
                  <a:lnTo>
                    <a:pt x="110" y="0"/>
                  </a:lnTo>
                  <a:lnTo>
                    <a:pt x="110" y="12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6" name="Freeform 40"/>
            <p:cNvSpPr>
              <a:spLocks/>
            </p:cNvSpPr>
            <p:nvPr/>
          </p:nvSpPr>
          <p:spPr bwMode="auto">
            <a:xfrm>
              <a:off x="8902700" y="128379"/>
              <a:ext cx="241300" cy="280785"/>
            </a:xfrm>
            <a:custGeom>
              <a:avLst/>
              <a:gdLst>
                <a:gd name="T0" fmla="*/ 0 w 110"/>
                <a:gd name="T1" fmla="*/ 0 h 128"/>
                <a:gd name="T2" fmla="*/ 110 w 110"/>
                <a:gd name="T3" fmla="*/ 65 h 128"/>
                <a:gd name="T4" fmla="*/ 0 w 110"/>
                <a:gd name="T5" fmla="*/ 128 h 128"/>
                <a:gd name="T6" fmla="*/ 0 w 110"/>
                <a:gd name="T7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0" y="0"/>
                  </a:moveTo>
                  <a:lnTo>
                    <a:pt x="110" y="65"/>
                  </a:lnTo>
                  <a:lnTo>
                    <a:pt x="0" y="12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7" name="Freeform 44"/>
            <p:cNvSpPr>
              <a:spLocks/>
            </p:cNvSpPr>
            <p:nvPr/>
          </p:nvSpPr>
          <p:spPr bwMode="auto">
            <a:xfrm>
              <a:off x="8902700" y="-152406"/>
              <a:ext cx="241300" cy="282980"/>
            </a:xfrm>
            <a:custGeom>
              <a:avLst/>
              <a:gdLst>
                <a:gd name="T0" fmla="*/ 0 w 110"/>
                <a:gd name="T1" fmla="*/ 0 h 129"/>
                <a:gd name="T2" fmla="*/ 110 w 110"/>
                <a:gd name="T3" fmla="*/ 65 h 129"/>
                <a:gd name="T4" fmla="*/ 0 w 110"/>
                <a:gd name="T5" fmla="*/ 129 h 129"/>
                <a:gd name="T6" fmla="*/ 0 w 110"/>
                <a:gd name="T7" fmla="*/ 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9">
                  <a:moveTo>
                    <a:pt x="0" y="0"/>
                  </a:moveTo>
                  <a:lnTo>
                    <a:pt x="110" y="65"/>
                  </a:lnTo>
                  <a:lnTo>
                    <a:pt x="0" y="129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08" name="Freeform 42"/>
          <p:cNvSpPr>
            <a:spLocks/>
          </p:cNvSpPr>
          <p:nvPr userDrawn="1"/>
        </p:nvSpPr>
        <p:spPr bwMode="auto">
          <a:xfrm flipH="1">
            <a:off x="236912" y="277901"/>
            <a:ext cx="241300" cy="280785"/>
          </a:xfrm>
          <a:custGeom>
            <a:avLst/>
            <a:gdLst>
              <a:gd name="T0" fmla="*/ 0 w 110"/>
              <a:gd name="T1" fmla="*/ 0 h 128"/>
              <a:gd name="T2" fmla="*/ 110 w 110"/>
              <a:gd name="T3" fmla="*/ 63 h 128"/>
              <a:gd name="T4" fmla="*/ 0 w 110"/>
              <a:gd name="T5" fmla="*/ 128 h 128"/>
              <a:gd name="T6" fmla="*/ 0 w 110"/>
              <a:gd name="T7" fmla="*/ 0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10" h="128">
                <a:moveTo>
                  <a:pt x="0" y="0"/>
                </a:moveTo>
                <a:lnTo>
                  <a:pt x="110" y="63"/>
                </a:lnTo>
                <a:lnTo>
                  <a:pt x="0" y="128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09" name="Freeform 20"/>
          <p:cNvSpPr>
            <a:spLocks/>
          </p:cNvSpPr>
          <p:nvPr userDrawn="1"/>
        </p:nvSpPr>
        <p:spPr bwMode="auto">
          <a:xfrm flipH="1">
            <a:off x="482859" y="290529"/>
            <a:ext cx="241300" cy="280785"/>
          </a:xfrm>
          <a:custGeom>
            <a:avLst/>
            <a:gdLst>
              <a:gd name="T0" fmla="*/ 110 w 110"/>
              <a:gd name="T1" fmla="*/ 128 h 128"/>
              <a:gd name="T2" fmla="*/ 0 w 110"/>
              <a:gd name="T3" fmla="*/ 63 h 128"/>
              <a:gd name="T4" fmla="*/ 110 w 110"/>
              <a:gd name="T5" fmla="*/ 0 h 128"/>
              <a:gd name="T6" fmla="*/ 110 w 110"/>
              <a:gd name="T7" fmla="*/ 128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10" h="128">
                <a:moveTo>
                  <a:pt x="110" y="128"/>
                </a:moveTo>
                <a:lnTo>
                  <a:pt x="0" y="63"/>
                </a:lnTo>
                <a:lnTo>
                  <a:pt x="110" y="0"/>
                </a:lnTo>
                <a:lnTo>
                  <a:pt x="110" y="128"/>
                </a:lnTo>
                <a:close/>
              </a:path>
            </a:pathLst>
          </a:custGeom>
          <a:solidFill>
            <a:schemeClr val="bg2">
              <a:alpha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grpSp>
        <p:nvGrpSpPr>
          <p:cNvPr id="219" name="Group 218"/>
          <p:cNvGrpSpPr/>
          <p:nvPr userDrawn="1"/>
        </p:nvGrpSpPr>
        <p:grpSpPr>
          <a:xfrm>
            <a:off x="234156" y="6483993"/>
            <a:ext cx="572294" cy="163657"/>
            <a:chOff x="265113" y="4729163"/>
            <a:chExt cx="904875" cy="258763"/>
          </a:xfrm>
          <a:solidFill>
            <a:schemeClr val="bg2"/>
          </a:solidFill>
        </p:grpSpPr>
        <p:sp>
          <p:nvSpPr>
            <p:cNvPr id="220" name="Freeform 5"/>
            <p:cNvSpPr>
              <a:spLocks noEditPoints="1"/>
            </p:cNvSpPr>
            <p:nvPr userDrawn="1"/>
          </p:nvSpPr>
          <p:spPr bwMode="auto">
            <a:xfrm>
              <a:off x="265113" y="4730750"/>
              <a:ext cx="120650" cy="257175"/>
            </a:xfrm>
            <a:custGeom>
              <a:avLst/>
              <a:gdLst>
                <a:gd name="T0" fmla="*/ 53 w 106"/>
                <a:gd name="T1" fmla="*/ 0 h 224"/>
                <a:gd name="T2" fmla="*/ 92 w 106"/>
                <a:gd name="T3" fmla="*/ 15 h 224"/>
                <a:gd name="T4" fmla="*/ 106 w 106"/>
                <a:gd name="T5" fmla="*/ 53 h 224"/>
                <a:gd name="T6" fmla="*/ 106 w 106"/>
                <a:gd name="T7" fmla="*/ 86 h 224"/>
                <a:gd name="T8" fmla="*/ 90 w 106"/>
                <a:gd name="T9" fmla="*/ 124 h 224"/>
                <a:gd name="T10" fmla="*/ 53 w 106"/>
                <a:gd name="T11" fmla="*/ 139 h 224"/>
                <a:gd name="T12" fmla="*/ 33 w 106"/>
                <a:gd name="T13" fmla="*/ 139 h 224"/>
                <a:gd name="T14" fmla="*/ 33 w 106"/>
                <a:gd name="T15" fmla="*/ 224 h 224"/>
                <a:gd name="T16" fmla="*/ 0 w 106"/>
                <a:gd name="T17" fmla="*/ 224 h 224"/>
                <a:gd name="T18" fmla="*/ 0 w 106"/>
                <a:gd name="T19" fmla="*/ 0 h 224"/>
                <a:gd name="T20" fmla="*/ 53 w 106"/>
                <a:gd name="T21" fmla="*/ 0 h 224"/>
                <a:gd name="T22" fmla="*/ 73 w 106"/>
                <a:gd name="T23" fmla="*/ 54 h 224"/>
                <a:gd name="T24" fmla="*/ 68 w 106"/>
                <a:gd name="T25" fmla="*/ 40 h 224"/>
                <a:gd name="T26" fmla="*/ 54 w 106"/>
                <a:gd name="T27" fmla="*/ 34 h 224"/>
                <a:gd name="T28" fmla="*/ 33 w 106"/>
                <a:gd name="T29" fmla="*/ 34 h 224"/>
                <a:gd name="T30" fmla="*/ 33 w 106"/>
                <a:gd name="T31" fmla="*/ 106 h 224"/>
                <a:gd name="T32" fmla="*/ 54 w 106"/>
                <a:gd name="T33" fmla="*/ 106 h 224"/>
                <a:gd name="T34" fmla="*/ 68 w 106"/>
                <a:gd name="T35" fmla="*/ 100 h 224"/>
                <a:gd name="T36" fmla="*/ 73 w 106"/>
                <a:gd name="T37" fmla="*/ 86 h 224"/>
                <a:gd name="T38" fmla="*/ 73 w 106"/>
                <a:gd name="T39" fmla="*/ 54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6" h="224">
                  <a:moveTo>
                    <a:pt x="53" y="0"/>
                  </a:moveTo>
                  <a:cubicBezTo>
                    <a:pt x="69" y="0"/>
                    <a:pt x="83" y="5"/>
                    <a:pt x="92" y="15"/>
                  </a:cubicBezTo>
                  <a:cubicBezTo>
                    <a:pt x="101" y="25"/>
                    <a:pt x="106" y="38"/>
                    <a:pt x="106" y="53"/>
                  </a:cubicBezTo>
                  <a:cubicBezTo>
                    <a:pt x="106" y="86"/>
                    <a:pt x="106" y="86"/>
                    <a:pt x="106" y="86"/>
                  </a:cubicBezTo>
                  <a:cubicBezTo>
                    <a:pt x="106" y="100"/>
                    <a:pt x="101" y="113"/>
                    <a:pt x="90" y="124"/>
                  </a:cubicBezTo>
                  <a:cubicBezTo>
                    <a:pt x="80" y="134"/>
                    <a:pt x="68" y="139"/>
                    <a:pt x="53" y="139"/>
                  </a:cubicBezTo>
                  <a:cubicBezTo>
                    <a:pt x="33" y="139"/>
                    <a:pt x="33" y="139"/>
                    <a:pt x="33" y="139"/>
                  </a:cubicBezTo>
                  <a:cubicBezTo>
                    <a:pt x="33" y="224"/>
                    <a:pt x="33" y="224"/>
                    <a:pt x="33" y="224"/>
                  </a:cubicBezTo>
                  <a:cubicBezTo>
                    <a:pt x="0" y="224"/>
                    <a:pt x="0" y="224"/>
                    <a:pt x="0" y="224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53" y="0"/>
                  </a:lnTo>
                  <a:close/>
                  <a:moveTo>
                    <a:pt x="73" y="54"/>
                  </a:moveTo>
                  <a:cubicBezTo>
                    <a:pt x="73" y="48"/>
                    <a:pt x="71" y="43"/>
                    <a:pt x="68" y="40"/>
                  </a:cubicBezTo>
                  <a:cubicBezTo>
                    <a:pt x="64" y="36"/>
                    <a:pt x="60" y="34"/>
                    <a:pt x="54" y="34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3" y="106"/>
                    <a:pt x="33" y="106"/>
                    <a:pt x="33" y="106"/>
                  </a:cubicBezTo>
                  <a:cubicBezTo>
                    <a:pt x="54" y="106"/>
                    <a:pt x="54" y="106"/>
                    <a:pt x="54" y="106"/>
                  </a:cubicBezTo>
                  <a:cubicBezTo>
                    <a:pt x="59" y="106"/>
                    <a:pt x="64" y="104"/>
                    <a:pt x="68" y="100"/>
                  </a:cubicBezTo>
                  <a:cubicBezTo>
                    <a:pt x="71" y="96"/>
                    <a:pt x="73" y="92"/>
                    <a:pt x="73" y="86"/>
                  </a:cubicBezTo>
                  <a:lnTo>
                    <a:pt x="73" y="5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1" name="Freeform 6"/>
            <p:cNvSpPr>
              <a:spLocks noEditPoints="1"/>
            </p:cNvSpPr>
            <p:nvPr userDrawn="1"/>
          </p:nvSpPr>
          <p:spPr bwMode="auto">
            <a:xfrm>
              <a:off x="417513" y="4730750"/>
              <a:ext cx="128588" cy="257175"/>
            </a:xfrm>
            <a:custGeom>
              <a:avLst/>
              <a:gdLst>
                <a:gd name="T0" fmla="*/ 53 w 113"/>
                <a:gd name="T1" fmla="*/ 0 h 224"/>
                <a:gd name="T2" fmla="*/ 95 w 113"/>
                <a:gd name="T3" fmla="*/ 15 h 224"/>
                <a:gd name="T4" fmla="*/ 106 w 113"/>
                <a:gd name="T5" fmla="*/ 53 h 224"/>
                <a:gd name="T6" fmla="*/ 106 w 113"/>
                <a:gd name="T7" fmla="*/ 86 h 224"/>
                <a:gd name="T8" fmla="*/ 88 w 113"/>
                <a:gd name="T9" fmla="*/ 126 h 224"/>
                <a:gd name="T10" fmla="*/ 113 w 113"/>
                <a:gd name="T11" fmla="*/ 224 h 224"/>
                <a:gd name="T12" fmla="*/ 77 w 113"/>
                <a:gd name="T13" fmla="*/ 224 h 224"/>
                <a:gd name="T14" fmla="*/ 56 w 113"/>
                <a:gd name="T15" fmla="*/ 139 h 224"/>
                <a:gd name="T16" fmla="*/ 53 w 113"/>
                <a:gd name="T17" fmla="*/ 139 h 224"/>
                <a:gd name="T18" fmla="*/ 34 w 113"/>
                <a:gd name="T19" fmla="*/ 139 h 224"/>
                <a:gd name="T20" fmla="*/ 34 w 113"/>
                <a:gd name="T21" fmla="*/ 224 h 224"/>
                <a:gd name="T22" fmla="*/ 0 w 113"/>
                <a:gd name="T23" fmla="*/ 224 h 224"/>
                <a:gd name="T24" fmla="*/ 0 w 113"/>
                <a:gd name="T25" fmla="*/ 0 h 224"/>
                <a:gd name="T26" fmla="*/ 53 w 113"/>
                <a:gd name="T27" fmla="*/ 0 h 224"/>
                <a:gd name="T28" fmla="*/ 74 w 113"/>
                <a:gd name="T29" fmla="*/ 54 h 224"/>
                <a:gd name="T30" fmla="*/ 54 w 113"/>
                <a:gd name="T31" fmla="*/ 34 h 224"/>
                <a:gd name="T32" fmla="*/ 34 w 113"/>
                <a:gd name="T33" fmla="*/ 34 h 224"/>
                <a:gd name="T34" fmla="*/ 34 w 113"/>
                <a:gd name="T35" fmla="*/ 106 h 224"/>
                <a:gd name="T36" fmla="*/ 54 w 113"/>
                <a:gd name="T37" fmla="*/ 106 h 224"/>
                <a:gd name="T38" fmla="*/ 68 w 113"/>
                <a:gd name="T39" fmla="*/ 100 h 224"/>
                <a:gd name="T40" fmla="*/ 74 w 113"/>
                <a:gd name="T41" fmla="*/ 86 h 224"/>
                <a:gd name="T42" fmla="*/ 74 w 113"/>
                <a:gd name="T43" fmla="*/ 54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3" h="224">
                  <a:moveTo>
                    <a:pt x="53" y="0"/>
                  </a:moveTo>
                  <a:cubicBezTo>
                    <a:pt x="72" y="0"/>
                    <a:pt x="86" y="5"/>
                    <a:pt x="95" y="15"/>
                  </a:cubicBezTo>
                  <a:cubicBezTo>
                    <a:pt x="103" y="24"/>
                    <a:pt x="106" y="37"/>
                    <a:pt x="106" y="53"/>
                  </a:cubicBezTo>
                  <a:cubicBezTo>
                    <a:pt x="106" y="86"/>
                    <a:pt x="106" y="86"/>
                    <a:pt x="106" y="86"/>
                  </a:cubicBezTo>
                  <a:cubicBezTo>
                    <a:pt x="106" y="102"/>
                    <a:pt x="100" y="115"/>
                    <a:pt x="88" y="126"/>
                  </a:cubicBezTo>
                  <a:cubicBezTo>
                    <a:pt x="113" y="224"/>
                    <a:pt x="113" y="224"/>
                    <a:pt x="113" y="224"/>
                  </a:cubicBezTo>
                  <a:cubicBezTo>
                    <a:pt x="77" y="224"/>
                    <a:pt x="77" y="224"/>
                    <a:pt x="77" y="224"/>
                  </a:cubicBezTo>
                  <a:cubicBezTo>
                    <a:pt x="56" y="139"/>
                    <a:pt x="56" y="139"/>
                    <a:pt x="56" y="139"/>
                  </a:cubicBezTo>
                  <a:cubicBezTo>
                    <a:pt x="55" y="139"/>
                    <a:pt x="54" y="139"/>
                    <a:pt x="53" y="139"/>
                  </a:cubicBezTo>
                  <a:cubicBezTo>
                    <a:pt x="34" y="139"/>
                    <a:pt x="34" y="139"/>
                    <a:pt x="34" y="139"/>
                  </a:cubicBezTo>
                  <a:cubicBezTo>
                    <a:pt x="34" y="224"/>
                    <a:pt x="34" y="224"/>
                    <a:pt x="34" y="224"/>
                  </a:cubicBezTo>
                  <a:cubicBezTo>
                    <a:pt x="0" y="224"/>
                    <a:pt x="0" y="224"/>
                    <a:pt x="0" y="224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53" y="0"/>
                  </a:lnTo>
                  <a:close/>
                  <a:moveTo>
                    <a:pt x="74" y="54"/>
                  </a:moveTo>
                  <a:cubicBezTo>
                    <a:pt x="74" y="41"/>
                    <a:pt x="67" y="34"/>
                    <a:pt x="54" y="34"/>
                  </a:cubicBezTo>
                  <a:cubicBezTo>
                    <a:pt x="34" y="34"/>
                    <a:pt x="34" y="34"/>
                    <a:pt x="34" y="34"/>
                  </a:cubicBezTo>
                  <a:cubicBezTo>
                    <a:pt x="34" y="106"/>
                    <a:pt x="34" y="106"/>
                    <a:pt x="34" y="106"/>
                  </a:cubicBezTo>
                  <a:cubicBezTo>
                    <a:pt x="54" y="106"/>
                    <a:pt x="54" y="106"/>
                    <a:pt x="54" y="106"/>
                  </a:cubicBezTo>
                  <a:cubicBezTo>
                    <a:pt x="60" y="106"/>
                    <a:pt x="64" y="104"/>
                    <a:pt x="68" y="100"/>
                  </a:cubicBezTo>
                  <a:cubicBezTo>
                    <a:pt x="72" y="96"/>
                    <a:pt x="74" y="92"/>
                    <a:pt x="74" y="86"/>
                  </a:cubicBezTo>
                  <a:lnTo>
                    <a:pt x="74" y="5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2" name="Rectangle 7"/>
            <p:cNvSpPr>
              <a:spLocks noChangeArrowheads="1"/>
            </p:cNvSpPr>
            <p:nvPr userDrawn="1"/>
          </p:nvSpPr>
          <p:spPr bwMode="auto">
            <a:xfrm>
              <a:off x="577850" y="4730750"/>
              <a:ext cx="39688" cy="257175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3" name="Freeform 8"/>
            <p:cNvSpPr>
              <a:spLocks/>
            </p:cNvSpPr>
            <p:nvPr userDrawn="1"/>
          </p:nvSpPr>
          <p:spPr bwMode="auto">
            <a:xfrm>
              <a:off x="652463" y="4729163"/>
              <a:ext cx="177800" cy="258763"/>
            </a:xfrm>
            <a:custGeom>
              <a:avLst/>
              <a:gdLst>
                <a:gd name="T0" fmla="*/ 24 w 112"/>
                <a:gd name="T1" fmla="*/ 163 h 163"/>
                <a:gd name="T2" fmla="*/ 0 w 112"/>
                <a:gd name="T3" fmla="*/ 163 h 163"/>
                <a:gd name="T4" fmla="*/ 0 w 112"/>
                <a:gd name="T5" fmla="*/ 0 h 163"/>
                <a:gd name="T6" fmla="*/ 34 w 112"/>
                <a:gd name="T7" fmla="*/ 0 h 163"/>
                <a:gd name="T8" fmla="*/ 57 w 112"/>
                <a:gd name="T9" fmla="*/ 117 h 163"/>
                <a:gd name="T10" fmla="*/ 79 w 112"/>
                <a:gd name="T11" fmla="*/ 0 h 163"/>
                <a:gd name="T12" fmla="*/ 112 w 112"/>
                <a:gd name="T13" fmla="*/ 0 h 163"/>
                <a:gd name="T14" fmla="*/ 112 w 112"/>
                <a:gd name="T15" fmla="*/ 163 h 163"/>
                <a:gd name="T16" fmla="*/ 88 w 112"/>
                <a:gd name="T17" fmla="*/ 163 h 163"/>
                <a:gd name="T18" fmla="*/ 88 w 112"/>
                <a:gd name="T19" fmla="*/ 61 h 163"/>
                <a:gd name="T20" fmla="*/ 67 w 112"/>
                <a:gd name="T21" fmla="*/ 163 h 163"/>
                <a:gd name="T22" fmla="*/ 47 w 112"/>
                <a:gd name="T23" fmla="*/ 163 h 163"/>
                <a:gd name="T24" fmla="*/ 24 w 112"/>
                <a:gd name="T25" fmla="*/ 61 h 163"/>
                <a:gd name="T26" fmla="*/ 24 w 112"/>
                <a:gd name="T27" fmla="*/ 163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2" h="163">
                  <a:moveTo>
                    <a:pt x="24" y="163"/>
                  </a:moveTo>
                  <a:lnTo>
                    <a:pt x="0" y="163"/>
                  </a:lnTo>
                  <a:lnTo>
                    <a:pt x="0" y="0"/>
                  </a:lnTo>
                  <a:lnTo>
                    <a:pt x="34" y="0"/>
                  </a:lnTo>
                  <a:lnTo>
                    <a:pt x="57" y="117"/>
                  </a:lnTo>
                  <a:lnTo>
                    <a:pt x="79" y="0"/>
                  </a:lnTo>
                  <a:lnTo>
                    <a:pt x="112" y="0"/>
                  </a:lnTo>
                  <a:lnTo>
                    <a:pt x="112" y="163"/>
                  </a:lnTo>
                  <a:lnTo>
                    <a:pt x="88" y="163"/>
                  </a:lnTo>
                  <a:lnTo>
                    <a:pt x="88" y="61"/>
                  </a:lnTo>
                  <a:lnTo>
                    <a:pt x="67" y="163"/>
                  </a:lnTo>
                  <a:lnTo>
                    <a:pt x="47" y="163"/>
                  </a:lnTo>
                  <a:lnTo>
                    <a:pt x="24" y="61"/>
                  </a:lnTo>
                  <a:lnTo>
                    <a:pt x="24" y="16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4" name="Freeform 9"/>
            <p:cNvSpPr>
              <a:spLocks noEditPoints="1"/>
            </p:cNvSpPr>
            <p:nvPr userDrawn="1"/>
          </p:nvSpPr>
          <p:spPr bwMode="auto">
            <a:xfrm>
              <a:off x="863600" y="4730750"/>
              <a:ext cx="138113" cy="257175"/>
            </a:xfrm>
            <a:custGeom>
              <a:avLst/>
              <a:gdLst>
                <a:gd name="T0" fmla="*/ 31 w 87"/>
                <a:gd name="T1" fmla="*/ 124 h 162"/>
                <a:gd name="T2" fmla="*/ 25 w 87"/>
                <a:gd name="T3" fmla="*/ 162 h 162"/>
                <a:gd name="T4" fmla="*/ 0 w 87"/>
                <a:gd name="T5" fmla="*/ 162 h 162"/>
                <a:gd name="T6" fmla="*/ 27 w 87"/>
                <a:gd name="T7" fmla="*/ 0 h 162"/>
                <a:gd name="T8" fmla="*/ 60 w 87"/>
                <a:gd name="T9" fmla="*/ 0 h 162"/>
                <a:gd name="T10" fmla="*/ 87 w 87"/>
                <a:gd name="T11" fmla="*/ 162 h 162"/>
                <a:gd name="T12" fmla="*/ 61 w 87"/>
                <a:gd name="T13" fmla="*/ 162 h 162"/>
                <a:gd name="T14" fmla="*/ 56 w 87"/>
                <a:gd name="T15" fmla="*/ 124 h 162"/>
                <a:gd name="T16" fmla="*/ 31 w 87"/>
                <a:gd name="T17" fmla="*/ 124 h 162"/>
                <a:gd name="T18" fmla="*/ 43 w 87"/>
                <a:gd name="T19" fmla="*/ 37 h 162"/>
                <a:gd name="T20" fmla="*/ 34 w 87"/>
                <a:gd name="T21" fmla="*/ 100 h 162"/>
                <a:gd name="T22" fmla="*/ 52 w 87"/>
                <a:gd name="T23" fmla="*/ 100 h 162"/>
                <a:gd name="T24" fmla="*/ 43 w 87"/>
                <a:gd name="T25" fmla="*/ 37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7" h="162">
                  <a:moveTo>
                    <a:pt x="31" y="124"/>
                  </a:moveTo>
                  <a:lnTo>
                    <a:pt x="25" y="162"/>
                  </a:lnTo>
                  <a:lnTo>
                    <a:pt x="0" y="162"/>
                  </a:lnTo>
                  <a:lnTo>
                    <a:pt x="27" y="0"/>
                  </a:lnTo>
                  <a:lnTo>
                    <a:pt x="60" y="0"/>
                  </a:lnTo>
                  <a:lnTo>
                    <a:pt x="87" y="162"/>
                  </a:lnTo>
                  <a:lnTo>
                    <a:pt x="61" y="162"/>
                  </a:lnTo>
                  <a:lnTo>
                    <a:pt x="56" y="124"/>
                  </a:lnTo>
                  <a:lnTo>
                    <a:pt x="31" y="124"/>
                  </a:lnTo>
                  <a:close/>
                  <a:moveTo>
                    <a:pt x="43" y="37"/>
                  </a:moveTo>
                  <a:lnTo>
                    <a:pt x="34" y="100"/>
                  </a:lnTo>
                  <a:lnTo>
                    <a:pt x="52" y="100"/>
                  </a:lnTo>
                  <a:lnTo>
                    <a:pt x="43" y="3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5" name="Freeform 10"/>
            <p:cNvSpPr>
              <a:spLocks/>
            </p:cNvSpPr>
            <p:nvPr userDrawn="1"/>
          </p:nvSpPr>
          <p:spPr bwMode="auto">
            <a:xfrm>
              <a:off x="1028700" y="4730750"/>
              <a:ext cx="141288" cy="257175"/>
            </a:xfrm>
            <a:custGeom>
              <a:avLst/>
              <a:gdLst>
                <a:gd name="T0" fmla="*/ 89 w 89"/>
                <a:gd name="T1" fmla="*/ 162 h 162"/>
                <a:gd name="T2" fmla="*/ 63 w 89"/>
                <a:gd name="T3" fmla="*/ 162 h 162"/>
                <a:gd name="T4" fmla="*/ 45 w 89"/>
                <a:gd name="T5" fmla="*/ 110 h 162"/>
                <a:gd name="T6" fmla="*/ 26 w 89"/>
                <a:gd name="T7" fmla="*/ 162 h 162"/>
                <a:gd name="T8" fmla="*/ 0 w 89"/>
                <a:gd name="T9" fmla="*/ 162 h 162"/>
                <a:gd name="T10" fmla="*/ 31 w 89"/>
                <a:gd name="T11" fmla="*/ 80 h 162"/>
                <a:gd name="T12" fmla="*/ 0 w 89"/>
                <a:gd name="T13" fmla="*/ 0 h 162"/>
                <a:gd name="T14" fmla="*/ 27 w 89"/>
                <a:gd name="T15" fmla="*/ 0 h 162"/>
                <a:gd name="T16" fmla="*/ 45 w 89"/>
                <a:gd name="T17" fmla="*/ 50 h 162"/>
                <a:gd name="T18" fmla="*/ 63 w 89"/>
                <a:gd name="T19" fmla="*/ 0 h 162"/>
                <a:gd name="T20" fmla="*/ 89 w 89"/>
                <a:gd name="T21" fmla="*/ 0 h 162"/>
                <a:gd name="T22" fmla="*/ 58 w 89"/>
                <a:gd name="T23" fmla="*/ 80 h 162"/>
                <a:gd name="T24" fmla="*/ 89 w 89"/>
                <a:gd name="T25" fmla="*/ 16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9" h="162">
                  <a:moveTo>
                    <a:pt x="89" y="162"/>
                  </a:moveTo>
                  <a:lnTo>
                    <a:pt x="63" y="162"/>
                  </a:lnTo>
                  <a:lnTo>
                    <a:pt x="45" y="110"/>
                  </a:lnTo>
                  <a:lnTo>
                    <a:pt x="26" y="162"/>
                  </a:lnTo>
                  <a:lnTo>
                    <a:pt x="0" y="162"/>
                  </a:lnTo>
                  <a:lnTo>
                    <a:pt x="31" y="80"/>
                  </a:lnTo>
                  <a:lnTo>
                    <a:pt x="0" y="0"/>
                  </a:lnTo>
                  <a:lnTo>
                    <a:pt x="27" y="0"/>
                  </a:lnTo>
                  <a:lnTo>
                    <a:pt x="45" y="50"/>
                  </a:lnTo>
                  <a:lnTo>
                    <a:pt x="63" y="0"/>
                  </a:lnTo>
                  <a:lnTo>
                    <a:pt x="89" y="0"/>
                  </a:lnTo>
                  <a:lnTo>
                    <a:pt x="58" y="80"/>
                  </a:lnTo>
                  <a:lnTo>
                    <a:pt x="89" y="16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26" name="Freeform 93">
            <a:hlinkClick r:id="" action="ppaction://hlinkshowjump?jump=nextslide"/>
          </p:cNvPr>
          <p:cNvSpPr>
            <a:spLocks/>
          </p:cNvSpPr>
          <p:nvPr userDrawn="1"/>
        </p:nvSpPr>
        <p:spPr bwMode="auto">
          <a:xfrm>
            <a:off x="8719163" y="6442703"/>
            <a:ext cx="177187" cy="206063"/>
          </a:xfrm>
          <a:custGeom>
            <a:avLst/>
            <a:gdLst>
              <a:gd name="T0" fmla="*/ 0 w 632"/>
              <a:gd name="T1" fmla="*/ 0 h 735"/>
              <a:gd name="T2" fmla="*/ 632 w 632"/>
              <a:gd name="T3" fmla="*/ 366 h 735"/>
              <a:gd name="T4" fmla="*/ 0 w 632"/>
              <a:gd name="T5" fmla="*/ 735 h 735"/>
              <a:gd name="T6" fmla="*/ 0 w 632"/>
              <a:gd name="T7" fmla="*/ 0 h 7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32" h="735">
                <a:moveTo>
                  <a:pt x="0" y="0"/>
                </a:moveTo>
                <a:lnTo>
                  <a:pt x="632" y="366"/>
                </a:lnTo>
                <a:lnTo>
                  <a:pt x="0" y="735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27" name="Freeform 70">
            <a:hlinkClick r:id="" action="ppaction://hlinkshowjump?jump=previousslide"/>
          </p:cNvPr>
          <p:cNvSpPr>
            <a:spLocks/>
          </p:cNvSpPr>
          <p:nvPr userDrawn="1"/>
        </p:nvSpPr>
        <p:spPr bwMode="auto">
          <a:xfrm>
            <a:off x="8361002" y="6442703"/>
            <a:ext cx="177187" cy="206063"/>
          </a:xfrm>
          <a:custGeom>
            <a:avLst/>
            <a:gdLst>
              <a:gd name="T0" fmla="*/ 632 w 632"/>
              <a:gd name="T1" fmla="*/ 735 h 735"/>
              <a:gd name="T2" fmla="*/ 0 w 632"/>
              <a:gd name="T3" fmla="*/ 366 h 735"/>
              <a:gd name="T4" fmla="*/ 632 w 632"/>
              <a:gd name="T5" fmla="*/ 0 h 735"/>
              <a:gd name="T6" fmla="*/ 632 w 632"/>
              <a:gd name="T7" fmla="*/ 735 h 7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32" h="735">
                <a:moveTo>
                  <a:pt x="632" y="735"/>
                </a:moveTo>
                <a:lnTo>
                  <a:pt x="0" y="366"/>
                </a:lnTo>
                <a:lnTo>
                  <a:pt x="632" y="0"/>
                </a:lnTo>
                <a:lnTo>
                  <a:pt x="632" y="735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18313427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1" grpId="0"/>
      <p:bldP spid="19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itle 1"/>
          <p:cNvSpPr>
            <a:spLocks noGrp="1"/>
          </p:cNvSpPr>
          <p:nvPr>
            <p:ph type="title" hasCustomPrompt="1"/>
          </p:nvPr>
        </p:nvSpPr>
        <p:spPr>
          <a:xfrm>
            <a:off x="464531" y="161925"/>
            <a:ext cx="7886700" cy="132556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111" name="Group 110"/>
          <p:cNvGrpSpPr/>
          <p:nvPr userDrawn="1"/>
        </p:nvGrpSpPr>
        <p:grpSpPr>
          <a:xfrm>
            <a:off x="234156" y="6483993"/>
            <a:ext cx="572294" cy="163657"/>
            <a:chOff x="265113" y="4729163"/>
            <a:chExt cx="904875" cy="258763"/>
          </a:xfrm>
          <a:solidFill>
            <a:schemeClr val="bg2"/>
          </a:solidFill>
        </p:grpSpPr>
        <p:sp>
          <p:nvSpPr>
            <p:cNvPr id="112" name="Freeform 5"/>
            <p:cNvSpPr>
              <a:spLocks noEditPoints="1"/>
            </p:cNvSpPr>
            <p:nvPr userDrawn="1"/>
          </p:nvSpPr>
          <p:spPr bwMode="auto">
            <a:xfrm>
              <a:off x="265113" y="4730750"/>
              <a:ext cx="120650" cy="257175"/>
            </a:xfrm>
            <a:custGeom>
              <a:avLst/>
              <a:gdLst>
                <a:gd name="T0" fmla="*/ 53 w 106"/>
                <a:gd name="T1" fmla="*/ 0 h 224"/>
                <a:gd name="T2" fmla="*/ 92 w 106"/>
                <a:gd name="T3" fmla="*/ 15 h 224"/>
                <a:gd name="T4" fmla="*/ 106 w 106"/>
                <a:gd name="T5" fmla="*/ 53 h 224"/>
                <a:gd name="T6" fmla="*/ 106 w 106"/>
                <a:gd name="T7" fmla="*/ 86 h 224"/>
                <a:gd name="T8" fmla="*/ 90 w 106"/>
                <a:gd name="T9" fmla="*/ 124 h 224"/>
                <a:gd name="T10" fmla="*/ 53 w 106"/>
                <a:gd name="T11" fmla="*/ 139 h 224"/>
                <a:gd name="T12" fmla="*/ 33 w 106"/>
                <a:gd name="T13" fmla="*/ 139 h 224"/>
                <a:gd name="T14" fmla="*/ 33 w 106"/>
                <a:gd name="T15" fmla="*/ 224 h 224"/>
                <a:gd name="T16" fmla="*/ 0 w 106"/>
                <a:gd name="T17" fmla="*/ 224 h 224"/>
                <a:gd name="T18" fmla="*/ 0 w 106"/>
                <a:gd name="T19" fmla="*/ 0 h 224"/>
                <a:gd name="T20" fmla="*/ 53 w 106"/>
                <a:gd name="T21" fmla="*/ 0 h 224"/>
                <a:gd name="T22" fmla="*/ 73 w 106"/>
                <a:gd name="T23" fmla="*/ 54 h 224"/>
                <a:gd name="T24" fmla="*/ 68 w 106"/>
                <a:gd name="T25" fmla="*/ 40 h 224"/>
                <a:gd name="T26" fmla="*/ 54 w 106"/>
                <a:gd name="T27" fmla="*/ 34 h 224"/>
                <a:gd name="T28" fmla="*/ 33 w 106"/>
                <a:gd name="T29" fmla="*/ 34 h 224"/>
                <a:gd name="T30" fmla="*/ 33 w 106"/>
                <a:gd name="T31" fmla="*/ 106 h 224"/>
                <a:gd name="T32" fmla="*/ 54 w 106"/>
                <a:gd name="T33" fmla="*/ 106 h 224"/>
                <a:gd name="T34" fmla="*/ 68 w 106"/>
                <a:gd name="T35" fmla="*/ 100 h 224"/>
                <a:gd name="T36" fmla="*/ 73 w 106"/>
                <a:gd name="T37" fmla="*/ 86 h 224"/>
                <a:gd name="T38" fmla="*/ 73 w 106"/>
                <a:gd name="T39" fmla="*/ 54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6" h="224">
                  <a:moveTo>
                    <a:pt x="53" y="0"/>
                  </a:moveTo>
                  <a:cubicBezTo>
                    <a:pt x="69" y="0"/>
                    <a:pt x="83" y="5"/>
                    <a:pt x="92" y="15"/>
                  </a:cubicBezTo>
                  <a:cubicBezTo>
                    <a:pt x="101" y="25"/>
                    <a:pt x="106" y="38"/>
                    <a:pt x="106" y="53"/>
                  </a:cubicBezTo>
                  <a:cubicBezTo>
                    <a:pt x="106" y="86"/>
                    <a:pt x="106" y="86"/>
                    <a:pt x="106" y="86"/>
                  </a:cubicBezTo>
                  <a:cubicBezTo>
                    <a:pt x="106" y="100"/>
                    <a:pt x="101" y="113"/>
                    <a:pt x="90" y="124"/>
                  </a:cubicBezTo>
                  <a:cubicBezTo>
                    <a:pt x="80" y="134"/>
                    <a:pt x="68" y="139"/>
                    <a:pt x="53" y="139"/>
                  </a:cubicBezTo>
                  <a:cubicBezTo>
                    <a:pt x="33" y="139"/>
                    <a:pt x="33" y="139"/>
                    <a:pt x="33" y="139"/>
                  </a:cubicBezTo>
                  <a:cubicBezTo>
                    <a:pt x="33" y="224"/>
                    <a:pt x="33" y="224"/>
                    <a:pt x="33" y="224"/>
                  </a:cubicBezTo>
                  <a:cubicBezTo>
                    <a:pt x="0" y="224"/>
                    <a:pt x="0" y="224"/>
                    <a:pt x="0" y="224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53" y="0"/>
                  </a:lnTo>
                  <a:close/>
                  <a:moveTo>
                    <a:pt x="73" y="54"/>
                  </a:moveTo>
                  <a:cubicBezTo>
                    <a:pt x="73" y="48"/>
                    <a:pt x="71" y="43"/>
                    <a:pt x="68" y="40"/>
                  </a:cubicBezTo>
                  <a:cubicBezTo>
                    <a:pt x="64" y="36"/>
                    <a:pt x="60" y="34"/>
                    <a:pt x="54" y="34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3" y="106"/>
                    <a:pt x="33" y="106"/>
                    <a:pt x="33" y="106"/>
                  </a:cubicBezTo>
                  <a:cubicBezTo>
                    <a:pt x="54" y="106"/>
                    <a:pt x="54" y="106"/>
                    <a:pt x="54" y="106"/>
                  </a:cubicBezTo>
                  <a:cubicBezTo>
                    <a:pt x="59" y="106"/>
                    <a:pt x="64" y="104"/>
                    <a:pt x="68" y="100"/>
                  </a:cubicBezTo>
                  <a:cubicBezTo>
                    <a:pt x="71" y="96"/>
                    <a:pt x="73" y="92"/>
                    <a:pt x="73" y="86"/>
                  </a:cubicBezTo>
                  <a:lnTo>
                    <a:pt x="73" y="5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3" name="Freeform 6"/>
            <p:cNvSpPr>
              <a:spLocks noEditPoints="1"/>
            </p:cNvSpPr>
            <p:nvPr userDrawn="1"/>
          </p:nvSpPr>
          <p:spPr bwMode="auto">
            <a:xfrm>
              <a:off x="417513" y="4730750"/>
              <a:ext cx="128588" cy="257175"/>
            </a:xfrm>
            <a:custGeom>
              <a:avLst/>
              <a:gdLst>
                <a:gd name="T0" fmla="*/ 53 w 113"/>
                <a:gd name="T1" fmla="*/ 0 h 224"/>
                <a:gd name="T2" fmla="*/ 95 w 113"/>
                <a:gd name="T3" fmla="*/ 15 h 224"/>
                <a:gd name="T4" fmla="*/ 106 w 113"/>
                <a:gd name="T5" fmla="*/ 53 h 224"/>
                <a:gd name="T6" fmla="*/ 106 w 113"/>
                <a:gd name="T7" fmla="*/ 86 h 224"/>
                <a:gd name="T8" fmla="*/ 88 w 113"/>
                <a:gd name="T9" fmla="*/ 126 h 224"/>
                <a:gd name="T10" fmla="*/ 113 w 113"/>
                <a:gd name="T11" fmla="*/ 224 h 224"/>
                <a:gd name="T12" fmla="*/ 77 w 113"/>
                <a:gd name="T13" fmla="*/ 224 h 224"/>
                <a:gd name="T14" fmla="*/ 56 w 113"/>
                <a:gd name="T15" fmla="*/ 139 h 224"/>
                <a:gd name="T16" fmla="*/ 53 w 113"/>
                <a:gd name="T17" fmla="*/ 139 h 224"/>
                <a:gd name="T18" fmla="*/ 34 w 113"/>
                <a:gd name="T19" fmla="*/ 139 h 224"/>
                <a:gd name="T20" fmla="*/ 34 w 113"/>
                <a:gd name="T21" fmla="*/ 224 h 224"/>
                <a:gd name="T22" fmla="*/ 0 w 113"/>
                <a:gd name="T23" fmla="*/ 224 h 224"/>
                <a:gd name="T24" fmla="*/ 0 w 113"/>
                <a:gd name="T25" fmla="*/ 0 h 224"/>
                <a:gd name="T26" fmla="*/ 53 w 113"/>
                <a:gd name="T27" fmla="*/ 0 h 224"/>
                <a:gd name="T28" fmla="*/ 74 w 113"/>
                <a:gd name="T29" fmla="*/ 54 h 224"/>
                <a:gd name="T30" fmla="*/ 54 w 113"/>
                <a:gd name="T31" fmla="*/ 34 h 224"/>
                <a:gd name="T32" fmla="*/ 34 w 113"/>
                <a:gd name="T33" fmla="*/ 34 h 224"/>
                <a:gd name="T34" fmla="*/ 34 w 113"/>
                <a:gd name="T35" fmla="*/ 106 h 224"/>
                <a:gd name="T36" fmla="*/ 54 w 113"/>
                <a:gd name="T37" fmla="*/ 106 h 224"/>
                <a:gd name="T38" fmla="*/ 68 w 113"/>
                <a:gd name="T39" fmla="*/ 100 h 224"/>
                <a:gd name="T40" fmla="*/ 74 w 113"/>
                <a:gd name="T41" fmla="*/ 86 h 224"/>
                <a:gd name="T42" fmla="*/ 74 w 113"/>
                <a:gd name="T43" fmla="*/ 54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3" h="224">
                  <a:moveTo>
                    <a:pt x="53" y="0"/>
                  </a:moveTo>
                  <a:cubicBezTo>
                    <a:pt x="72" y="0"/>
                    <a:pt x="86" y="5"/>
                    <a:pt x="95" y="15"/>
                  </a:cubicBezTo>
                  <a:cubicBezTo>
                    <a:pt x="103" y="24"/>
                    <a:pt x="106" y="37"/>
                    <a:pt x="106" y="53"/>
                  </a:cubicBezTo>
                  <a:cubicBezTo>
                    <a:pt x="106" y="86"/>
                    <a:pt x="106" y="86"/>
                    <a:pt x="106" y="86"/>
                  </a:cubicBezTo>
                  <a:cubicBezTo>
                    <a:pt x="106" y="102"/>
                    <a:pt x="100" y="115"/>
                    <a:pt x="88" y="126"/>
                  </a:cubicBezTo>
                  <a:cubicBezTo>
                    <a:pt x="113" y="224"/>
                    <a:pt x="113" y="224"/>
                    <a:pt x="113" y="224"/>
                  </a:cubicBezTo>
                  <a:cubicBezTo>
                    <a:pt x="77" y="224"/>
                    <a:pt x="77" y="224"/>
                    <a:pt x="77" y="224"/>
                  </a:cubicBezTo>
                  <a:cubicBezTo>
                    <a:pt x="56" y="139"/>
                    <a:pt x="56" y="139"/>
                    <a:pt x="56" y="139"/>
                  </a:cubicBezTo>
                  <a:cubicBezTo>
                    <a:pt x="55" y="139"/>
                    <a:pt x="54" y="139"/>
                    <a:pt x="53" y="139"/>
                  </a:cubicBezTo>
                  <a:cubicBezTo>
                    <a:pt x="34" y="139"/>
                    <a:pt x="34" y="139"/>
                    <a:pt x="34" y="139"/>
                  </a:cubicBezTo>
                  <a:cubicBezTo>
                    <a:pt x="34" y="224"/>
                    <a:pt x="34" y="224"/>
                    <a:pt x="34" y="224"/>
                  </a:cubicBezTo>
                  <a:cubicBezTo>
                    <a:pt x="0" y="224"/>
                    <a:pt x="0" y="224"/>
                    <a:pt x="0" y="224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53" y="0"/>
                  </a:lnTo>
                  <a:close/>
                  <a:moveTo>
                    <a:pt x="74" y="54"/>
                  </a:moveTo>
                  <a:cubicBezTo>
                    <a:pt x="74" y="41"/>
                    <a:pt x="67" y="34"/>
                    <a:pt x="54" y="34"/>
                  </a:cubicBezTo>
                  <a:cubicBezTo>
                    <a:pt x="34" y="34"/>
                    <a:pt x="34" y="34"/>
                    <a:pt x="34" y="34"/>
                  </a:cubicBezTo>
                  <a:cubicBezTo>
                    <a:pt x="34" y="106"/>
                    <a:pt x="34" y="106"/>
                    <a:pt x="34" y="106"/>
                  </a:cubicBezTo>
                  <a:cubicBezTo>
                    <a:pt x="54" y="106"/>
                    <a:pt x="54" y="106"/>
                    <a:pt x="54" y="106"/>
                  </a:cubicBezTo>
                  <a:cubicBezTo>
                    <a:pt x="60" y="106"/>
                    <a:pt x="64" y="104"/>
                    <a:pt x="68" y="100"/>
                  </a:cubicBezTo>
                  <a:cubicBezTo>
                    <a:pt x="72" y="96"/>
                    <a:pt x="74" y="92"/>
                    <a:pt x="74" y="86"/>
                  </a:cubicBezTo>
                  <a:lnTo>
                    <a:pt x="74" y="5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" name="Rectangle 7"/>
            <p:cNvSpPr>
              <a:spLocks noChangeArrowheads="1"/>
            </p:cNvSpPr>
            <p:nvPr userDrawn="1"/>
          </p:nvSpPr>
          <p:spPr bwMode="auto">
            <a:xfrm>
              <a:off x="577850" y="4730750"/>
              <a:ext cx="39688" cy="257175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" name="Freeform 8"/>
            <p:cNvSpPr>
              <a:spLocks/>
            </p:cNvSpPr>
            <p:nvPr userDrawn="1"/>
          </p:nvSpPr>
          <p:spPr bwMode="auto">
            <a:xfrm>
              <a:off x="652463" y="4729163"/>
              <a:ext cx="177800" cy="258763"/>
            </a:xfrm>
            <a:custGeom>
              <a:avLst/>
              <a:gdLst>
                <a:gd name="T0" fmla="*/ 24 w 112"/>
                <a:gd name="T1" fmla="*/ 163 h 163"/>
                <a:gd name="T2" fmla="*/ 0 w 112"/>
                <a:gd name="T3" fmla="*/ 163 h 163"/>
                <a:gd name="T4" fmla="*/ 0 w 112"/>
                <a:gd name="T5" fmla="*/ 0 h 163"/>
                <a:gd name="T6" fmla="*/ 34 w 112"/>
                <a:gd name="T7" fmla="*/ 0 h 163"/>
                <a:gd name="T8" fmla="*/ 57 w 112"/>
                <a:gd name="T9" fmla="*/ 117 h 163"/>
                <a:gd name="T10" fmla="*/ 79 w 112"/>
                <a:gd name="T11" fmla="*/ 0 h 163"/>
                <a:gd name="T12" fmla="*/ 112 w 112"/>
                <a:gd name="T13" fmla="*/ 0 h 163"/>
                <a:gd name="T14" fmla="*/ 112 w 112"/>
                <a:gd name="T15" fmla="*/ 163 h 163"/>
                <a:gd name="T16" fmla="*/ 88 w 112"/>
                <a:gd name="T17" fmla="*/ 163 h 163"/>
                <a:gd name="T18" fmla="*/ 88 w 112"/>
                <a:gd name="T19" fmla="*/ 61 h 163"/>
                <a:gd name="T20" fmla="*/ 67 w 112"/>
                <a:gd name="T21" fmla="*/ 163 h 163"/>
                <a:gd name="T22" fmla="*/ 47 w 112"/>
                <a:gd name="T23" fmla="*/ 163 h 163"/>
                <a:gd name="T24" fmla="*/ 24 w 112"/>
                <a:gd name="T25" fmla="*/ 61 h 163"/>
                <a:gd name="T26" fmla="*/ 24 w 112"/>
                <a:gd name="T27" fmla="*/ 163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2" h="163">
                  <a:moveTo>
                    <a:pt x="24" y="163"/>
                  </a:moveTo>
                  <a:lnTo>
                    <a:pt x="0" y="163"/>
                  </a:lnTo>
                  <a:lnTo>
                    <a:pt x="0" y="0"/>
                  </a:lnTo>
                  <a:lnTo>
                    <a:pt x="34" y="0"/>
                  </a:lnTo>
                  <a:lnTo>
                    <a:pt x="57" y="117"/>
                  </a:lnTo>
                  <a:lnTo>
                    <a:pt x="79" y="0"/>
                  </a:lnTo>
                  <a:lnTo>
                    <a:pt x="112" y="0"/>
                  </a:lnTo>
                  <a:lnTo>
                    <a:pt x="112" y="163"/>
                  </a:lnTo>
                  <a:lnTo>
                    <a:pt x="88" y="163"/>
                  </a:lnTo>
                  <a:lnTo>
                    <a:pt x="88" y="61"/>
                  </a:lnTo>
                  <a:lnTo>
                    <a:pt x="67" y="163"/>
                  </a:lnTo>
                  <a:lnTo>
                    <a:pt x="47" y="163"/>
                  </a:lnTo>
                  <a:lnTo>
                    <a:pt x="24" y="61"/>
                  </a:lnTo>
                  <a:lnTo>
                    <a:pt x="24" y="16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6" name="Freeform 9"/>
            <p:cNvSpPr>
              <a:spLocks noEditPoints="1"/>
            </p:cNvSpPr>
            <p:nvPr userDrawn="1"/>
          </p:nvSpPr>
          <p:spPr bwMode="auto">
            <a:xfrm>
              <a:off x="863600" y="4730750"/>
              <a:ext cx="138113" cy="257175"/>
            </a:xfrm>
            <a:custGeom>
              <a:avLst/>
              <a:gdLst>
                <a:gd name="T0" fmla="*/ 31 w 87"/>
                <a:gd name="T1" fmla="*/ 124 h 162"/>
                <a:gd name="T2" fmla="*/ 25 w 87"/>
                <a:gd name="T3" fmla="*/ 162 h 162"/>
                <a:gd name="T4" fmla="*/ 0 w 87"/>
                <a:gd name="T5" fmla="*/ 162 h 162"/>
                <a:gd name="T6" fmla="*/ 27 w 87"/>
                <a:gd name="T7" fmla="*/ 0 h 162"/>
                <a:gd name="T8" fmla="*/ 60 w 87"/>
                <a:gd name="T9" fmla="*/ 0 h 162"/>
                <a:gd name="T10" fmla="*/ 87 w 87"/>
                <a:gd name="T11" fmla="*/ 162 h 162"/>
                <a:gd name="T12" fmla="*/ 61 w 87"/>
                <a:gd name="T13" fmla="*/ 162 h 162"/>
                <a:gd name="T14" fmla="*/ 56 w 87"/>
                <a:gd name="T15" fmla="*/ 124 h 162"/>
                <a:gd name="T16" fmla="*/ 31 w 87"/>
                <a:gd name="T17" fmla="*/ 124 h 162"/>
                <a:gd name="T18" fmla="*/ 43 w 87"/>
                <a:gd name="T19" fmla="*/ 37 h 162"/>
                <a:gd name="T20" fmla="*/ 34 w 87"/>
                <a:gd name="T21" fmla="*/ 100 h 162"/>
                <a:gd name="T22" fmla="*/ 52 w 87"/>
                <a:gd name="T23" fmla="*/ 100 h 162"/>
                <a:gd name="T24" fmla="*/ 43 w 87"/>
                <a:gd name="T25" fmla="*/ 37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7" h="162">
                  <a:moveTo>
                    <a:pt x="31" y="124"/>
                  </a:moveTo>
                  <a:lnTo>
                    <a:pt x="25" y="162"/>
                  </a:lnTo>
                  <a:lnTo>
                    <a:pt x="0" y="162"/>
                  </a:lnTo>
                  <a:lnTo>
                    <a:pt x="27" y="0"/>
                  </a:lnTo>
                  <a:lnTo>
                    <a:pt x="60" y="0"/>
                  </a:lnTo>
                  <a:lnTo>
                    <a:pt x="87" y="162"/>
                  </a:lnTo>
                  <a:lnTo>
                    <a:pt x="61" y="162"/>
                  </a:lnTo>
                  <a:lnTo>
                    <a:pt x="56" y="124"/>
                  </a:lnTo>
                  <a:lnTo>
                    <a:pt x="31" y="124"/>
                  </a:lnTo>
                  <a:close/>
                  <a:moveTo>
                    <a:pt x="43" y="37"/>
                  </a:moveTo>
                  <a:lnTo>
                    <a:pt x="34" y="100"/>
                  </a:lnTo>
                  <a:lnTo>
                    <a:pt x="52" y="100"/>
                  </a:lnTo>
                  <a:lnTo>
                    <a:pt x="43" y="3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7" name="Freeform 10"/>
            <p:cNvSpPr>
              <a:spLocks/>
            </p:cNvSpPr>
            <p:nvPr userDrawn="1"/>
          </p:nvSpPr>
          <p:spPr bwMode="auto">
            <a:xfrm>
              <a:off x="1028700" y="4730750"/>
              <a:ext cx="141288" cy="257175"/>
            </a:xfrm>
            <a:custGeom>
              <a:avLst/>
              <a:gdLst>
                <a:gd name="T0" fmla="*/ 89 w 89"/>
                <a:gd name="T1" fmla="*/ 162 h 162"/>
                <a:gd name="T2" fmla="*/ 63 w 89"/>
                <a:gd name="T3" fmla="*/ 162 h 162"/>
                <a:gd name="T4" fmla="*/ 45 w 89"/>
                <a:gd name="T5" fmla="*/ 110 h 162"/>
                <a:gd name="T6" fmla="*/ 26 w 89"/>
                <a:gd name="T7" fmla="*/ 162 h 162"/>
                <a:gd name="T8" fmla="*/ 0 w 89"/>
                <a:gd name="T9" fmla="*/ 162 h 162"/>
                <a:gd name="T10" fmla="*/ 31 w 89"/>
                <a:gd name="T11" fmla="*/ 80 h 162"/>
                <a:gd name="T12" fmla="*/ 0 w 89"/>
                <a:gd name="T13" fmla="*/ 0 h 162"/>
                <a:gd name="T14" fmla="*/ 27 w 89"/>
                <a:gd name="T15" fmla="*/ 0 h 162"/>
                <a:gd name="T16" fmla="*/ 45 w 89"/>
                <a:gd name="T17" fmla="*/ 50 h 162"/>
                <a:gd name="T18" fmla="*/ 63 w 89"/>
                <a:gd name="T19" fmla="*/ 0 h 162"/>
                <a:gd name="T20" fmla="*/ 89 w 89"/>
                <a:gd name="T21" fmla="*/ 0 h 162"/>
                <a:gd name="T22" fmla="*/ 58 w 89"/>
                <a:gd name="T23" fmla="*/ 80 h 162"/>
                <a:gd name="T24" fmla="*/ 89 w 89"/>
                <a:gd name="T25" fmla="*/ 16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9" h="162">
                  <a:moveTo>
                    <a:pt x="89" y="162"/>
                  </a:moveTo>
                  <a:lnTo>
                    <a:pt x="63" y="162"/>
                  </a:lnTo>
                  <a:lnTo>
                    <a:pt x="45" y="110"/>
                  </a:lnTo>
                  <a:lnTo>
                    <a:pt x="26" y="162"/>
                  </a:lnTo>
                  <a:lnTo>
                    <a:pt x="0" y="162"/>
                  </a:lnTo>
                  <a:lnTo>
                    <a:pt x="31" y="80"/>
                  </a:lnTo>
                  <a:lnTo>
                    <a:pt x="0" y="0"/>
                  </a:lnTo>
                  <a:lnTo>
                    <a:pt x="27" y="0"/>
                  </a:lnTo>
                  <a:lnTo>
                    <a:pt x="45" y="50"/>
                  </a:lnTo>
                  <a:lnTo>
                    <a:pt x="63" y="0"/>
                  </a:lnTo>
                  <a:lnTo>
                    <a:pt x="89" y="0"/>
                  </a:lnTo>
                  <a:lnTo>
                    <a:pt x="58" y="80"/>
                  </a:lnTo>
                  <a:lnTo>
                    <a:pt x="89" y="16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18" name="Freeform 93">
            <a:hlinkClick r:id="" action="ppaction://hlinkshowjump?jump=nextslide"/>
          </p:cNvPr>
          <p:cNvSpPr>
            <a:spLocks/>
          </p:cNvSpPr>
          <p:nvPr userDrawn="1"/>
        </p:nvSpPr>
        <p:spPr bwMode="auto">
          <a:xfrm>
            <a:off x="8719163" y="6442703"/>
            <a:ext cx="177187" cy="206063"/>
          </a:xfrm>
          <a:custGeom>
            <a:avLst/>
            <a:gdLst>
              <a:gd name="T0" fmla="*/ 0 w 632"/>
              <a:gd name="T1" fmla="*/ 0 h 735"/>
              <a:gd name="T2" fmla="*/ 632 w 632"/>
              <a:gd name="T3" fmla="*/ 366 h 735"/>
              <a:gd name="T4" fmla="*/ 0 w 632"/>
              <a:gd name="T5" fmla="*/ 735 h 735"/>
              <a:gd name="T6" fmla="*/ 0 w 632"/>
              <a:gd name="T7" fmla="*/ 0 h 7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32" h="735">
                <a:moveTo>
                  <a:pt x="0" y="0"/>
                </a:moveTo>
                <a:lnTo>
                  <a:pt x="632" y="366"/>
                </a:lnTo>
                <a:lnTo>
                  <a:pt x="0" y="735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19" name="Freeform 70">
            <a:hlinkClick r:id="" action="ppaction://hlinkshowjump?jump=previousslide"/>
          </p:cNvPr>
          <p:cNvSpPr>
            <a:spLocks/>
          </p:cNvSpPr>
          <p:nvPr userDrawn="1"/>
        </p:nvSpPr>
        <p:spPr bwMode="auto">
          <a:xfrm>
            <a:off x="8361002" y="6442703"/>
            <a:ext cx="177187" cy="206063"/>
          </a:xfrm>
          <a:custGeom>
            <a:avLst/>
            <a:gdLst>
              <a:gd name="T0" fmla="*/ 632 w 632"/>
              <a:gd name="T1" fmla="*/ 735 h 735"/>
              <a:gd name="T2" fmla="*/ 0 w 632"/>
              <a:gd name="T3" fmla="*/ 366 h 735"/>
              <a:gd name="T4" fmla="*/ 632 w 632"/>
              <a:gd name="T5" fmla="*/ 0 h 735"/>
              <a:gd name="T6" fmla="*/ 632 w 632"/>
              <a:gd name="T7" fmla="*/ 735 h 7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32" h="735">
                <a:moveTo>
                  <a:pt x="632" y="735"/>
                </a:moveTo>
                <a:lnTo>
                  <a:pt x="0" y="366"/>
                </a:lnTo>
                <a:lnTo>
                  <a:pt x="632" y="0"/>
                </a:lnTo>
                <a:lnTo>
                  <a:pt x="632" y="735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grpSp>
        <p:nvGrpSpPr>
          <p:cNvPr id="120" name="Group 119"/>
          <p:cNvGrpSpPr/>
          <p:nvPr userDrawn="1"/>
        </p:nvGrpSpPr>
        <p:grpSpPr>
          <a:xfrm>
            <a:off x="7696200" y="-152406"/>
            <a:ext cx="1447800" cy="1546514"/>
            <a:chOff x="7696200" y="-152406"/>
            <a:chExt cx="1447800" cy="1546514"/>
          </a:xfrm>
          <a:solidFill>
            <a:schemeClr val="bg2">
              <a:alpha val="50000"/>
            </a:schemeClr>
          </a:solidFill>
        </p:grpSpPr>
        <p:sp>
          <p:nvSpPr>
            <p:cNvPr id="121" name="Freeform 43"/>
            <p:cNvSpPr>
              <a:spLocks/>
            </p:cNvSpPr>
            <p:nvPr/>
          </p:nvSpPr>
          <p:spPr bwMode="auto">
            <a:xfrm>
              <a:off x="8661400" y="-152406"/>
              <a:ext cx="241300" cy="282980"/>
            </a:xfrm>
            <a:custGeom>
              <a:avLst/>
              <a:gdLst>
                <a:gd name="T0" fmla="*/ 110 w 110"/>
                <a:gd name="T1" fmla="*/ 129 h 129"/>
                <a:gd name="T2" fmla="*/ 0 w 110"/>
                <a:gd name="T3" fmla="*/ 65 h 129"/>
                <a:gd name="T4" fmla="*/ 110 w 110"/>
                <a:gd name="T5" fmla="*/ 0 h 129"/>
                <a:gd name="T6" fmla="*/ 110 w 110"/>
                <a:gd name="T7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9">
                  <a:moveTo>
                    <a:pt x="110" y="129"/>
                  </a:moveTo>
                  <a:lnTo>
                    <a:pt x="0" y="65"/>
                  </a:lnTo>
                  <a:lnTo>
                    <a:pt x="110" y="0"/>
                  </a:lnTo>
                  <a:lnTo>
                    <a:pt x="110" y="12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2" name="Freeform 22"/>
            <p:cNvSpPr>
              <a:spLocks/>
            </p:cNvSpPr>
            <p:nvPr/>
          </p:nvSpPr>
          <p:spPr bwMode="auto">
            <a:xfrm>
              <a:off x="8661400" y="1113323"/>
              <a:ext cx="241300" cy="280785"/>
            </a:xfrm>
            <a:custGeom>
              <a:avLst/>
              <a:gdLst>
                <a:gd name="T0" fmla="*/ 0 w 110"/>
                <a:gd name="T1" fmla="*/ 0 h 128"/>
                <a:gd name="T2" fmla="*/ 110 w 110"/>
                <a:gd name="T3" fmla="*/ 64 h 128"/>
                <a:gd name="T4" fmla="*/ 0 w 110"/>
                <a:gd name="T5" fmla="*/ 128 h 128"/>
                <a:gd name="T6" fmla="*/ 0 w 110"/>
                <a:gd name="T7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0" y="0"/>
                  </a:moveTo>
                  <a:lnTo>
                    <a:pt x="110" y="64"/>
                  </a:lnTo>
                  <a:lnTo>
                    <a:pt x="0" y="12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3" name="Freeform 30"/>
            <p:cNvSpPr>
              <a:spLocks/>
            </p:cNvSpPr>
            <p:nvPr/>
          </p:nvSpPr>
          <p:spPr bwMode="auto">
            <a:xfrm>
              <a:off x="8661400" y="411359"/>
              <a:ext cx="241300" cy="280785"/>
            </a:xfrm>
            <a:custGeom>
              <a:avLst/>
              <a:gdLst>
                <a:gd name="T0" fmla="*/ 110 w 110"/>
                <a:gd name="T1" fmla="*/ 128 h 128"/>
                <a:gd name="T2" fmla="*/ 0 w 110"/>
                <a:gd name="T3" fmla="*/ 64 h 128"/>
                <a:gd name="T4" fmla="*/ 110 w 110"/>
                <a:gd name="T5" fmla="*/ 0 h 128"/>
                <a:gd name="T6" fmla="*/ 110 w 110"/>
                <a:gd name="T7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110" y="128"/>
                  </a:moveTo>
                  <a:lnTo>
                    <a:pt x="0" y="64"/>
                  </a:lnTo>
                  <a:lnTo>
                    <a:pt x="110" y="0"/>
                  </a:lnTo>
                  <a:lnTo>
                    <a:pt x="110" y="12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4" name="Freeform 31"/>
            <p:cNvSpPr>
              <a:spLocks/>
            </p:cNvSpPr>
            <p:nvPr/>
          </p:nvSpPr>
          <p:spPr bwMode="auto">
            <a:xfrm>
              <a:off x="8661400" y="128379"/>
              <a:ext cx="241300" cy="282980"/>
            </a:xfrm>
            <a:custGeom>
              <a:avLst/>
              <a:gdLst>
                <a:gd name="T0" fmla="*/ 110 w 110"/>
                <a:gd name="T1" fmla="*/ 129 h 129"/>
                <a:gd name="T2" fmla="*/ 0 w 110"/>
                <a:gd name="T3" fmla="*/ 65 h 129"/>
                <a:gd name="T4" fmla="*/ 110 w 110"/>
                <a:gd name="T5" fmla="*/ 0 h 129"/>
                <a:gd name="T6" fmla="*/ 110 w 110"/>
                <a:gd name="T7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9">
                  <a:moveTo>
                    <a:pt x="110" y="129"/>
                  </a:moveTo>
                  <a:lnTo>
                    <a:pt x="0" y="65"/>
                  </a:lnTo>
                  <a:lnTo>
                    <a:pt x="110" y="0"/>
                  </a:lnTo>
                  <a:lnTo>
                    <a:pt x="110" y="12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5" name="Freeform 34"/>
            <p:cNvSpPr>
              <a:spLocks/>
            </p:cNvSpPr>
            <p:nvPr/>
          </p:nvSpPr>
          <p:spPr bwMode="auto">
            <a:xfrm>
              <a:off x="8902700" y="692145"/>
              <a:ext cx="241300" cy="280785"/>
            </a:xfrm>
            <a:custGeom>
              <a:avLst/>
              <a:gdLst>
                <a:gd name="T0" fmla="*/ 0 w 110"/>
                <a:gd name="T1" fmla="*/ 0 h 128"/>
                <a:gd name="T2" fmla="*/ 110 w 110"/>
                <a:gd name="T3" fmla="*/ 64 h 128"/>
                <a:gd name="T4" fmla="*/ 0 w 110"/>
                <a:gd name="T5" fmla="*/ 128 h 128"/>
                <a:gd name="T6" fmla="*/ 0 w 110"/>
                <a:gd name="T7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0" y="0"/>
                  </a:moveTo>
                  <a:lnTo>
                    <a:pt x="110" y="64"/>
                  </a:lnTo>
                  <a:lnTo>
                    <a:pt x="0" y="12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6" name="Freeform 39"/>
            <p:cNvSpPr>
              <a:spLocks/>
            </p:cNvSpPr>
            <p:nvPr/>
          </p:nvSpPr>
          <p:spPr bwMode="auto">
            <a:xfrm>
              <a:off x="8902700" y="270967"/>
              <a:ext cx="241300" cy="280785"/>
            </a:xfrm>
            <a:custGeom>
              <a:avLst/>
              <a:gdLst>
                <a:gd name="T0" fmla="*/ 110 w 110"/>
                <a:gd name="T1" fmla="*/ 128 h 128"/>
                <a:gd name="T2" fmla="*/ 0 w 110"/>
                <a:gd name="T3" fmla="*/ 63 h 128"/>
                <a:gd name="T4" fmla="*/ 110 w 110"/>
                <a:gd name="T5" fmla="*/ 0 h 128"/>
                <a:gd name="T6" fmla="*/ 110 w 110"/>
                <a:gd name="T7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110" y="128"/>
                  </a:moveTo>
                  <a:lnTo>
                    <a:pt x="0" y="63"/>
                  </a:lnTo>
                  <a:lnTo>
                    <a:pt x="110" y="0"/>
                  </a:lnTo>
                  <a:lnTo>
                    <a:pt x="110" y="12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7" name="Freeform 7"/>
            <p:cNvSpPr>
              <a:spLocks/>
            </p:cNvSpPr>
            <p:nvPr/>
          </p:nvSpPr>
          <p:spPr bwMode="auto">
            <a:xfrm>
              <a:off x="7696200" y="128379"/>
              <a:ext cx="241300" cy="282980"/>
            </a:xfrm>
            <a:custGeom>
              <a:avLst/>
              <a:gdLst>
                <a:gd name="T0" fmla="*/ 110 w 110"/>
                <a:gd name="T1" fmla="*/ 129 h 129"/>
                <a:gd name="T2" fmla="*/ 0 w 110"/>
                <a:gd name="T3" fmla="*/ 65 h 129"/>
                <a:gd name="T4" fmla="*/ 110 w 110"/>
                <a:gd name="T5" fmla="*/ 0 h 129"/>
                <a:gd name="T6" fmla="*/ 110 w 110"/>
                <a:gd name="T7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9">
                  <a:moveTo>
                    <a:pt x="110" y="129"/>
                  </a:moveTo>
                  <a:lnTo>
                    <a:pt x="0" y="65"/>
                  </a:lnTo>
                  <a:lnTo>
                    <a:pt x="110" y="0"/>
                  </a:lnTo>
                  <a:lnTo>
                    <a:pt x="110" y="12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8" name="Freeform 9"/>
            <p:cNvSpPr>
              <a:spLocks/>
            </p:cNvSpPr>
            <p:nvPr/>
          </p:nvSpPr>
          <p:spPr bwMode="auto">
            <a:xfrm>
              <a:off x="7937500" y="-152406"/>
              <a:ext cx="241300" cy="280785"/>
            </a:xfrm>
            <a:custGeom>
              <a:avLst/>
              <a:gdLst>
                <a:gd name="T0" fmla="*/ 0 w 110"/>
                <a:gd name="T1" fmla="*/ 0 h 128"/>
                <a:gd name="T2" fmla="*/ 110 w 110"/>
                <a:gd name="T3" fmla="*/ 65 h 128"/>
                <a:gd name="T4" fmla="*/ 0 w 110"/>
                <a:gd name="T5" fmla="*/ 128 h 128"/>
                <a:gd name="T6" fmla="*/ 0 w 110"/>
                <a:gd name="T7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0" y="0"/>
                  </a:moveTo>
                  <a:lnTo>
                    <a:pt x="110" y="65"/>
                  </a:lnTo>
                  <a:lnTo>
                    <a:pt x="0" y="12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9" name="Freeform 12"/>
            <p:cNvSpPr>
              <a:spLocks/>
            </p:cNvSpPr>
            <p:nvPr/>
          </p:nvSpPr>
          <p:spPr bwMode="auto">
            <a:xfrm>
              <a:off x="8178800" y="270967"/>
              <a:ext cx="241300" cy="280785"/>
            </a:xfrm>
            <a:custGeom>
              <a:avLst/>
              <a:gdLst>
                <a:gd name="T0" fmla="*/ 0 w 110"/>
                <a:gd name="T1" fmla="*/ 0 h 128"/>
                <a:gd name="T2" fmla="*/ 110 w 110"/>
                <a:gd name="T3" fmla="*/ 64 h 128"/>
                <a:gd name="T4" fmla="*/ 0 w 110"/>
                <a:gd name="T5" fmla="*/ 128 h 128"/>
                <a:gd name="T6" fmla="*/ 0 w 110"/>
                <a:gd name="T7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0" y="0"/>
                  </a:moveTo>
                  <a:lnTo>
                    <a:pt x="110" y="64"/>
                  </a:lnTo>
                  <a:lnTo>
                    <a:pt x="0" y="12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0" name="Freeform 16"/>
            <p:cNvSpPr>
              <a:spLocks/>
            </p:cNvSpPr>
            <p:nvPr/>
          </p:nvSpPr>
          <p:spPr bwMode="auto">
            <a:xfrm>
              <a:off x="8178800" y="-152406"/>
              <a:ext cx="241300" cy="280785"/>
            </a:xfrm>
            <a:custGeom>
              <a:avLst/>
              <a:gdLst>
                <a:gd name="T0" fmla="*/ 110 w 110"/>
                <a:gd name="T1" fmla="*/ 128 h 128"/>
                <a:gd name="T2" fmla="*/ 0 w 110"/>
                <a:gd name="T3" fmla="*/ 65 h 128"/>
                <a:gd name="T4" fmla="*/ 110 w 110"/>
                <a:gd name="T5" fmla="*/ 0 h 128"/>
                <a:gd name="T6" fmla="*/ 110 w 110"/>
                <a:gd name="T7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110" y="128"/>
                  </a:moveTo>
                  <a:lnTo>
                    <a:pt x="0" y="65"/>
                  </a:lnTo>
                  <a:lnTo>
                    <a:pt x="110" y="0"/>
                  </a:lnTo>
                  <a:lnTo>
                    <a:pt x="110" y="12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1" name="Freeform 18"/>
            <p:cNvSpPr>
              <a:spLocks/>
            </p:cNvSpPr>
            <p:nvPr/>
          </p:nvSpPr>
          <p:spPr bwMode="auto">
            <a:xfrm>
              <a:off x="8420100" y="692145"/>
              <a:ext cx="241300" cy="280785"/>
            </a:xfrm>
            <a:custGeom>
              <a:avLst/>
              <a:gdLst>
                <a:gd name="T0" fmla="*/ 0 w 110"/>
                <a:gd name="T1" fmla="*/ 0 h 128"/>
                <a:gd name="T2" fmla="*/ 110 w 110"/>
                <a:gd name="T3" fmla="*/ 64 h 128"/>
                <a:gd name="T4" fmla="*/ 0 w 110"/>
                <a:gd name="T5" fmla="*/ 128 h 128"/>
                <a:gd name="T6" fmla="*/ 0 w 110"/>
                <a:gd name="T7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0" y="0"/>
                  </a:moveTo>
                  <a:lnTo>
                    <a:pt x="110" y="64"/>
                  </a:lnTo>
                  <a:lnTo>
                    <a:pt x="0" y="12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8" name="Freeform 41"/>
            <p:cNvSpPr>
              <a:spLocks/>
            </p:cNvSpPr>
            <p:nvPr/>
          </p:nvSpPr>
          <p:spPr bwMode="auto">
            <a:xfrm>
              <a:off x="8902700" y="-12013"/>
              <a:ext cx="241300" cy="282980"/>
            </a:xfrm>
            <a:custGeom>
              <a:avLst/>
              <a:gdLst>
                <a:gd name="T0" fmla="*/ 110 w 110"/>
                <a:gd name="T1" fmla="*/ 129 h 129"/>
                <a:gd name="T2" fmla="*/ 0 w 110"/>
                <a:gd name="T3" fmla="*/ 64 h 129"/>
                <a:gd name="T4" fmla="*/ 110 w 110"/>
                <a:gd name="T5" fmla="*/ 0 h 129"/>
                <a:gd name="T6" fmla="*/ 110 w 110"/>
                <a:gd name="T7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9">
                  <a:moveTo>
                    <a:pt x="110" y="129"/>
                  </a:moveTo>
                  <a:lnTo>
                    <a:pt x="0" y="64"/>
                  </a:lnTo>
                  <a:lnTo>
                    <a:pt x="110" y="0"/>
                  </a:lnTo>
                  <a:lnTo>
                    <a:pt x="110" y="12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69" name="Group 168"/>
          <p:cNvGrpSpPr/>
          <p:nvPr userDrawn="1"/>
        </p:nvGrpSpPr>
        <p:grpSpPr>
          <a:xfrm>
            <a:off x="7937500" y="-152406"/>
            <a:ext cx="1206500" cy="1406121"/>
            <a:chOff x="7937500" y="-152406"/>
            <a:chExt cx="1206500" cy="1406121"/>
          </a:xfrm>
          <a:solidFill>
            <a:schemeClr val="bg2">
              <a:alpha val="75000"/>
            </a:schemeClr>
          </a:solidFill>
        </p:grpSpPr>
        <p:sp>
          <p:nvSpPr>
            <p:cNvPr id="170" name="Freeform 8"/>
            <p:cNvSpPr>
              <a:spLocks/>
            </p:cNvSpPr>
            <p:nvPr/>
          </p:nvSpPr>
          <p:spPr bwMode="auto">
            <a:xfrm>
              <a:off x="7937500" y="-9819"/>
              <a:ext cx="241300" cy="280785"/>
            </a:xfrm>
            <a:custGeom>
              <a:avLst/>
              <a:gdLst>
                <a:gd name="T0" fmla="*/ 110 w 110"/>
                <a:gd name="T1" fmla="*/ 128 h 128"/>
                <a:gd name="T2" fmla="*/ 0 w 110"/>
                <a:gd name="T3" fmla="*/ 63 h 128"/>
                <a:gd name="T4" fmla="*/ 110 w 110"/>
                <a:gd name="T5" fmla="*/ 0 h 128"/>
                <a:gd name="T6" fmla="*/ 110 w 110"/>
                <a:gd name="T7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110" y="128"/>
                  </a:moveTo>
                  <a:lnTo>
                    <a:pt x="0" y="63"/>
                  </a:lnTo>
                  <a:lnTo>
                    <a:pt x="110" y="0"/>
                  </a:lnTo>
                  <a:lnTo>
                    <a:pt x="110" y="12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1" name="Freeform 6"/>
            <p:cNvSpPr>
              <a:spLocks/>
            </p:cNvSpPr>
            <p:nvPr/>
          </p:nvSpPr>
          <p:spPr bwMode="auto">
            <a:xfrm>
              <a:off x="7937500" y="270966"/>
              <a:ext cx="241300" cy="280785"/>
            </a:xfrm>
            <a:custGeom>
              <a:avLst/>
              <a:gdLst>
                <a:gd name="T0" fmla="*/ 110 w 110"/>
                <a:gd name="T1" fmla="*/ 128 h 128"/>
                <a:gd name="T2" fmla="*/ 0 w 110"/>
                <a:gd name="T3" fmla="*/ 64 h 128"/>
                <a:gd name="T4" fmla="*/ 110 w 110"/>
                <a:gd name="T5" fmla="*/ 0 h 128"/>
                <a:gd name="T6" fmla="*/ 110 w 110"/>
                <a:gd name="T7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110" y="128"/>
                  </a:moveTo>
                  <a:lnTo>
                    <a:pt x="0" y="64"/>
                  </a:lnTo>
                  <a:lnTo>
                    <a:pt x="110" y="0"/>
                  </a:lnTo>
                  <a:lnTo>
                    <a:pt x="110" y="12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2" name="Freeform 21"/>
            <p:cNvSpPr>
              <a:spLocks/>
            </p:cNvSpPr>
            <p:nvPr/>
          </p:nvSpPr>
          <p:spPr bwMode="auto">
            <a:xfrm>
              <a:off x="8420100" y="-152406"/>
              <a:ext cx="241300" cy="280785"/>
            </a:xfrm>
            <a:custGeom>
              <a:avLst/>
              <a:gdLst>
                <a:gd name="T0" fmla="*/ 0 w 110"/>
                <a:gd name="T1" fmla="*/ 0 h 128"/>
                <a:gd name="T2" fmla="*/ 110 w 110"/>
                <a:gd name="T3" fmla="*/ 65 h 128"/>
                <a:gd name="T4" fmla="*/ 0 w 110"/>
                <a:gd name="T5" fmla="*/ 128 h 128"/>
                <a:gd name="T6" fmla="*/ 0 w 110"/>
                <a:gd name="T7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0" y="0"/>
                  </a:moveTo>
                  <a:lnTo>
                    <a:pt x="110" y="65"/>
                  </a:lnTo>
                  <a:lnTo>
                    <a:pt x="0" y="12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3" name="Freeform 5"/>
            <p:cNvSpPr>
              <a:spLocks/>
            </p:cNvSpPr>
            <p:nvPr/>
          </p:nvSpPr>
          <p:spPr bwMode="auto">
            <a:xfrm>
              <a:off x="7937500" y="551752"/>
              <a:ext cx="241300" cy="280785"/>
            </a:xfrm>
            <a:custGeom>
              <a:avLst/>
              <a:gdLst>
                <a:gd name="T0" fmla="*/ 110 w 110"/>
                <a:gd name="T1" fmla="*/ 128 h 128"/>
                <a:gd name="T2" fmla="*/ 0 w 110"/>
                <a:gd name="T3" fmla="*/ 64 h 128"/>
                <a:gd name="T4" fmla="*/ 110 w 110"/>
                <a:gd name="T5" fmla="*/ 0 h 128"/>
                <a:gd name="T6" fmla="*/ 110 w 110"/>
                <a:gd name="T7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110" y="128"/>
                  </a:moveTo>
                  <a:lnTo>
                    <a:pt x="0" y="64"/>
                  </a:lnTo>
                  <a:lnTo>
                    <a:pt x="110" y="0"/>
                  </a:lnTo>
                  <a:lnTo>
                    <a:pt x="110" y="12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4" name="Freeform 24"/>
            <p:cNvSpPr>
              <a:spLocks/>
            </p:cNvSpPr>
            <p:nvPr/>
          </p:nvSpPr>
          <p:spPr bwMode="auto">
            <a:xfrm>
              <a:off x="8661400" y="832537"/>
              <a:ext cx="241300" cy="280785"/>
            </a:xfrm>
            <a:custGeom>
              <a:avLst/>
              <a:gdLst>
                <a:gd name="T0" fmla="*/ 0 w 110"/>
                <a:gd name="T1" fmla="*/ 0 h 128"/>
                <a:gd name="T2" fmla="*/ 110 w 110"/>
                <a:gd name="T3" fmla="*/ 64 h 128"/>
                <a:gd name="T4" fmla="*/ 0 w 110"/>
                <a:gd name="T5" fmla="*/ 128 h 128"/>
                <a:gd name="T6" fmla="*/ 0 w 110"/>
                <a:gd name="T7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0" y="0"/>
                  </a:moveTo>
                  <a:lnTo>
                    <a:pt x="110" y="64"/>
                  </a:lnTo>
                  <a:lnTo>
                    <a:pt x="0" y="12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5" name="Freeform 32"/>
            <p:cNvSpPr>
              <a:spLocks/>
            </p:cNvSpPr>
            <p:nvPr/>
          </p:nvSpPr>
          <p:spPr bwMode="auto">
            <a:xfrm>
              <a:off x="8902700" y="972930"/>
              <a:ext cx="241300" cy="280785"/>
            </a:xfrm>
            <a:custGeom>
              <a:avLst/>
              <a:gdLst>
                <a:gd name="T0" fmla="*/ 0 w 110"/>
                <a:gd name="T1" fmla="*/ 0 h 128"/>
                <a:gd name="T2" fmla="*/ 110 w 110"/>
                <a:gd name="T3" fmla="*/ 64 h 128"/>
                <a:gd name="T4" fmla="*/ 0 w 110"/>
                <a:gd name="T5" fmla="*/ 128 h 128"/>
                <a:gd name="T6" fmla="*/ 0 w 110"/>
                <a:gd name="T7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0" y="0"/>
                  </a:moveTo>
                  <a:lnTo>
                    <a:pt x="110" y="64"/>
                  </a:lnTo>
                  <a:lnTo>
                    <a:pt x="0" y="12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6" name="Freeform 42"/>
            <p:cNvSpPr>
              <a:spLocks/>
            </p:cNvSpPr>
            <p:nvPr/>
          </p:nvSpPr>
          <p:spPr bwMode="auto">
            <a:xfrm>
              <a:off x="8661400" y="-9819"/>
              <a:ext cx="241300" cy="280785"/>
            </a:xfrm>
            <a:custGeom>
              <a:avLst/>
              <a:gdLst>
                <a:gd name="T0" fmla="*/ 0 w 110"/>
                <a:gd name="T1" fmla="*/ 0 h 128"/>
                <a:gd name="T2" fmla="*/ 110 w 110"/>
                <a:gd name="T3" fmla="*/ 63 h 128"/>
                <a:gd name="T4" fmla="*/ 0 w 110"/>
                <a:gd name="T5" fmla="*/ 128 h 128"/>
                <a:gd name="T6" fmla="*/ 0 w 110"/>
                <a:gd name="T7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0" y="0"/>
                  </a:moveTo>
                  <a:lnTo>
                    <a:pt x="110" y="63"/>
                  </a:lnTo>
                  <a:lnTo>
                    <a:pt x="0" y="12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77" name="Group 176"/>
          <p:cNvGrpSpPr/>
          <p:nvPr userDrawn="1"/>
        </p:nvGrpSpPr>
        <p:grpSpPr>
          <a:xfrm>
            <a:off x="8178800" y="-152406"/>
            <a:ext cx="965200" cy="1686907"/>
            <a:chOff x="8178800" y="-152406"/>
            <a:chExt cx="965200" cy="1686907"/>
          </a:xfrm>
          <a:solidFill>
            <a:schemeClr val="bg2">
              <a:alpha val="25000"/>
            </a:schemeClr>
          </a:solidFill>
        </p:grpSpPr>
        <p:sp>
          <p:nvSpPr>
            <p:cNvPr id="178" name="Freeform 14"/>
            <p:cNvSpPr>
              <a:spLocks/>
            </p:cNvSpPr>
            <p:nvPr/>
          </p:nvSpPr>
          <p:spPr bwMode="auto">
            <a:xfrm>
              <a:off x="8178800" y="128379"/>
              <a:ext cx="241300" cy="282980"/>
            </a:xfrm>
            <a:custGeom>
              <a:avLst/>
              <a:gdLst>
                <a:gd name="T0" fmla="*/ 110 w 110"/>
                <a:gd name="T1" fmla="*/ 129 h 129"/>
                <a:gd name="T2" fmla="*/ 0 w 110"/>
                <a:gd name="T3" fmla="*/ 65 h 129"/>
                <a:gd name="T4" fmla="*/ 110 w 110"/>
                <a:gd name="T5" fmla="*/ 0 h 129"/>
                <a:gd name="T6" fmla="*/ 110 w 110"/>
                <a:gd name="T7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9">
                  <a:moveTo>
                    <a:pt x="110" y="129"/>
                  </a:moveTo>
                  <a:lnTo>
                    <a:pt x="0" y="65"/>
                  </a:lnTo>
                  <a:lnTo>
                    <a:pt x="110" y="0"/>
                  </a:lnTo>
                  <a:lnTo>
                    <a:pt x="110" y="12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9" name="Freeform 17"/>
            <p:cNvSpPr>
              <a:spLocks/>
            </p:cNvSpPr>
            <p:nvPr/>
          </p:nvSpPr>
          <p:spPr bwMode="auto">
            <a:xfrm>
              <a:off x="8420100" y="832537"/>
              <a:ext cx="241300" cy="280785"/>
            </a:xfrm>
            <a:custGeom>
              <a:avLst/>
              <a:gdLst>
                <a:gd name="T0" fmla="*/ 110 w 110"/>
                <a:gd name="T1" fmla="*/ 128 h 128"/>
                <a:gd name="T2" fmla="*/ 0 w 110"/>
                <a:gd name="T3" fmla="*/ 64 h 128"/>
                <a:gd name="T4" fmla="*/ 110 w 110"/>
                <a:gd name="T5" fmla="*/ 0 h 128"/>
                <a:gd name="T6" fmla="*/ 110 w 110"/>
                <a:gd name="T7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110" y="128"/>
                  </a:moveTo>
                  <a:lnTo>
                    <a:pt x="0" y="64"/>
                  </a:lnTo>
                  <a:lnTo>
                    <a:pt x="110" y="0"/>
                  </a:lnTo>
                  <a:lnTo>
                    <a:pt x="110" y="12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0" name="Freeform 19"/>
            <p:cNvSpPr>
              <a:spLocks/>
            </p:cNvSpPr>
            <p:nvPr/>
          </p:nvSpPr>
          <p:spPr bwMode="auto">
            <a:xfrm>
              <a:off x="8420100" y="551752"/>
              <a:ext cx="241300" cy="280785"/>
            </a:xfrm>
            <a:custGeom>
              <a:avLst/>
              <a:gdLst>
                <a:gd name="T0" fmla="*/ 110 w 110"/>
                <a:gd name="T1" fmla="*/ 128 h 128"/>
                <a:gd name="T2" fmla="*/ 0 w 110"/>
                <a:gd name="T3" fmla="*/ 64 h 128"/>
                <a:gd name="T4" fmla="*/ 110 w 110"/>
                <a:gd name="T5" fmla="*/ 0 h 128"/>
                <a:gd name="T6" fmla="*/ 110 w 110"/>
                <a:gd name="T7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110" y="128"/>
                  </a:moveTo>
                  <a:lnTo>
                    <a:pt x="0" y="64"/>
                  </a:lnTo>
                  <a:lnTo>
                    <a:pt x="110" y="0"/>
                  </a:lnTo>
                  <a:lnTo>
                    <a:pt x="110" y="12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1" name="Freeform 20"/>
            <p:cNvSpPr>
              <a:spLocks/>
            </p:cNvSpPr>
            <p:nvPr/>
          </p:nvSpPr>
          <p:spPr bwMode="auto">
            <a:xfrm>
              <a:off x="8420100" y="-9819"/>
              <a:ext cx="241300" cy="280785"/>
            </a:xfrm>
            <a:custGeom>
              <a:avLst/>
              <a:gdLst>
                <a:gd name="T0" fmla="*/ 110 w 110"/>
                <a:gd name="T1" fmla="*/ 128 h 128"/>
                <a:gd name="T2" fmla="*/ 0 w 110"/>
                <a:gd name="T3" fmla="*/ 63 h 128"/>
                <a:gd name="T4" fmla="*/ 110 w 110"/>
                <a:gd name="T5" fmla="*/ 0 h 128"/>
                <a:gd name="T6" fmla="*/ 110 w 110"/>
                <a:gd name="T7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110" y="128"/>
                  </a:moveTo>
                  <a:lnTo>
                    <a:pt x="0" y="63"/>
                  </a:lnTo>
                  <a:lnTo>
                    <a:pt x="110" y="0"/>
                  </a:lnTo>
                  <a:lnTo>
                    <a:pt x="110" y="12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2" name="Freeform 29"/>
            <p:cNvSpPr>
              <a:spLocks/>
            </p:cNvSpPr>
            <p:nvPr/>
          </p:nvSpPr>
          <p:spPr bwMode="auto">
            <a:xfrm>
              <a:off x="8661400" y="692145"/>
              <a:ext cx="241300" cy="280785"/>
            </a:xfrm>
            <a:custGeom>
              <a:avLst/>
              <a:gdLst>
                <a:gd name="T0" fmla="*/ 110 w 110"/>
                <a:gd name="T1" fmla="*/ 128 h 128"/>
                <a:gd name="T2" fmla="*/ 0 w 110"/>
                <a:gd name="T3" fmla="*/ 64 h 128"/>
                <a:gd name="T4" fmla="*/ 110 w 110"/>
                <a:gd name="T5" fmla="*/ 0 h 128"/>
                <a:gd name="T6" fmla="*/ 110 w 110"/>
                <a:gd name="T7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110" y="128"/>
                  </a:moveTo>
                  <a:lnTo>
                    <a:pt x="0" y="64"/>
                  </a:lnTo>
                  <a:lnTo>
                    <a:pt x="110" y="0"/>
                  </a:lnTo>
                  <a:lnTo>
                    <a:pt x="110" y="12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3" name="Freeform 33"/>
            <p:cNvSpPr>
              <a:spLocks/>
            </p:cNvSpPr>
            <p:nvPr/>
          </p:nvSpPr>
          <p:spPr bwMode="auto">
            <a:xfrm>
              <a:off x="8902700" y="832537"/>
              <a:ext cx="241300" cy="280785"/>
            </a:xfrm>
            <a:custGeom>
              <a:avLst/>
              <a:gdLst>
                <a:gd name="T0" fmla="*/ 110 w 110"/>
                <a:gd name="T1" fmla="*/ 128 h 128"/>
                <a:gd name="T2" fmla="*/ 0 w 110"/>
                <a:gd name="T3" fmla="*/ 64 h 128"/>
                <a:gd name="T4" fmla="*/ 110 w 110"/>
                <a:gd name="T5" fmla="*/ 0 h 128"/>
                <a:gd name="T6" fmla="*/ 110 w 110"/>
                <a:gd name="T7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110" y="128"/>
                  </a:moveTo>
                  <a:lnTo>
                    <a:pt x="0" y="64"/>
                  </a:lnTo>
                  <a:lnTo>
                    <a:pt x="110" y="0"/>
                  </a:lnTo>
                  <a:lnTo>
                    <a:pt x="110" y="12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4" name="Freeform 36"/>
            <p:cNvSpPr>
              <a:spLocks/>
            </p:cNvSpPr>
            <p:nvPr/>
          </p:nvSpPr>
          <p:spPr bwMode="auto">
            <a:xfrm>
              <a:off x="8902700" y="1253716"/>
              <a:ext cx="241300" cy="280785"/>
            </a:xfrm>
            <a:custGeom>
              <a:avLst/>
              <a:gdLst>
                <a:gd name="T0" fmla="*/ 0 w 110"/>
                <a:gd name="T1" fmla="*/ 0 h 128"/>
                <a:gd name="T2" fmla="*/ 110 w 110"/>
                <a:gd name="T3" fmla="*/ 64 h 128"/>
                <a:gd name="T4" fmla="*/ 0 w 110"/>
                <a:gd name="T5" fmla="*/ 128 h 128"/>
                <a:gd name="T6" fmla="*/ 0 w 110"/>
                <a:gd name="T7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0" y="0"/>
                  </a:moveTo>
                  <a:lnTo>
                    <a:pt x="110" y="64"/>
                  </a:lnTo>
                  <a:lnTo>
                    <a:pt x="0" y="12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5" name="Freeform 38"/>
            <p:cNvSpPr>
              <a:spLocks/>
            </p:cNvSpPr>
            <p:nvPr/>
          </p:nvSpPr>
          <p:spPr bwMode="auto">
            <a:xfrm>
              <a:off x="8902700" y="551752"/>
              <a:ext cx="241300" cy="280785"/>
            </a:xfrm>
            <a:custGeom>
              <a:avLst/>
              <a:gdLst>
                <a:gd name="T0" fmla="*/ 110 w 110"/>
                <a:gd name="T1" fmla="*/ 128 h 128"/>
                <a:gd name="T2" fmla="*/ 0 w 110"/>
                <a:gd name="T3" fmla="*/ 64 h 128"/>
                <a:gd name="T4" fmla="*/ 110 w 110"/>
                <a:gd name="T5" fmla="*/ 0 h 128"/>
                <a:gd name="T6" fmla="*/ 110 w 110"/>
                <a:gd name="T7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110" y="128"/>
                  </a:moveTo>
                  <a:lnTo>
                    <a:pt x="0" y="64"/>
                  </a:lnTo>
                  <a:lnTo>
                    <a:pt x="110" y="0"/>
                  </a:lnTo>
                  <a:lnTo>
                    <a:pt x="110" y="12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6" name="Freeform 40"/>
            <p:cNvSpPr>
              <a:spLocks/>
            </p:cNvSpPr>
            <p:nvPr/>
          </p:nvSpPr>
          <p:spPr bwMode="auto">
            <a:xfrm>
              <a:off x="8902700" y="128379"/>
              <a:ext cx="241300" cy="280785"/>
            </a:xfrm>
            <a:custGeom>
              <a:avLst/>
              <a:gdLst>
                <a:gd name="T0" fmla="*/ 0 w 110"/>
                <a:gd name="T1" fmla="*/ 0 h 128"/>
                <a:gd name="T2" fmla="*/ 110 w 110"/>
                <a:gd name="T3" fmla="*/ 65 h 128"/>
                <a:gd name="T4" fmla="*/ 0 w 110"/>
                <a:gd name="T5" fmla="*/ 128 h 128"/>
                <a:gd name="T6" fmla="*/ 0 w 110"/>
                <a:gd name="T7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0" y="0"/>
                  </a:moveTo>
                  <a:lnTo>
                    <a:pt x="110" y="65"/>
                  </a:lnTo>
                  <a:lnTo>
                    <a:pt x="0" y="12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7" name="Freeform 11"/>
            <p:cNvSpPr>
              <a:spLocks/>
            </p:cNvSpPr>
            <p:nvPr/>
          </p:nvSpPr>
          <p:spPr bwMode="auto">
            <a:xfrm>
              <a:off x="8178800" y="411359"/>
              <a:ext cx="241300" cy="280785"/>
            </a:xfrm>
            <a:custGeom>
              <a:avLst/>
              <a:gdLst>
                <a:gd name="T0" fmla="*/ 110 w 110"/>
                <a:gd name="T1" fmla="*/ 128 h 128"/>
                <a:gd name="T2" fmla="*/ 0 w 110"/>
                <a:gd name="T3" fmla="*/ 64 h 128"/>
                <a:gd name="T4" fmla="*/ 110 w 110"/>
                <a:gd name="T5" fmla="*/ 0 h 128"/>
                <a:gd name="T6" fmla="*/ 110 w 110"/>
                <a:gd name="T7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110" y="128"/>
                  </a:moveTo>
                  <a:lnTo>
                    <a:pt x="0" y="64"/>
                  </a:lnTo>
                  <a:lnTo>
                    <a:pt x="110" y="0"/>
                  </a:lnTo>
                  <a:lnTo>
                    <a:pt x="110" y="12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8" name="Freeform 23"/>
            <p:cNvSpPr>
              <a:spLocks/>
            </p:cNvSpPr>
            <p:nvPr/>
          </p:nvSpPr>
          <p:spPr bwMode="auto">
            <a:xfrm>
              <a:off x="8661400" y="972930"/>
              <a:ext cx="241300" cy="280785"/>
            </a:xfrm>
            <a:custGeom>
              <a:avLst/>
              <a:gdLst>
                <a:gd name="T0" fmla="*/ 110 w 110"/>
                <a:gd name="T1" fmla="*/ 128 h 128"/>
                <a:gd name="T2" fmla="*/ 0 w 110"/>
                <a:gd name="T3" fmla="*/ 64 h 128"/>
                <a:gd name="T4" fmla="*/ 110 w 110"/>
                <a:gd name="T5" fmla="*/ 0 h 128"/>
                <a:gd name="T6" fmla="*/ 110 w 110"/>
                <a:gd name="T7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110" y="128"/>
                  </a:moveTo>
                  <a:lnTo>
                    <a:pt x="0" y="64"/>
                  </a:lnTo>
                  <a:lnTo>
                    <a:pt x="110" y="0"/>
                  </a:lnTo>
                  <a:lnTo>
                    <a:pt x="110" y="12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9" name="Freeform 44"/>
            <p:cNvSpPr>
              <a:spLocks/>
            </p:cNvSpPr>
            <p:nvPr/>
          </p:nvSpPr>
          <p:spPr bwMode="auto">
            <a:xfrm>
              <a:off x="8902700" y="-152406"/>
              <a:ext cx="241300" cy="282980"/>
            </a:xfrm>
            <a:custGeom>
              <a:avLst/>
              <a:gdLst>
                <a:gd name="T0" fmla="*/ 0 w 110"/>
                <a:gd name="T1" fmla="*/ 0 h 129"/>
                <a:gd name="T2" fmla="*/ 110 w 110"/>
                <a:gd name="T3" fmla="*/ 65 h 129"/>
                <a:gd name="T4" fmla="*/ 0 w 110"/>
                <a:gd name="T5" fmla="*/ 129 h 129"/>
                <a:gd name="T6" fmla="*/ 0 w 110"/>
                <a:gd name="T7" fmla="*/ 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9">
                  <a:moveTo>
                    <a:pt x="0" y="0"/>
                  </a:moveTo>
                  <a:lnTo>
                    <a:pt x="110" y="65"/>
                  </a:lnTo>
                  <a:lnTo>
                    <a:pt x="0" y="129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90" name="Freeform 45"/>
          <p:cNvSpPr>
            <a:spLocks/>
          </p:cNvSpPr>
          <p:nvPr userDrawn="1"/>
        </p:nvSpPr>
        <p:spPr bwMode="auto">
          <a:xfrm>
            <a:off x="8420100" y="128379"/>
            <a:ext cx="484794" cy="568153"/>
          </a:xfrm>
          <a:custGeom>
            <a:avLst/>
            <a:gdLst>
              <a:gd name="T0" fmla="*/ 0 w 221"/>
              <a:gd name="T1" fmla="*/ 0 h 259"/>
              <a:gd name="T2" fmla="*/ 0 w 221"/>
              <a:gd name="T3" fmla="*/ 259 h 259"/>
              <a:gd name="T4" fmla="*/ 221 w 221"/>
              <a:gd name="T5" fmla="*/ 129 h 259"/>
              <a:gd name="T6" fmla="*/ 0 w 221"/>
              <a:gd name="T7" fmla="*/ 0 h 2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21" h="259">
                <a:moveTo>
                  <a:pt x="0" y="0"/>
                </a:moveTo>
                <a:lnTo>
                  <a:pt x="0" y="259"/>
                </a:lnTo>
                <a:lnTo>
                  <a:pt x="221" y="129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ffectLst>
            <a:outerShdw blurRad="635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9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53425" y="269871"/>
            <a:ext cx="508794" cy="273844"/>
          </a:xfrm>
        </p:spPr>
        <p:txBody>
          <a:bodyPr/>
          <a:lstStyle>
            <a:lvl1pPr algn="ctr">
              <a:defRPr sz="1050" b="1">
                <a:solidFill>
                  <a:schemeClr val="accent1"/>
                </a:solidFill>
              </a:defRPr>
            </a:lvl1pPr>
          </a:lstStyle>
          <a:p>
            <a:fld id="{B6DC25A4-3C61-4B42-BD00-540179DCC986}" type="slidenum">
              <a:rPr lang="id-ID" smtClean="0"/>
              <a:pPr/>
              <a:t>‹#›</a:t>
            </a:fld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502420894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Full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144000" cy="6858000"/>
          </a:xfrm>
        </p:spPr>
        <p:txBody>
          <a:bodyPr/>
          <a:lstStyle/>
          <a:p>
            <a:endParaRPr lang="id-ID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28650" y="161925"/>
            <a:ext cx="7886700" cy="1325563"/>
          </a:xfrm>
        </p:spPr>
        <p:txBody>
          <a:bodyPr/>
          <a:lstStyle>
            <a:lvl1pPr algn="ctr"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8"/>
          <p:cNvSpPr>
            <a:spLocks noGrp="1"/>
          </p:cNvSpPr>
          <p:nvPr>
            <p:ph type="body" sz="quarter" idx="16"/>
          </p:nvPr>
        </p:nvSpPr>
        <p:spPr>
          <a:xfrm>
            <a:off x="628650" y="1150620"/>
            <a:ext cx="7886700" cy="355600"/>
          </a:xfrm>
        </p:spPr>
        <p:txBody>
          <a:bodyPr>
            <a:noAutofit/>
          </a:bodyPr>
          <a:lstStyle>
            <a:lvl1pPr marL="0" indent="0" algn="ctr">
              <a:buNone/>
              <a:defRPr sz="12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53425" y="359828"/>
            <a:ext cx="508794" cy="365125"/>
          </a:xfrm>
        </p:spPr>
        <p:txBody>
          <a:bodyPr/>
          <a:lstStyle>
            <a:lvl1pPr algn="ctr">
              <a:defRPr sz="1050" b="1">
                <a:solidFill>
                  <a:schemeClr val="accent1"/>
                </a:solidFill>
              </a:defRPr>
            </a:lvl1pPr>
          </a:lstStyle>
          <a:p>
            <a:fld id="{B6DC25A4-3C61-4B42-BD00-540179DCC986}" type="slidenum">
              <a:rPr lang="id-ID" smtClean="0"/>
              <a:pPr/>
              <a:t>‹#›</a:t>
            </a:fld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53746199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itle 1"/>
          <p:cNvSpPr>
            <a:spLocks noGrp="1"/>
          </p:cNvSpPr>
          <p:nvPr>
            <p:ph type="title"/>
          </p:nvPr>
        </p:nvSpPr>
        <p:spPr>
          <a:xfrm>
            <a:off x="628650" y="161925"/>
            <a:ext cx="7886700" cy="1325563"/>
          </a:xfrm>
        </p:spPr>
        <p:txBody>
          <a:bodyPr/>
          <a:lstStyle>
            <a:lvl1pPr algn="ctr"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6" name="Text Placeholder 8"/>
          <p:cNvSpPr>
            <a:spLocks noGrp="1"/>
          </p:cNvSpPr>
          <p:nvPr>
            <p:ph type="body" sz="quarter" idx="16"/>
          </p:nvPr>
        </p:nvSpPr>
        <p:spPr>
          <a:xfrm>
            <a:off x="628650" y="1049020"/>
            <a:ext cx="7886700" cy="355600"/>
          </a:xfrm>
        </p:spPr>
        <p:txBody>
          <a:bodyPr>
            <a:noAutofit/>
          </a:bodyPr>
          <a:lstStyle>
            <a:lvl1pPr marL="0" indent="0" algn="ctr">
              <a:buNone/>
              <a:defRPr sz="12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77" name="Group 76"/>
          <p:cNvGrpSpPr/>
          <p:nvPr userDrawn="1"/>
        </p:nvGrpSpPr>
        <p:grpSpPr>
          <a:xfrm>
            <a:off x="7696200" y="-152406"/>
            <a:ext cx="1447800" cy="1546514"/>
            <a:chOff x="7696200" y="-152406"/>
            <a:chExt cx="1447800" cy="1546514"/>
          </a:xfrm>
          <a:solidFill>
            <a:schemeClr val="bg2">
              <a:alpha val="50000"/>
            </a:schemeClr>
          </a:solidFill>
        </p:grpSpPr>
        <p:sp>
          <p:nvSpPr>
            <p:cNvPr id="78" name="Freeform 43"/>
            <p:cNvSpPr>
              <a:spLocks/>
            </p:cNvSpPr>
            <p:nvPr/>
          </p:nvSpPr>
          <p:spPr bwMode="auto">
            <a:xfrm>
              <a:off x="8661400" y="-152406"/>
              <a:ext cx="241300" cy="282980"/>
            </a:xfrm>
            <a:custGeom>
              <a:avLst/>
              <a:gdLst>
                <a:gd name="T0" fmla="*/ 110 w 110"/>
                <a:gd name="T1" fmla="*/ 129 h 129"/>
                <a:gd name="T2" fmla="*/ 0 w 110"/>
                <a:gd name="T3" fmla="*/ 65 h 129"/>
                <a:gd name="T4" fmla="*/ 110 w 110"/>
                <a:gd name="T5" fmla="*/ 0 h 129"/>
                <a:gd name="T6" fmla="*/ 110 w 110"/>
                <a:gd name="T7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9">
                  <a:moveTo>
                    <a:pt x="110" y="129"/>
                  </a:moveTo>
                  <a:lnTo>
                    <a:pt x="0" y="65"/>
                  </a:lnTo>
                  <a:lnTo>
                    <a:pt x="110" y="0"/>
                  </a:lnTo>
                  <a:lnTo>
                    <a:pt x="110" y="12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9" name="Freeform 22"/>
            <p:cNvSpPr>
              <a:spLocks/>
            </p:cNvSpPr>
            <p:nvPr/>
          </p:nvSpPr>
          <p:spPr bwMode="auto">
            <a:xfrm>
              <a:off x="8661400" y="1113323"/>
              <a:ext cx="241300" cy="280785"/>
            </a:xfrm>
            <a:custGeom>
              <a:avLst/>
              <a:gdLst>
                <a:gd name="T0" fmla="*/ 0 w 110"/>
                <a:gd name="T1" fmla="*/ 0 h 128"/>
                <a:gd name="T2" fmla="*/ 110 w 110"/>
                <a:gd name="T3" fmla="*/ 64 h 128"/>
                <a:gd name="T4" fmla="*/ 0 w 110"/>
                <a:gd name="T5" fmla="*/ 128 h 128"/>
                <a:gd name="T6" fmla="*/ 0 w 110"/>
                <a:gd name="T7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0" y="0"/>
                  </a:moveTo>
                  <a:lnTo>
                    <a:pt x="110" y="64"/>
                  </a:lnTo>
                  <a:lnTo>
                    <a:pt x="0" y="12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0" name="Freeform 30"/>
            <p:cNvSpPr>
              <a:spLocks/>
            </p:cNvSpPr>
            <p:nvPr/>
          </p:nvSpPr>
          <p:spPr bwMode="auto">
            <a:xfrm>
              <a:off x="8661400" y="411359"/>
              <a:ext cx="241300" cy="280785"/>
            </a:xfrm>
            <a:custGeom>
              <a:avLst/>
              <a:gdLst>
                <a:gd name="T0" fmla="*/ 110 w 110"/>
                <a:gd name="T1" fmla="*/ 128 h 128"/>
                <a:gd name="T2" fmla="*/ 0 w 110"/>
                <a:gd name="T3" fmla="*/ 64 h 128"/>
                <a:gd name="T4" fmla="*/ 110 w 110"/>
                <a:gd name="T5" fmla="*/ 0 h 128"/>
                <a:gd name="T6" fmla="*/ 110 w 110"/>
                <a:gd name="T7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110" y="128"/>
                  </a:moveTo>
                  <a:lnTo>
                    <a:pt x="0" y="64"/>
                  </a:lnTo>
                  <a:lnTo>
                    <a:pt x="110" y="0"/>
                  </a:lnTo>
                  <a:lnTo>
                    <a:pt x="110" y="12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1" name="Freeform 31"/>
            <p:cNvSpPr>
              <a:spLocks/>
            </p:cNvSpPr>
            <p:nvPr/>
          </p:nvSpPr>
          <p:spPr bwMode="auto">
            <a:xfrm>
              <a:off x="8661400" y="128379"/>
              <a:ext cx="241300" cy="282980"/>
            </a:xfrm>
            <a:custGeom>
              <a:avLst/>
              <a:gdLst>
                <a:gd name="T0" fmla="*/ 110 w 110"/>
                <a:gd name="T1" fmla="*/ 129 h 129"/>
                <a:gd name="T2" fmla="*/ 0 w 110"/>
                <a:gd name="T3" fmla="*/ 65 h 129"/>
                <a:gd name="T4" fmla="*/ 110 w 110"/>
                <a:gd name="T5" fmla="*/ 0 h 129"/>
                <a:gd name="T6" fmla="*/ 110 w 110"/>
                <a:gd name="T7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9">
                  <a:moveTo>
                    <a:pt x="110" y="129"/>
                  </a:moveTo>
                  <a:lnTo>
                    <a:pt x="0" y="65"/>
                  </a:lnTo>
                  <a:lnTo>
                    <a:pt x="110" y="0"/>
                  </a:lnTo>
                  <a:lnTo>
                    <a:pt x="110" y="12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2" name="Freeform 34"/>
            <p:cNvSpPr>
              <a:spLocks/>
            </p:cNvSpPr>
            <p:nvPr/>
          </p:nvSpPr>
          <p:spPr bwMode="auto">
            <a:xfrm>
              <a:off x="8902700" y="692145"/>
              <a:ext cx="241300" cy="280785"/>
            </a:xfrm>
            <a:custGeom>
              <a:avLst/>
              <a:gdLst>
                <a:gd name="T0" fmla="*/ 0 w 110"/>
                <a:gd name="T1" fmla="*/ 0 h 128"/>
                <a:gd name="T2" fmla="*/ 110 w 110"/>
                <a:gd name="T3" fmla="*/ 64 h 128"/>
                <a:gd name="T4" fmla="*/ 0 w 110"/>
                <a:gd name="T5" fmla="*/ 128 h 128"/>
                <a:gd name="T6" fmla="*/ 0 w 110"/>
                <a:gd name="T7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0" y="0"/>
                  </a:moveTo>
                  <a:lnTo>
                    <a:pt x="110" y="64"/>
                  </a:lnTo>
                  <a:lnTo>
                    <a:pt x="0" y="12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3" name="Freeform 39"/>
            <p:cNvSpPr>
              <a:spLocks/>
            </p:cNvSpPr>
            <p:nvPr/>
          </p:nvSpPr>
          <p:spPr bwMode="auto">
            <a:xfrm>
              <a:off x="8902700" y="270967"/>
              <a:ext cx="241300" cy="280785"/>
            </a:xfrm>
            <a:custGeom>
              <a:avLst/>
              <a:gdLst>
                <a:gd name="T0" fmla="*/ 110 w 110"/>
                <a:gd name="T1" fmla="*/ 128 h 128"/>
                <a:gd name="T2" fmla="*/ 0 w 110"/>
                <a:gd name="T3" fmla="*/ 63 h 128"/>
                <a:gd name="T4" fmla="*/ 110 w 110"/>
                <a:gd name="T5" fmla="*/ 0 h 128"/>
                <a:gd name="T6" fmla="*/ 110 w 110"/>
                <a:gd name="T7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110" y="128"/>
                  </a:moveTo>
                  <a:lnTo>
                    <a:pt x="0" y="63"/>
                  </a:lnTo>
                  <a:lnTo>
                    <a:pt x="110" y="0"/>
                  </a:lnTo>
                  <a:lnTo>
                    <a:pt x="110" y="12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4" name="Freeform 7"/>
            <p:cNvSpPr>
              <a:spLocks/>
            </p:cNvSpPr>
            <p:nvPr/>
          </p:nvSpPr>
          <p:spPr bwMode="auto">
            <a:xfrm>
              <a:off x="7696200" y="128379"/>
              <a:ext cx="241300" cy="282980"/>
            </a:xfrm>
            <a:custGeom>
              <a:avLst/>
              <a:gdLst>
                <a:gd name="T0" fmla="*/ 110 w 110"/>
                <a:gd name="T1" fmla="*/ 129 h 129"/>
                <a:gd name="T2" fmla="*/ 0 w 110"/>
                <a:gd name="T3" fmla="*/ 65 h 129"/>
                <a:gd name="T4" fmla="*/ 110 w 110"/>
                <a:gd name="T5" fmla="*/ 0 h 129"/>
                <a:gd name="T6" fmla="*/ 110 w 110"/>
                <a:gd name="T7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9">
                  <a:moveTo>
                    <a:pt x="110" y="129"/>
                  </a:moveTo>
                  <a:lnTo>
                    <a:pt x="0" y="65"/>
                  </a:lnTo>
                  <a:lnTo>
                    <a:pt x="110" y="0"/>
                  </a:lnTo>
                  <a:lnTo>
                    <a:pt x="110" y="12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5" name="Freeform 9"/>
            <p:cNvSpPr>
              <a:spLocks/>
            </p:cNvSpPr>
            <p:nvPr/>
          </p:nvSpPr>
          <p:spPr bwMode="auto">
            <a:xfrm>
              <a:off x="7937500" y="-152406"/>
              <a:ext cx="241300" cy="280785"/>
            </a:xfrm>
            <a:custGeom>
              <a:avLst/>
              <a:gdLst>
                <a:gd name="T0" fmla="*/ 0 w 110"/>
                <a:gd name="T1" fmla="*/ 0 h 128"/>
                <a:gd name="T2" fmla="*/ 110 w 110"/>
                <a:gd name="T3" fmla="*/ 65 h 128"/>
                <a:gd name="T4" fmla="*/ 0 w 110"/>
                <a:gd name="T5" fmla="*/ 128 h 128"/>
                <a:gd name="T6" fmla="*/ 0 w 110"/>
                <a:gd name="T7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0" y="0"/>
                  </a:moveTo>
                  <a:lnTo>
                    <a:pt x="110" y="65"/>
                  </a:lnTo>
                  <a:lnTo>
                    <a:pt x="0" y="12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6" name="Freeform 12"/>
            <p:cNvSpPr>
              <a:spLocks/>
            </p:cNvSpPr>
            <p:nvPr/>
          </p:nvSpPr>
          <p:spPr bwMode="auto">
            <a:xfrm>
              <a:off x="8178800" y="270967"/>
              <a:ext cx="241300" cy="280785"/>
            </a:xfrm>
            <a:custGeom>
              <a:avLst/>
              <a:gdLst>
                <a:gd name="T0" fmla="*/ 0 w 110"/>
                <a:gd name="T1" fmla="*/ 0 h 128"/>
                <a:gd name="T2" fmla="*/ 110 w 110"/>
                <a:gd name="T3" fmla="*/ 64 h 128"/>
                <a:gd name="T4" fmla="*/ 0 w 110"/>
                <a:gd name="T5" fmla="*/ 128 h 128"/>
                <a:gd name="T6" fmla="*/ 0 w 110"/>
                <a:gd name="T7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0" y="0"/>
                  </a:moveTo>
                  <a:lnTo>
                    <a:pt x="110" y="64"/>
                  </a:lnTo>
                  <a:lnTo>
                    <a:pt x="0" y="12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7" name="Freeform 16"/>
            <p:cNvSpPr>
              <a:spLocks/>
            </p:cNvSpPr>
            <p:nvPr/>
          </p:nvSpPr>
          <p:spPr bwMode="auto">
            <a:xfrm>
              <a:off x="8178800" y="-152406"/>
              <a:ext cx="241300" cy="280785"/>
            </a:xfrm>
            <a:custGeom>
              <a:avLst/>
              <a:gdLst>
                <a:gd name="T0" fmla="*/ 110 w 110"/>
                <a:gd name="T1" fmla="*/ 128 h 128"/>
                <a:gd name="T2" fmla="*/ 0 w 110"/>
                <a:gd name="T3" fmla="*/ 65 h 128"/>
                <a:gd name="T4" fmla="*/ 110 w 110"/>
                <a:gd name="T5" fmla="*/ 0 h 128"/>
                <a:gd name="T6" fmla="*/ 110 w 110"/>
                <a:gd name="T7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110" y="128"/>
                  </a:moveTo>
                  <a:lnTo>
                    <a:pt x="0" y="65"/>
                  </a:lnTo>
                  <a:lnTo>
                    <a:pt x="110" y="0"/>
                  </a:lnTo>
                  <a:lnTo>
                    <a:pt x="110" y="12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8" name="Freeform 18"/>
            <p:cNvSpPr>
              <a:spLocks/>
            </p:cNvSpPr>
            <p:nvPr/>
          </p:nvSpPr>
          <p:spPr bwMode="auto">
            <a:xfrm>
              <a:off x="8420100" y="692145"/>
              <a:ext cx="241300" cy="280785"/>
            </a:xfrm>
            <a:custGeom>
              <a:avLst/>
              <a:gdLst>
                <a:gd name="T0" fmla="*/ 0 w 110"/>
                <a:gd name="T1" fmla="*/ 0 h 128"/>
                <a:gd name="T2" fmla="*/ 110 w 110"/>
                <a:gd name="T3" fmla="*/ 64 h 128"/>
                <a:gd name="T4" fmla="*/ 0 w 110"/>
                <a:gd name="T5" fmla="*/ 128 h 128"/>
                <a:gd name="T6" fmla="*/ 0 w 110"/>
                <a:gd name="T7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0" y="0"/>
                  </a:moveTo>
                  <a:lnTo>
                    <a:pt x="110" y="64"/>
                  </a:lnTo>
                  <a:lnTo>
                    <a:pt x="0" y="12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9" name="Freeform 41"/>
            <p:cNvSpPr>
              <a:spLocks/>
            </p:cNvSpPr>
            <p:nvPr/>
          </p:nvSpPr>
          <p:spPr bwMode="auto">
            <a:xfrm>
              <a:off x="8902700" y="-12013"/>
              <a:ext cx="241300" cy="282980"/>
            </a:xfrm>
            <a:custGeom>
              <a:avLst/>
              <a:gdLst>
                <a:gd name="T0" fmla="*/ 110 w 110"/>
                <a:gd name="T1" fmla="*/ 129 h 129"/>
                <a:gd name="T2" fmla="*/ 0 w 110"/>
                <a:gd name="T3" fmla="*/ 64 h 129"/>
                <a:gd name="T4" fmla="*/ 110 w 110"/>
                <a:gd name="T5" fmla="*/ 0 h 129"/>
                <a:gd name="T6" fmla="*/ 110 w 110"/>
                <a:gd name="T7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9">
                  <a:moveTo>
                    <a:pt x="110" y="129"/>
                  </a:moveTo>
                  <a:lnTo>
                    <a:pt x="0" y="64"/>
                  </a:lnTo>
                  <a:lnTo>
                    <a:pt x="110" y="0"/>
                  </a:lnTo>
                  <a:lnTo>
                    <a:pt x="110" y="12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90" name="Group 89"/>
          <p:cNvGrpSpPr/>
          <p:nvPr userDrawn="1"/>
        </p:nvGrpSpPr>
        <p:grpSpPr>
          <a:xfrm>
            <a:off x="7937500" y="-152406"/>
            <a:ext cx="1206500" cy="1406121"/>
            <a:chOff x="7937500" y="-152406"/>
            <a:chExt cx="1206500" cy="1406121"/>
          </a:xfrm>
          <a:solidFill>
            <a:schemeClr val="bg2">
              <a:alpha val="75000"/>
            </a:schemeClr>
          </a:solidFill>
        </p:grpSpPr>
        <p:sp>
          <p:nvSpPr>
            <p:cNvPr id="91" name="Freeform 8"/>
            <p:cNvSpPr>
              <a:spLocks/>
            </p:cNvSpPr>
            <p:nvPr/>
          </p:nvSpPr>
          <p:spPr bwMode="auto">
            <a:xfrm>
              <a:off x="7937500" y="-9819"/>
              <a:ext cx="241300" cy="280785"/>
            </a:xfrm>
            <a:custGeom>
              <a:avLst/>
              <a:gdLst>
                <a:gd name="T0" fmla="*/ 110 w 110"/>
                <a:gd name="T1" fmla="*/ 128 h 128"/>
                <a:gd name="T2" fmla="*/ 0 w 110"/>
                <a:gd name="T3" fmla="*/ 63 h 128"/>
                <a:gd name="T4" fmla="*/ 110 w 110"/>
                <a:gd name="T5" fmla="*/ 0 h 128"/>
                <a:gd name="T6" fmla="*/ 110 w 110"/>
                <a:gd name="T7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110" y="128"/>
                  </a:moveTo>
                  <a:lnTo>
                    <a:pt x="0" y="63"/>
                  </a:lnTo>
                  <a:lnTo>
                    <a:pt x="110" y="0"/>
                  </a:lnTo>
                  <a:lnTo>
                    <a:pt x="110" y="12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2" name="Freeform 6"/>
            <p:cNvSpPr>
              <a:spLocks/>
            </p:cNvSpPr>
            <p:nvPr/>
          </p:nvSpPr>
          <p:spPr bwMode="auto">
            <a:xfrm>
              <a:off x="7937500" y="270966"/>
              <a:ext cx="241300" cy="280785"/>
            </a:xfrm>
            <a:custGeom>
              <a:avLst/>
              <a:gdLst>
                <a:gd name="T0" fmla="*/ 110 w 110"/>
                <a:gd name="T1" fmla="*/ 128 h 128"/>
                <a:gd name="T2" fmla="*/ 0 w 110"/>
                <a:gd name="T3" fmla="*/ 64 h 128"/>
                <a:gd name="T4" fmla="*/ 110 w 110"/>
                <a:gd name="T5" fmla="*/ 0 h 128"/>
                <a:gd name="T6" fmla="*/ 110 w 110"/>
                <a:gd name="T7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110" y="128"/>
                  </a:moveTo>
                  <a:lnTo>
                    <a:pt x="0" y="64"/>
                  </a:lnTo>
                  <a:lnTo>
                    <a:pt x="110" y="0"/>
                  </a:lnTo>
                  <a:lnTo>
                    <a:pt x="110" y="12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3" name="Freeform 21"/>
            <p:cNvSpPr>
              <a:spLocks/>
            </p:cNvSpPr>
            <p:nvPr/>
          </p:nvSpPr>
          <p:spPr bwMode="auto">
            <a:xfrm>
              <a:off x="8420100" y="-152406"/>
              <a:ext cx="241300" cy="280785"/>
            </a:xfrm>
            <a:custGeom>
              <a:avLst/>
              <a:gdLst>
                <a:gd name="T0" fmla="*/ 0 w 110"/>
                <a:gd name="T1" fmla="*/ 0 h 128"/>
                <a:gd name="T2" fmla="*/ 110 w 110"/>
                <a:gd name="T3" fmla="*/ 65 h 128"/>
                <a:gd name="T4" fmla="*/ 0 w 110"/>
                <a:gd name="T5" fmla="*/ 128 h 128"/>
                <a:gd name="T6" fmla="*/ 0 w 110"/>
                <a:gd name="T7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0" y="0"/>
                  </a:moveTo>
                  <a:lnTo>
                    <a:pt x="110" y="65"/>
                  </a:lnTo>
                  <a:lnTo>
                    <a:pt x="0" y="12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4" name="Freeform 5"/>
            <p:cNvSpPr>
              <a:spLocks/>
            </p:cNvSpPr>
            <p:nvPr/>
          </p:nvSpPr>
          <p:spPr bwMode="auto">
            <a:xfrm>
              <a:off x="7937500" y="551752"/>
              <a:ext cx="241300" cy="280785"/>
            </a:xfrm>
            <a:custGeom>
              <a:avLst/>
              <a:gdLst>
                <a:gd name="T0" fmla="*/ 110 w 110"/>
                <a:gd name="T1" fmla="*/ 128 h 128"/>
                <a:gd name="T2" fmla="*/ 0 w 110"/>
                <a:gd name="T3" fmla="*/ 64 h 128"/>
                <a:gd name="T4" fmla="*/ 110 w 110"/>
                <a:gd name="T5" fmla="*/ 0 h 128"/>
                <a:gd name="T6" fmla="*/ 110 w 110"/>
                <a:gd name="T7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110" y="128"/>
                  </a:moveTo>
                  <a:lnTo>
                    <a:pt x="0" y="64"/>
                  </a:lnTo>
                  <a:lnTo>
                    <a:pt x="110" y="0"/>
                  </a:lnTo>
                  <a:lnTo>
                    <a:pt x="110" y="12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5" name="Freeform 24"/>
            <p:cNvSpPr>
              <a:spLocks/>
            </p:cNvSpPr>
            <p:nvPr/>
          </p:nvSpPr>
          <p:spPr bwMode="auto">
            <a:xfrm>
              <a:off x="8661400" y="832537"/>
              <a:ext cx="241300" cy="280785"/>
            </a:xfrm>
            <a:custGeom>
              <a:avLst/>
              <a:gdLst>
                <a:gd name="T0" fmla="*/ 0 w 110"/>
                <a:gd name="T1" fmla="*/ 0 h 128"/>
                <a:gd name="T2" fmla="*/ 110 w 110"/>
                <a:gd name="T3" fmla="*/ 64 h 128"/>
                <a:gd name="T4" fmla="*/ 0 w 110"/>
                <a:gd name="T5" fmla="*/ 128 h 128"/>
                <a:gd name="T6" fmla="*/ 0 w 110"/>
                <a:gd name="T7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0" y="0"/>
                  </a:moveTo>
                  <a:lnTo>
                    <a:pt x="110" y="64"/>
                  </a:lnTo>
                  <a:lnTo>
                    <a:pt x="0" y="12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6" name="Freeform 32"/>
            <p:cNvSpPr>
              <a:spLocks/>
            </p:cNvSpPr>
            <p:nvPr/>
          </p:nvSpPr>
          <p:spPr bwMode="auto">
            <a:xfrm>
              <a:off x="8902700" y="972930"/>
              <a:ext cx="241300" cy="280785"/>
            </a:xfrm>
            <a:custGeom>
              <a:avLst/>
              <a:gdLst>
                <a:gd name="T0" fmla="*/ 0 w 110"/>
                <a:gd name="T1" fmla="*/ 0 h 128"/>
                <a:gd name="T2" fmla="*/ 110 w 110"/>
                <a:gd name="T3" fmla="*/ 64 h 128"/>
                <a:gd name="T4" fmla="*/ 0 w 110"/>
                <a:gd name="T5" fmla="*/ 128 h 128"/>
                <a:gd name="T6" fmla="*/ 0 w 110"/>
                <a:gd name="T7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0" y="0"/>
                  </a:moveTo>
                  <a:lnTo>
                    <a:pt x="110" y="64"/>
                  </a:lnTo>
                  <a:lnTo>
                    <a:pt x="0" y="12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7" name="Freeform 42"/>
            <p:cNvSpPr>
              <a:spLocks/>
            </p:cNvSpPr>
            <p:nvPr/>
          </p:nvSpPr>
          <p:spPr bwMode="auto">
            <a:xfrm>
              <a:off x="8661400" y="-9819"/>
              <a:ext cx="241300" cy="280785"/>
            </a:xfrm>
            <a:custGeom>
              <a:avLst/>
              <a:gdLst>
                <a:gd name="T0" fmla="*/ 0 w 110"/>
                <a:gd name="T1" fmla="*/ 0 h 128"/>
                <a:gd name="T2" fmla="*/ 110 w 110"/>
                <a:gd name="T3" fmla="*/ 63 h 128"/>
                <a:gd name="T4" fmla="*/ 0 w 110"/>
                <a:gd name="T5" fmla="*/ 128 h 128"/>
                <a:gd name="T6" fmla="*/ 0 w 110"/>
                <a:gd name="T7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0" y="0"/>
                  </a:moveTo>
                  <a:lnTo>
                    <a:pt x="110" y="63"/>
                  </a:lnTo>
                  <a:lnTo>
                    <a:pt x="0" y="12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98" name="Group 97"/>
          <p:cNvGrpSpPr/>
          <p:nvPr userDrawn="1"/>
        </p:nvGrpSpPr>
        <p:grpSpPr>
          <a:xfrm>
            <a:off x="8178800" y="-152406"/>
            <a:ext cx="965200" cy="1686907"/>
            <a:chOff x="8178800" y="-152406"/>
            <a:chExt cx="965200" cy="1686907"/>
          </a:xfrm>
          <a:solidFill>
            <a:schemeClr val="bg2">
              <a:alpha val="25000"/>
            </a:schemeClr>
          </a:solidFill>
        </p:grpSpPr>
        <p:sp>
          <p:nvSpPr>
            <p:cNvPr id="99" name="Freeform 14"/>
            <p:cNvSpPr>
              <a:spLocks/>
            </p:cNvSpPr>
            <p:nvPr/>
          </p:nvSpPr>
          <p:spPr bwMode="auto">
            <a:xfrm>
              <a:off x="8178800" y="128379"/>
              <a:ext cx="241300" cy="282980"/>
            </a:xfrm>
            <a:custGeom>
              <a:avLst/>
              <a:gdLst>
                <a:gd name="T0" fmla="*/ 110 w 110"/>
                <a:gd name="T1" fmla="*/ 129 h 129"/>
                <a:gd name="T2" fmla="*/ 0 w 110"/>
                <a:gd name="T3" fmla="*/ 65 h 129"/>
                <a:gd name="T4" fmla="*/ 110 w 110"/>
                <a:gd name="T5" fmla="*/ 0 h 129"/>
                <a:gd name="T6" fmla="*/ 110 w 110"/>
                <a:gd name="T7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9">
                  <a:moveTo>
                    <a:pt x="110" y="129"/>
                  </a:moveTo>
                  <a:lnTo>
                    <a:pt x="0" y="65"/>
                  </a:lnTo>
                  <a:lnTo>
                    <a:pt x="110" y="0"/>
                  </a:lnTo>
                  <a:lnTo>
                    <a:pt x="110" y="12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0" name="Freeform 17"/>
            <p:cNvSpPr>
              <a:spLocks/>
            </p:cNvSpPr>
            <p:nvPr/>
          </p:nvSpPr>
          <p:spPr bwMode="auto">
            <a:xfrm>
              <a:off x="8420100" y="832537"/>
              <a:ext cx="241300" cy="280785"/>
            </a:xfrm>
            <a:custGeom>
              <a:avLst/>
              <a:gdLst>
                <a:gd name="T0" fmla="*/ 110 w 110"/>
                <a:gd name="T1" fmla="*/ 128 h 128"/>
                <a:gd name="T2" fmla="*/ 0 w 110"/>
                <a:gd name="T3" fmla="*/ 64 h 128"/>
                <a:gd name="T4" fmla="*/ 110 w 110"/>
                <a:gd name="T5" fmla="*/ 0 h 128"/>
                <a:gd name="T6" fmla="*/ 110 w 110"/>
                <a:gd name="T7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110" y="128"/>
                  </a:moveTo>
                  <a:lnTo>
                    <a:pt x="0" y="64"/>
                  </a:lnTo>
                  <a:lnTo>
                    <a:pt x="110" y="0"/>
                  </a:lnTo>
                  <a:lnTo>
                    <a:pt x="110" y="12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1" name="Freeform 19"/>
            <p:cNvSpPr>
              <a:spLocks/>
            </p:cNvSpPr>
            <p:nvPr/>
          </p:nvSpPr>
          <p:spPr bwMode="auto">
            <a:xfrm>
              <a:off x="8420100" y="551752"/>
              <a:ext cx="241300" cy="280785"/>
            </a:xfrm>
            <a:custGeom>
              <a:avLst/>
              <a:gdLst>
                <a:gd name="T0" fmla="*/ 110 w 110"/>
                <a:gd name="T1" fmla="*/ 128 h 128"/>
                <a:gd name="T2" fmla="*/ 0 w 110"/>
                <a:gd name="T3" fmla="*/ 64 h 128"/>
                <a:gd name="T4" fmla="*/ 110 w 110"/>
                <a:gd name="T5" fmla="*/ 0 h 128"/>
                <a:gd name="T6" fmla="*/ 110 w 110"/>
                <a:gd name="T7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110" y="128"/>
                  </a:moveTo>
                  <a:lnTo>
                    <a:pt x="0" y="64"/>
                  </a:lnTo>
                  <a:lnTo>
                    <a:pt x="110" y="0"/>
                  </a:lnTo>
                  <a:lnTo>
                    <a:pt x="110" y="12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2" name="Freeform 20"/>
            <p:cNvSpPr>
              <a:spLocks/>
            </p:cNvSpPr>
            <p:nvPr/>
          </p:nvSpPr>
          <p:spPr bwMode="auto">
            <a:xfrm>
              <a:off x="8420100" y="-9819"/>
              <a:ext cx="241300" cy="280785"/>
            </a:xfrm>
            <a:custGeom>
              <a:avLst/>
              <a:gdLst>
                <a:gd name="T0" fmla="*/ 110 w 110"/>
                <a:gd name="T1" fmla="*/ 128 h 128"/>
                <a:gd name="T2" fmla="*/ 0 w 110"/>
                <a:gd name="T3" fmla="*/ 63 h 128"/>
                <a:gd name="T4" fmla="*/ 110 w 110"/>
                <a:gd name="T5" fmla="*/ 0 h 128"/>
                <a:gd name="T6" fmla="*/ 110 w 110"/>
                <a:gd name="T7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110" y="128"/>
                  </a:moveTo>
                  <a:lnTo>
                    <a:pt x="0" y="63"/>
                  </a:lnTo>
                  <a:lnTo>
                    <a:pt x="110" y="0"/>
                  </a:lnTo>
                  <a:lnTo>
                    <a:pt x="110" y="12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3" name="Freeform 29"/>
            <p:cNvSpPr>
              <a:spLocks/>
            </p:cNvSpPr>
            <p:nvPr/>
          </p:nvSpPr>
          <p:spPr bwMode="auto">
            <a:xfrm>
              <a:off x="8661400" y="692145"/>
              <a:ext cx="241300" cy="280785"/>
            </a:xfrm>
            <a:custGeom>
              <a:avLst/>
              <a:gdLst>
                <a:gd name="T0" fmla="*/ 110 w 110"/>
                <a:gd name="T1" fmla="*/ 128 h 128"/>
                <a:gd name="T2" fmla="*/ 0 w 110"/>
                <a:gd name="T3" fmla="*/ 64 h 128"/>
                <a:gd name="T4" fmla="*/ 110 w 110"/>
                <a:gd name="T5" fmla="*/ 0 h 128"/>
                <a:gd name="T6" fmla="*/ 110 w 110"/>
                <a:gd name="T7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110" y="128"/>
                  </a:moveTo>
                  <a:lnTo>
                    <a:pt x="0" y="64"/>
                  </a:lnTo>
                  <a:lnTo>
                    <a:pt x="110" y="0"/>
                  </a:lnTo>
                  <a:lnTo>
                    <a:pt x="110" y="12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" name="Freeform 33"/>
            <p:cNvSpPr>
              <a:spLocks/>
            </p:cNvSpPr>
            <p:nvPr/>
          </p:nvSpPr>
          <p:spPr bwMode="auto">
            <a:xfrm>
              <a:off x="8902700" y="832537"/>
              <a:ext cx="241300" cy="280785"/>
            </a:xfrm>
            <a:custGeom>
              <a:avLst/>
              <a:gdLst>
                <a:gd name="T0" fmla="*/ 110 w 110"/>
                <a:gd name="T1" fmla="*/ 128 h 128"/>
                <a:gd name="T2" fmla="*/ 0 w 110"/>
                <a:gd name="T3" fmla="*/ 64 h 128"/>
                <a:gd name="T4" fmla="*/ 110 w 110"/>
                <a:gd name="T5" fmla="*/ 0 h 128"/>
                <a:gd name="T6" fmla="*/ 110 w 110"/>
                <a:gd name="T7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110" y="128"/>
                  </a:moveTo>
                  <a:lnTo>
                    <a:pt x="0" y="64"/>
                  </a:lnTo>
                  <a:lnTo>
                    <a:pt x="110" y="0"/>
                  </a:lnTo>
                  <a:lnTo>
                    <a:pt x="110" y="12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" name="Freeform 36"/>
            <p:cNvSpPr>
              <a:spLocks/>
            </p:cNvSpPr>
            <p:nvPr/>
          </p:nvSpPr>
          <p:spPr bwMode="auto">
            <a:xfrm>
              <a:off x="8902700" y="1253716"/>
              <a:ext cx="241300" cy="280785"/>
            </a:xfrm>
            <a:custGeom>
              <a:avLst/>
              <a:gdLst>
                <a:gd name="T0" fmla="*/ 0 w 110"/>
                <a:gd name="T1" fmla="*/ 0 h 128"/>
                <a:gd name="T2" fmla="*/ 110 w 110"/>
                <a:gd name="T3" fmla="*/ 64 h 128"/>
                <a:gd name="T4" fmla="*/ 0 w 110"/>
                <a:gd name="T5" fmla="*/ 128 h 128"/>
                <a:gd name="T6" fmla="*/ 0 w 110"/>
                <a:gd name="T7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0" y="0"/>
                  </a:moveTo>
                  <a:lnTo>
                    <a:pt x="110" y="64"/>
                  </a:lnTo>
                  <a:lnTo>
                    <a:pt x="0" y="12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" name="Freeform 38"/>
            <p:cNvSpPr>
              <a:spLocks/>
            </p:cNvSpPr>
            <p:nvPr/>
          </p:nvSpPr>
          <p:spPr bwMode="auto">
            <a:xfrm>
              <a:off x="8902700" y="551752"/>
              <a:ext cx="241300" cy="280785"/>
            </a:xfrm>
            <a:custGeom>
              <a:avLst/>
              <a:gdLst>
                <a:gd name="T0" fmla="*/ 110 w 110"/>
                <a:gd name="T1" fmla="*/ 128 h 128"/>
                <a:gd name="T2" fmla="*/ 0 w 110"/>
                <a:gd name="T3" fmla="*/ 64 h 128"/>
                <a:gd name="T4" fmla="*/ 110 w 110"/>
                <a:gd name="T5" fmla="*/ 0 h 128"/>
                <a:gd name="T6" fmla="*/ 110 w 110"/>
                <a:gd name="T7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110" y="128"/>
                  </a:moveTo>
                  <a:lnTo>
                    <a:pt x="0" y="64"/>
                  </a:lnTo>
                  <a:lnTo>
                    <a:pt x="110" y="0"/>
                  </a:lnTo>
                  <a:lnTo>
                    <a:pt x="110" y="12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7" name="Freeform 40"/>
            <p:cNvSpPr>
              <a:spLocks/>
            </p:cNvSpPr>
            <p:nvPr/>
          </p:nvSpPr>
          <p:spPr bwMode="auto">
            <a:xfrm>
              <a:off x="8902700" y="128379"/>
              <a:ext cx="241300" cy="280785"/>
            </a:xfrm>
            <a:custGeom>
              <a:avLst/>
              <a:gdLst>
                <a:gd name="T0" fmla="*/ 0 w 110"/>
                <a:gd name="T1" fmla="*/ 0 h 128"/>
                <a:gd name="T2" fmla="*/ 110 w 110"/>
                <a:gd name="T3" fmla="*/ 65 h 128"/>
                <a:gd name="T4" fmla="*/ 0 w 110"/>
                <a:gd name="T5" fmla="*/ 128 h 128"/>
                <a:gd name="T6" fmla="*/ 0 w 110"/>
                <a:gd name="T7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0" y="0"/>
                  </a:moveTo>
                  <a:lnTo>
                    <a:pt x="110" y="65"/>
                  </a:lnTo>
                  <a:lnTo>
                    <a:pt x="0" y="12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8" name="Freeform 11"/>
            <p:cNvSpPr>
              <a:spLocks/>
            </p:cNvSpPr>
            <p:nvPr/>
          </p:nvSpPr>
          <p:spPr bwMode="auto">
            <a:xfrm>
              <a:off x="8178800" y="411359"/>
              <a:ext cx="241300" cy="280785"/>
            </a:xfrm>
            <a:custGeom>
              <a:avLst/>
              <a:gdLst>
                <a:gd name="T0" fmla="*/ 110 w 110"/>
                <a:gd name="T1" fmla="*/ 128 h 128"/>
                <a:gd name="T2" fmla="*/ 0 w 110"/>
                <a:gd name="T3" fmla="*/ 64 h 128"/>
                <a:gd name="T4" fmla="*/ 110 w 110"/>
                <a:gd name="T5" fmla="*/ 0 h 128"/>
                <a:gd name="T6" fmla="*/ 110 w 110"/>
                <a:gd name="T7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110" y="128"/>
                  </a:moveTo>
                  <a:lnTo>
                    <a:pt x="0" y="64"/>
                  </a:lnTo>
                  <a:lnTo>
                    <a:pt x="110" y="0"/>
                  </a:lnTo>
                  <a:lnTo>
                    <a:pt x="110" y="12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9" name="Freeform 23"/>
            <p:cNvSpPr>
              <a:spLocks/>
            </p:cNvSpPr>
            <p:nvPr/>
          </p:nvSpPr>
          <p:spPr bwMode="auto">
            <a:xfrm>
              <a:off x="8661400" y="972930"/>
              <a:ext cx="241300" cy="280785"/>
            </a:xfrm>
            <a:custGeom>
              <a:avLst/>
              <a:gdLst>
                <a:gd name="T0" fmla="*/ 110 w 110"/>
                <a:gd name="T1" fmla="*/ 128 h 128"/>
                <a:gd name="T2" fmla="*/ 0 w 110"/>
                <a:gd name="T3" fmla="*/ 64 h 128"/>
                <a:gd name="T4" fmla="*/ 110 w 110"/>
                <a:gd name="T5" fmla="*/ 0 h 128"/>
                <a:gd name="T6" fmla="*/ 110 w 110"/>
                <a:gd name="T7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110" y="128"/>
                  </a:moveTo>
                  <a:lnTo>
                    <a:pt x="0" y="64"/>
                  </a:lnTo>
                  <a:lnTo>
                    <a:pt x="110" y="0"/>
                  </a:lnTo>
                  <a:lnTo>
                    <a:pt x="110" y="12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0" name="Freeform 44"/>
            <p:cNvSpPr>
              <a:spLocks/>
            </p:cNvSpPr>
            <p:nvPr/>
          </p:nvSpPr>
          <p:spPr bwMode="auto">
            <a:xfrm>
              <a:off x="8902700" y="-152406"/>
              <a:ext cx="241300" cy="282980"/>
            </a:xfrm>
            <a:custGeom>
              <a:avLst/>
              <a:gdLst>
                <a:gd name="T0" fmla="*/ 0 w 110"/>
                <a:gd name="T1" fmla="*/ 0 h 129"/>
                <a:gd name="T2" fmla="*/ 110 w 110"/>
                <a:gd name="T3" fmla="*/ 65 h 129"/>
                <a:gd name="T4" fmla="*/ 0 w 110"/>
                <a:gd name="T5" fmla="*/ 129 h 129"/>
                <a:gd name="T6" fmla="*/ 0 w 110"/>
                <a:gd name="T7" fmla="*/ 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9">
                  <a:moveTo>
                    <a:pt x="0" y="0"/>
                  </a:moveTo>
                  <a:lnTo>
                    <a:pt x="110" y="65"/>
                  </a:lnTo>
                  <a:lnTo>
                    <a:pt x="0" y="129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11" name="Freeform 45"/>
          <p:cNvSpPr>
            <a:spLocks/>
          </p:cNvSpPr>
          <p:nvPr userDrawn="1"/>
        </p:nvSpPr>
        <p:spPr bwMode="auto">
          <a:xfrm>
            <a:off x="8420100" y="128379"/>
            <a:ext cx="484794" cy="568153"/>
          </a:xfrm>
          <a:custGeom>
            <a:avLst/>
            <a:gdLst>
              <a:gd name="T0" fmla="*/ 0 w 221"/>
              <a:gd name="T1" fmla="*/ 0 h 259"/>
              <a:gd name="T2" fmla="*/ 0 w 221"/>
              <a:gd name="T3" fmla="*/ 259 h 259"/>
              <a:gd name="T4" fmla="*/ 221 w 221"/>
              <a:gd name="T5" fmla="*/ 129 h 259"/>
              <a:gd name="T6" fmla="*/ 0 w 221"/>
              <a:gd name="T7" fmla="*/ 0 h 2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21" h="259">
                <a:moveTo>
                  <a:pt x="0" y="0"/>
                </a:moveTo>
                <a:lnTo>
                  <a:pt x="0" y="259"/>
                </a:lnTo>
                <a:lnTo>
                  <a:pt x="221" y="129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ffectLst>
            <a:outerShdw blurRad="635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53425" y="269871"/>
            <a:ext cx="508794" cy="273844"/>
          </a:xfrm>
        </p:spPr>
        <p:txBody>
          <a:bodyPr/>
          <a:lstStyle>
            <a:lvl1pPr algn="ctr">
              <a:defRPr sz="1050" b="1">
                <a:solidFill>
                  <a:schemeClr val="accent1"/>
                </a:solidFill>
              </a:defRPr>
            </a:lvl1pPr>
          </a:lstStyle>
          <a:p>
            <a:fld id="{B6DC25A4-3C61-4B42-BD00-540179DCC986}" type="slidenum">
              <a:rPr lang="id-ID" smtClean="0"/>
              <a:pPr/>
              <a:t>‹#›</a:t>
            </a:fld>
            <a:endParaRPr lang="id-ID" dirty="0"/>
          </a:p>
        </p:txBody>
      </p:sp>
      <p:grpSp>
        <p:nvGrpSpPr>
          <p:cNvPr id="113" name="Group 112"/>
          <p:cNvGrpSpPr/>
          <p:nvPr userDrawn="1"/>
        </p:nvGrpSpPr>
        <p:grpSpPr>
          <a:xfrm flipH="1">
            <a:off x="0" y="-144786"/>
            <a:ext cx="1206500" cy="844550"/>
            <a:chOff x="7937500" y="-152406"/>
            <a:chExt cx="1206500" cy="844550"/>
          </a:xfrm>
          <a:solidFill>
            <a:schemeClr val="bg2">
              <a:alpha val="50000"/>
            </a:schemeClr>
          </a:solidFill>
        </p:grpSpPr>
        <p:sp>
          <p:nvSpPr>
            <p:cNvPr id="114" name="Freeform 43"/>
            <p:cNvSpPr>
              <a:spLocks/>
            </p:cNvSpPr>
            <p:nvPr/>
          </p:nvSpPr>
          <p:spPr bwMode="auto">
            <a:xfrm>
              <a:off x="8661400" y="-152406"/>
              <a:ext cx="241300" cy="282980"/>
            </a:xfrm>
            <a:custGeom>
              <a:avLst/>
              <a:gdLst>
                <a:gd name="T0" fmla="*/ 110 w 110"/>
                <a:gd name="T1" fmla="*/ 129 h 129"/>
                <a:gd name="T2" fmla="*/ 0 w 110"/>
                <a:gd name="T3" fmla="*/ 65 h 129"/>
                <a:gd name="T4" fmla="*/ 110 w 110"/>
                <a:gd name="T5" fmla="*/ 0 h 129"/>
                <a:gd name="T6" fmla="*/ 110 w 110"/>
                <a:gd name="T7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9">
                  <a:moveTo>
                    <a:pt x="110" y="129"/>
                  </a:moveTo>
                  <a:lnTo>
                    <a:pt x="0" y="65"/>
                  </a:lnTo>
                  <a:lnTo>
                    <a:pt x="110" y="0"/>
                  </a:lnTo>
                  <a:lnTo>
                    <a:pt x="110" y="12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" name="Freeform 30"/>
            <p:cNvSpPr>
              <a:spLocks/>
            </p:cNvSpPr>
            <p:nvPr/>
          </p:nvSpPr>
          <p:spPr bwMode="auto">
            <a:xfrm>
              <a:off x="8661400" y="411359"/>
              <a:ext cx="241300" cy="280785"/>
            </a:xfrm>
            <a:custGeom>
              <a:avLst/>
              <a:gdLst>
                <a:gd name="T0" fmla="*/ 110 w 110"/>
                <a:gd name="T1" fmla="*/ 128 h 128"/>
                <a:gd name="T2" fmla="*/ 0 w 110"/>
                <a:gd name="T3" fmla="*/ 64 h 128"/>
                <a:gd name="T4" fmla="*/ 110 w 110"/>
                <a:gd name="T5" fmla="*/ 0 h 128"/>
                <a:gd name="T6" fmla="*/ 110 w 110"/>
                <a:gd name="T7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110" y="128"/>
                  </a:moveTo>
                  <a:lnTo>
                    <a:pt x="0" y="64"/>
                  </a:lnTo>
                  <a:lnTo>
                    <a:pt x="110" y="0"/>
                  </a:lnTo>
                  <a:lnTo>
                    <a:pt x="110" y="12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6" name="Freeform 31"/>
            <p:cNvSpPr>
              <a:spLocks/>
            </p:cNvSpPr>
            <p:nvPr/>
          </p:nvSpPr>
          <p:spPr bwMode="auto">
            <a:xfrm>
              <a:off x="8661400" y="128379"/>
              <a:ext cx="241300" cy="282980"/>
            </a:xfrm>
            <a:custGeom>
              <a:avLst/>
              <a:gdLst>
                <a:gd name="T0" fmla="*/ 110 w 110"/>
                <a:gd name="T1" fmla="*/ 129 h 129"/>
                <a:gd name="T2" fmla="*/ 0 w 110"/>
                <a:gd name="T3" fmla="*/ 65 h 129"/>
                <a:gd name="T4" fmla="*/ 110 w 110"/>
                <a:gd name="T5" fmla="*/ 0 h 129"/>
                <a:gd name="T6" fmla="*/ 110 w 110"/>
                <a:gd name="T7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9">
                  <a:moveTo>
                    <a:pt x="110" y="129"/>
                  </a:moveTo>
                  <a:lnTo>
                    <a:pt x="0" y="65"/>
                  </a:lnTo>
                  <a:lnTo>
                    <a:pt x="110" y="0"/>
                  </a:lnTo>
                  <a:lnTo>
                    <a:pt x="110" y="12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7" name="Freeform 39"/>
            <p:cNvSpPr>
              <a:spLocks/>
            </p:cNvSpPr>
            <p:nvPr/>
          </p:nvSpPr>
          <p:spPr bwMode="auto">
            <a:xfrm>
              <a:off x="8902700" y="270967"/>
              <a:ext cx="241300" cy="280785"/>
            </a:xfrm>
            <a:custGeom>
              <a:avLst/>
              <a:gdLst>
                <a:gd name="T0" fmla="*/ 110 w 110"/>
                <a:gd name="T1" fmla="*/ 128 h 128"/>
                <a:gd name="T2" fmla="*/ 0 w 110"/>
                <a:gd name="T3" fmla="*/ 63 h 128"/>
                <a:gd name="T4" fmla="*/ 110 w 110"/>
                <a:gd name="T5" fmla="*/ 0 h 128"/>
                <a:gd name="T6" fmla="*/ 110 w 110"/>
                <a:gd name="T7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110" y="128"/>
                  </a:moveTo>
                  <a:lnTo>
                    <a:pt x="0" y="63"/>
                  </a:lnTo>
                  <a:lnTo>
                    <a:pt x="110" y="0"/>
                  </a:lnTo>
                  <a:lnTo>
                    <a:pt x="110" y="12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8" name="Freeform 9"/>
            <p:cNvSpPr>
              <a:spLocks/>
            </p:cNvSpPr>
            <p:nvPr/>
          </p:nvSpPr>
          <p:spPr bwMode="auto">
            <a:xfrm>
              <a:off x="7937500" y="-152406"/>
              <a:ext cx="241300" cy="280785"/>
            </a:xfrm>
            <a:custGeom>
              <a:avLst/>
              <a:gdLst>
                <a:gd name="T0" fmla="*/ 0 w 110"/>
                <a:gd name="T1" fmla="*/ 0 h 128"/>
                <a:gd name="T2" fmla="*/ 110 w 110"/>
                <a:gd name="T3" fmla="*/ 65 h 128"/>
                <a:gd name="T4" fmla="*/ 0 w 110"/>
                <a:gd name="T5" fmla="*/ 128 h 128"/>
                <a:gd name="T6" fmla="*/ 0 w 110"/>
                <a:gd name="T7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0" y="0"/>
                  </a:moveTo>
                  <a:lnTo>
                    <a:pt x="110" y="65"/>
                  </a:lnTo>
                  <a:lnTo>
                    <a:pt x="0" y="12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9" name="Freeform 12"/>
            <p:cNvSpPr>
              <a:spLocks/>
            </p:cNvSpPr>
            <p:nvPr/>
          </p:nvSpPr>
          <p:spPr bwMode="auto">
            <a:xfrm>
              <a:off x="8178800" y="270967"/>
              <a:ext cx="241300" cy="280785"/>
            </a:xfrm>
            <a:custGeom>
              <a:avLst/>
              <a:gdLst>
                <a:gd name="T0" fmla="*/ 0 w 110"/>
                <a:gd name="T1" fmla="*/ 0 h 128"/>
                <a:gd name="T2" fmla="*/ 110 w 110"/>
                <a:gd name="T3" fmla="*/ 64 h 128"/>
                <a:gd name="T4" fmla="*/ 0 w 110"/>
                <a:gd name="T5" fmla="*/ 128 h 128"/>
                <a:gd name="T6" fmla="*/ 0 w 110"/>
                <a:gd name="T7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0" y="0"/>
                  </a:moveTo>
                  <a:lnTo>
                    <a:pt x="110" y="64"/>
                  </a:lnTo>
                  <a:lnTo>
                    <a:pt x="0" y="12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0" name="Freeform 16"/>
            <p:cNvSpPr>
              <a:spLocks/>
            </p:cNvSpPr>
            <p:nvPr/>
          </p:nvSpPr>
          <p:spPr bwMode="auto">
            <a:xfrm>
              <a:off x="8178800" y="-152406"/>
              <a:ext cx="241300" cy="280785"/>
            </a:xfrm>
            <a:custGeom>
              <a:avLst/>
              <a:gdLst>
                <a:gd name="T0" fmla="*/ 110 w 110"/>
                <a:gd name="T1" fmla="*/ 128 h 128"/>
                <a:gd name="T2" fmla="*/ 0 w 110"/>
                <a:gd name="T3" fmla="*/ 65 h 128"/>
                <a:gd name="T4" fmla="*/ 110 w 110"/>
                <a:gd name="T5" fmla="*/ 0 h 128"/>
                <a:gd name="T6" fmla="*/ 110 w 110"/>
                <a:gd name="T7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110" y="128"/>
                  </a:moveTo>
                  <a:lnTo>
                    <a:pt x="0" y="65"/>
                  </a:lnTo>
                  <a:lnTo>
                    <a:pt x="110" y="0"/>
                  </a:lnTo>
                  <a:lnTo>
                    <a:pt x="110" y="12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21" name="Group 120"/>
          <p:cNvGrpSpPr/>
          <p:nvPr userDrawn="1"/>
        </p:nvGrpSpPr>
        <p:grpSpPr>
          <a:xfrm flipH="1">
            <a:off x="0" y="-144786"/>
            <a:ext cx="1206500" cy="1406121"/>
            <a:chOff x="7937500" y="-152406"/>
            <a:chExt cx="1206500" cy="1406121"/>
          </a:xfrm>
          <a:solidFill>
            <a:schemeClr val="bg2">
              <a:alpha val="25000"/>
            </a:schemeClr>
          </a:solidFill>
        </p:grpSpPr>
        <p:sp>
          <p:nvSpPr>
            <p:cNvPr id="122" name="Freeform 8"/>
            <p:cNvSpPr>
              <a:spLocks/>
            </p:cNvSpPr>
            <p:nvPr/>
          </p:nvSpPr>
          <p:spPr bwMode="auto">
            <a:xfrm>
              <a:off x="7937500" y="-9819"/>
              <a:ext cx="241300" cy="280785"/>
            </a:xfrm>
            <a:custGeom>
              <a:avLst/>
              <a:gdLst>
                <a:gd name="T0" fmla="*/ 110 w 110"/>
                <a:gd name="T1" fmla="*/ 128 h 128"/>
                <a:gd name="T2" fmla="*/ 0 w 110"/>
                <a:gd name="T3" fmla="*/ 63 h 128"/>
                <a:gd name="T4" fmla="*/ 110 w 110"/>
                <a:gd name="T5" fmla="*/ 0 h 128"/>
                <a:gd name="T6" fmla="*/ 110 w 110"/>
                <a:gd name="T7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110" y="128"/>
                  </a:moveTo>
                  <a:lnTo>
                    <a:pt x="0" y="63"/>
                  </a:lnTo>
                  <a:lnTo>
                    <a:pt x="110" y="0"/>
                  </a:lnTo>
                  <a:lnTo>
                    <a:pt x="110" y="12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3" name="Freeform 21"/>
            <p:cNvSpPr>
              <a:spLocks/>
            </p:cNvSpPr>
            <p:nvPr/>
          </p:nvSpPr>
          <p:spPr bwMode="auto">
            <a:xfrm>
              <a:off x="8420100" y="-152406"/>
              <a:ext cx="241300" cy="280785"/>
            </a:xfrm>
            <a:custGeom>
              <a:avLst/>
              <a:gdLst>
                <a:gd name="T0" fmla="*/ 0 w 110"/>
                <a:gd name="T1" fmla="*/ 0 h 128"/>
                <a:gd name="T2" fmla="*/ 110 w 110"/>
                <a:gd name="T3" fmla="*/ 65 h 128"/>
                <a:gd name="T4" fmla="*/ 0 w 110"/>
                <a:gd name="T5" fmla="*/ 128 h 128"/>
                <a:gd name="T6" fmla="*/ 0 w 110"/>
                <a:gd name="T7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0" y="0"/>
                  </a:moveTo>
                  <a:lnTo>
                    <a:pt x="110" y="65"/>
                  </a:lnTo>
                  <a:lnTo>
                    <a:pt x="0" y="12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4" name="Freeform 24"/>
            <p:cNvSpPr>
              <a:spLocks/>
            </p:cNvSpPr>
            <p:nvPr/>
          </p:nvSpPr>
          <p:spPr bwMode="auto">
            <a:xfrm>
              <a:off x="8661400" y="832537"/>
              <a:ext cx="241300" cy="280785"/>
            </a:xfrm>
            <a:custGeom>
              <a:avLst/>
              <a:gdLst>
                <a:gd name="T0" fmla="*/ 0 w 110"/>
                <a:gd name="T1" fmla="*/ 0 h 128"/>
                <a:gd name="T2" fmla="*/ 110 w 110"/>
                <a:gd name="T3" fmla="*/ 64 h 128"/>
                <a:gd name="T4" fmla="*/ 0 w 110"/>
                <a:gd name="T5" fmla="*/ 128 h 128"/>
                <a:gd name="T6" fmla="*/ 0 w 110"/>
                <a:gd name="T7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0" y="0"/>
                  </a:moveTo>
                  <a:lnTo>
                    <a:pt x="110" y="64"/>
                  </a:lnTo>
                  <a:lnTo>
                    <a:pt x="0" y="12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5" name="Freeform 32"/>
            <p:cNvSpPr>
              <a:spLocks/>
            </p:cNvSpPr>
            <p:nvPr/>
          </p:nvSpPr>
          <p:spPr bwMode="auto">
            <a:xfrm>
              <a:off x="8902700" y="972930"/>
              <a:ext cx="241300" cy="280785"/>
            </a:xfrm>
            <a:custGeom>
              <a:avLst/>
              <a:gdLst>
                <a:gd name="T0" fmla="*/ 0 w 110"/>
                <a:gd name="T1" fmla="*/ 0 h 128"/>
                <a:gd name="T2" fmla="*/ 110 w 110"/>
                <a:gd name="T3" fmla="*/ 64 h 128"/>
                <a:gd name="T4" fmla="*/ 0 w 110"/>
                <a:gd name="T5" fmla="*/ 128 h 128"/>
                <a:gd name="T6" fmla="*/ 0 w 110"/>
                <a:gd name="T7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0" y="0"/>
                  </a:moveTo>
                  <a:lnTo>
                    <a:pt x="110" y="64"/>
                  </a:lnTo>
                  <a:lnTo>
                    <a:pt x="0" y="12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6" name="Freeform 42"/>
            <p:cNvSpPr>
              <a:spLocks/>
            </p:cNvSpPr>
            <p:nvPr/>
          </p:nvSpPr>
          <p:spPr bwMode="auto">
            <a:xfrm>
              <a:off x="8661400" y="-9819"/>
              <a:ext cx="241300" cy="280785"/>
            </a:xfrm>
            <a:custGeom>
              <a:avLst/>
              <a:gdLst>
                <a:gd name="T0" fmla="*/ 0 w 110"/>
                <a:gd name="T1" fmla="*/ 0 h 128"/>
                <a:gd name="T2" fmla="*/ 110 w 110"/>
                <a:gd name="T3" fmla="*/ 63 h 128"/>
                <a:gd name="T4" fmla="*/ 0 w 110"/>
                <a:gd name="T5" fmla="*/ 128 h 128"/>
                <a:gd name="T6" fmla="*/ 0 w 110"/>
                <a:gd name="T7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0" y="0"/>
                  </a:moveTo>
                  <a:lnTo>
                    <a:pt x="110" y="63"/>
                  </a:lnTo>
                  <a:lnTo>
                    <a:pt x="0" y="12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27" name="Group 126"/>
          <p:cNvGrpSpPr/>
          <p:nvPr userDrawn="1"/>
        </p:nvGrpSpPr>
        <p:grpSpPr>
          <a:xfrm flipH="1">
            <a:off x="0" y="-144786"/>
            <a:ext cx="965200" cy="1686907"/>
            <a:chOff x="8178800" y="-152406"/>
            <a:chExt cx="965200" cy="1686907"/>
          </a:xfrm>
          <a:solidFill>
            <a:schemeClr val="bg2">
              <a:alpha val="35000"/>
            </a:schemeClr>
          </a:solidFill>
        </p:grpSpPr>
        <p:sp>
          <p:nvSpPr>
            <p:cNvPr id="128" name="Freeform 14"/>
            <p:cNvSpPr>
              <a:spLocks/>
            </p:cNvSpPr>
            <p:nvPr/>
          </p:nvSpPr>
          <p:spPr bwMode="auto">
            <a:xfrm>
              <a:off x="8178800" y="128379"/>
              <a:ext cx="241300" cy="282980"/>
            </a:xfrm>
            <a:custGeom>
              <a:avLst/>
              <a:gdLst>
                <a:gd name="T0" fmla="*/ 110 w 110"/>
                <a:gd name="T1" fmla="*/ 129 h 129"/>
                <a:gd name="T2" fmla="*/ 0 w 110"/>
                <a:gd name="T3" fmla="*/ 65 h 129"/>
                <a:gd name="T4" fmla="*/ 110 w 110"/>
                <a:gd name="T5" fmla="*/ 0 h 129"/>
                <a:gd name="T6" fmla="*/ 110 w 110"/>
                <a:gd name="T7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9">
                  <a:moveTo>
                    <a:pt x="110" y="129"/>
                  </a:moveTo>
                  <a:lnTo>
                    <a:pt x="0" y="65"/>
                  </a:lnTo>
                  <a:lnTo>
                    <a:pt x="110" y="0"/>
                  </a:lnTo>
                  <a:lnTo>
                    <a:pt x="110" y="12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9" name="Freeform 19"/>
            <p:cNvSpPr>
              <a:spLocks/>
            </p:cNvSpPr>
            <p:nvPr/>
          </p:nvSpPr>
          <p:spPr bwMode="auto">
            <a:xfrm>
              <a:off x="8420100" y="551752"/>
              <a:ext cx="241300" cy="280785"/>
            </a:xfrm>
            <a:custGeom>
              <a:avLst/>
              <a:gdLst>
                <a:gd name="T0" fmla="*/ 110 w 110"/>
                <a:gd name="T1" fmla="*/ 128 h 128"/>
                <a:gd name="T2" fmla="*/ 0 w 110"/>
                <a:gd name="T3" fmla="*/ 64 h 128"/>
                <a:gd name="T4" fmla="*/ 110 w 110"/>
                <a:gd name="T5" fmla="*/ 0 h 128"/>
                <a:gd name="T6" fmla="*/ 110 w 110"/>
                <a:gd name="T7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110" y="128"/>
                  </a:moveTo>
                  <a:lnTo>
                    <a:pt x="0" y="64"/>
                  </a:lnTo>
                  <a:lnTo>
                    <a:pt x="110" y="0"/>
                  </a:lnTo>
                  <a:lnTo>
                    <a:pt x="110" y="12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0" name="Freeform 20"/>
            <p:cNvSpPr>
              <a:spLocks/>
            </p:cNvSpPr>
            <p:nvPr/>
          </p:nvSpPr>
          <p:spPr bwMode="auto">
            <a:xfrm>
              <a:off x="8420100" y="-9819"/>
              <a:ext cx="241300" cy="280785"/>
            </a:xfrm>
            <a:custGeom>
              <a:avLst/>
              <a:gdLst>
                <a:gd name="T0" fmla="*/ 110 w 110"/>
                <a:gd name="T1" fmla="*/ 128 h 128"/>
                <a:gd name="T2" fmla="*/ 0 w 110"/>
                <a:gd name="T3" fmla="*/ 63 h 128"/>
                <a:gd name="T4" fmla="*/ 110 w 110"/>
                <a:gd name="T5" fmla="*/ 0 h 128"/>
                <a:gd name="T6" fmla="*/ 110 w 110"/>
                <a:gd name="T7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110" y="128"/>
                  </a:moveTo>
                  <a:lnTo>
                    <a:pt x="0" y="63"/>
                  </a:lnTo>
                  <a:lnTo>
                    <a:pt x="110" y="0"/>
                  </a:lnTo>
                  <a:lnTo>
                    <a:pt x="110" y="12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1" name="Freeform 29"/>
            <p:cNvSpPr>
              <a:spLocks/>
            </p:cNvSpPr>
            <p:nvPr/>
          </p:nvSpPr>
          <p:spPr bwMode="auto">
            <a:xfrm>
              <a:off x="8661400" y="692145"/>
              <a:ext cx="241300" cy="280785"/>
            </a:xfrm>
            <a:custGeom>
              <a:avLst/>
              <a:gdLst>
                <a:gd name="T0" fmla="*/ 110 w 110"/>
                <a:gd name="T1" fmla="*/ 128 h 128"/>
                <a:gd name="T2" fmla="*/ 0 w 110"/>
                <a:gd name="T3" fmla="*/ 64 h 128"/>
                <a:gd name="T4" fmla="*/ 110 w 110"/>
                <a:gd name="T5" fmla="*/ 0 h 128"/>
                <a:gd name="T6" fmla="*/ 110 w 110"/>
                <a:gd name="T7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110" y="128"/>
                  </a:moveTo>
                  <a:lnTo>
                    <a:pt x="0" y="64"/>
                  </a:lnTo>
                  <a:lnTo>
                    <a:pt x="110" y="0"/>
                  </a:lnTo>
                  <a:lnTo>
                    <a:pt x="110" y="12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2" name="Freeform 33"/>
            <p:cNvSpPr>
              <a:spLocks/>
            </p:cNvSpPr>
            <p:nvPr/>
          </p:nvSpPr>
          <p:spPr bwMode="auto">
            <a:xfrm>
              <a:off x="8902700" y="832537"/>
              <a:ext cx="241300" cy="280785"/>
            </a:xfrm>
            <a:custGeom>
              <a:avLst/>
              <a:gdLst>
                <a:gd name="T0" fmla="*/ 110 w 110"/>
                <a:gd name="T1" fmla="*/ 128 h 128"/>
                <a:gd name="T2" fmla="*/ 0 w 110"/>
                <a:gd name="T3" fmla="*/ 64 h 128"/>
                <a:gd name="T4" fmla="*/ 110 w 110"/>
                <a:gd name="T5" fmla="*/ 0 h 128"/>
                <a:gd name="T6" fmla="*/ 110 w 110"/>
                <a:gd name="T7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110" y="128"/>
                  </a:moveTo>
                  <a:lnTo>
                    <a:pt x="0" y="64"/>
                  </a:lnTo>
                  <a:lnTo>
                    <a:pt x="110" y="0"/>
                  </a:lnTo>
                  <a:lnTo>
                    <a:pt x="110" y="12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3" name="Freeform 36"/>
            <p:cNvSpPr>
              <a:spLocks/>
            </p:cNvSpPr>
            <p:nvPr/>
          </p:nvSpPr>
          <p:spPr bwMode="auto">
            <a:xfrm>
              <a:off x="8902700" y="1253716"/>
              <a:ext cx="241300" cy="280785"/>
            </a:xfrm>
            <a:custGeom>
              <a:avLst/>
              <a:gdLst>
                <a:gd name="T0" fmla="*/ 0 w 110"/>
                <a:gd name="T1" fmla="*/ 0 h 128"/>
                <a:gd name="T2" fmla="*/ 110 w 110"/>
                <a:gd name="T3" fmla="*/ 64 h 128"/>
                <a:gd name="T4" fmla="*/ 0 w 110"/>
                <a:gd name="T5" fmla="*/ 128 h 128"/>
                <a:gd name="T6" fmla="*/ 0 w 110"/>
                <a:gd name="T7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0" y="0"/>
                  </a:moveTo>
                  <a:lnTo>
                    <a:pt x="110" y="64"/>
                  </a:lnTo>
                  <a:lnTo>
                    <a:pt x="0" y="12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4" name="Freeform 38"/>
            <p:cNvSpPr>
              <a:spLocks/>
            </p:cNvSpPr>
            <p:nvPr/>
          </p:nvSpPr>
          <p:spPr bwMode="auto">
            <a:xfrm>
              <a:off x="8902700" y="551752"/>
              <a:ext cx="241300" cy="280785"/>
            </a:xfrm>
            <a:custGeom>
              <a:avLst/>
              <a:gdLst>
                <a:gd name="T0" fmla="*/ 110 w 110"/>
                <a:gd name="T1" fmla="*/ 128 h 128"/>
                <a:gd name="T2" fmla="*/ 0 w 110"/>
                <a:gd name="T3" fmla="*/ 64 h 128"/>
                <a:gd name="T4" fmla="*/ 110 w 110"/>
                <a:gd name="T5" fmla="*/ 0 h 128"/>
                <a:gd name="T6" fmla="*/ 110 w 110"/>
                <a:gd name="T7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110" y="128"/>
                  </a:moveTo>
                  <a:lnTo>
                    <a:pt x="0" y="64"/>
                  </a:lnTo>
                  <a:lnTo>
                    <a:pt x="110" y="0"/>
                  </a:lnTo>
                  <a:lnTo>
                    <a:pt x="110" y="12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5" name="Freeform 40"/>
            <p:cNvSpPr>
              <a:spLocks/>
            </p:cNvSpPr>
            <p:nvPr/>
          </p:nvSpPr>
          <p:spPr bwMode="auto">
            <a:xfrm>
              <a:off x="8902700" y="128379"/>
              <a:ext cx="241300" cy="280785"/>
            </a:xfrm>
            <a:custGeom>
              <a:avLst/>
              <a:gdLst>
                <a:gd name="T0" fmla="*/ 0 w 110"/>
                <a:gd name="T1" fmla="*/ 0 h 128"/>
                <a:gd name="T2" fmla="*/ 110 w 110"/>
                <a:gd name="T3" fmla="*/ 65 h 128"/>
                <a:gd name="T4" fmla="*/ 0 w 110"/>
                <a:gd name="T5" fmla="*/ 128 h 128"/>
                <a:gd name="T6" fmla="*/ 0 w 110"/>
                <a:gd name="T7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0" y="0"/>
                  </a:moveTo>
                  <a:lnTo>
                    <a:pt x="110" y="65"/>
                  </a:lnTo>
                  <a:lnTo>
                    <a:pt x="0" y="12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6" name="Freeform 44"/>
            <p:cNvSpPr>
              <a:spLocks/>
            </p:cNvSpPr>
            <p:nvPr/>
          </p:nvSpPr>
          <p:spPr bwMode="auto">
            <a:xfrm>
              <a:off x="8902700" y="-152406"/>
              <a:ext cx="241300" cy="282980"/>
            </a:xfrm>
            <a:custGeom>
              <a:avLst/>
              <a:gdLst>
                <a:gd name="T0" fmla="*/ 0 w 110"/>
                <a:gd name="T1" fmla="*/ 0 h 129"/>
                <a:gd name="T2" fmla="*/ 110 w 110"/>
                <a:gd name="T3" fmla="*/ 65 h 129"/>
                <a:gd name="T4" fmla="*/ 0 w 110"/>
                <a:gd name="T5" fmla="*/ 129 h 129"/>
                <a:gd name="T6" fmla="*/ 0 w 110"/>
                <a:gd name="T7" fmla="*/ 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9">
                  <a:moveTo>
                    <a:pt x="0" y="0"/>
                  </a:moveTo>
                  <a:lnTo>
                    <a:pt x="110" y="65"/>
                  </a:lnTo>
                  <a:lnTo>
                    <a:pt x="0" y="129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37" name="Freeform 42"/>
          <p:cNvSpPr>
            <a:spLocks/>
          </p:cNvSpPr>
          <p:nvPr userDrawn="1"/>
        </p:nvSpPr>
        <p:spPr bwMode="auto">
          <a:xfrm flipH="1">
            <a:off x="236912" y="277901"/>
            <a:ext cx="241300" cy="280785"/>
          </a:xfrm>
          <a:custGeom>
            <a:avLst/>
            <a:gdLst>
              <a:gd name="T0" fmla="*/ 0 w 110"/>
              <a:gd name="T1" fmla="*/ 0 h 128"/>
              <a:gd name="T2" fmla="*/ 110 w 110"/>
              <a:gd name="T3" fmla="*/ 63 h 128"/>
              <a:gd name="T4" fmla="*/ 0 w 110"/>
              <a:gd name="T5" fmla="*/ 128 h 128"/>
              <a:gd name="T6" fmla="*/ 0 w 110"/>
              <a:gd name="T7" fmla="*/ 0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10" h="128">
                <a:moveTo>
                  <a:pt x="0" y="0"/>
                </a:moveTo>
                <a:lnTo>
                  <a:pt x="110" y="63"/>
                </a:lnTo>
                <a:lnTo>
                  <a:pt x="0" y="128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38" name="Freeform 20"/>
          <p:cNvSpPr>
            <a:spLocks/>
          </p:cNvSpPr>
          <p:nvPr userDrawn="1"/>
        </p:nvSpPr>
        <p:spPr bwMode="auto">
          <a:xfrm flipH="1">
            <a:off x="482859" y="290529"/>
            <a:ext cx="241300" cy="280785"/>
          </a:xfrm>
          <a:custGeom>
            <a:avLst/>
            <a:gdLst>
              <a:gd name="T0" fmla="*/ 110 w 110"/>
              <a:gd name="T1" fmla="*/ 128 h 128"/>
              <a:gd name="T2" fmla="*/ 0 w 110"/>
              <a:gd name="T3" fmla="*/ 63 h 128"/>
              <a:gd name="T4" fmla="*/ 110 w 110"/>
              <a:gd name="T5" fmla="*/ 0 h 128"/>
              <a:gd name="T6" fmla="*/ 110 w 110"/>
              <a:gd name="T7" fmla="*/ 128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10" h="128">
                <a:moveTo>
                  <a:pt x="110" y="128"/>
                </a:moveTo>
                <a:lnTo>
                  <a:pt x="0" y="63"/>
                </a:lnTo>
                <a:lnTo>
                  <a:pt x="110" y="0"/>
                </a:lnTo>
                <a:lnTo>
                  <a:pt x="110" y="128"/>
                </a:lnTo>
                <a:close/>
              </a:path>
            </a:pathLst>
          </a:custGeom>
          <a:solidFill>
            <a:schemeClr val="bg2">
              <a:alpha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grpSp>
        <p:nvGrpSpPr>
          <p:cNvPr id="139" name="Group 138"/>
          <p:cNvGrpSpPr/>
          <p:nvPr userDrawn="1"/>
        </p:nvGrpSpPr>
        <p:grpSpPr>
          <a:xfrm>
            <a:off x="234156" y="6483993"/>
            <a:ext cx="572294" cy="163657"/>
            <a:chOff x="265113" y="4729163"/>
            <a:chExt cx="904875" cy="258763"/>
          </a:xfrm>
          <a:solidFill>
            <a:schemeClr val="bg2"/>
          </a:solidFill>
        </p:grpSpPr>
        <p:sp>
          <p:nvSpPr>
            <p:cNvPr id="140" name="Freeform 5"/>
            <p:cNvSpPr>
              <a:spLocks noEditPoints="1"/>
            </p:cNvSpPr>
            <p:nvPr userDrawn="1"/>
          </p:nvSpPr>
          <p:spPr bwMode="auto">
            <a:xfrm>
              <a:off x="265113" y="4730750"/>
              <a:ext cx="120650" cy="257175"/>
            </a:xfrm>
            <a:custGeom>
              <a:avLst/>
              <a:gdLst>
                <a:gd name="T0" fmla="*/ 53 w 106"/>
                <a:gd name="T1" fmla="*/ 0 h 224"/>
                <a:gd name="T2" fmla="*/ 92 w 106"/>
                <a:gd name="T3" fmla="*/ 15 h 224"/>
                <a:gd name="T4" fmla="*/ 106 w 106"/>
                <a:gd name="T5" fmla="*/ 53 h 224"/>
                <a:gd name="T6" fmla="*/ 106 w 106"/>
                <a:gd name="T7" fmla="*/ 86 h 224"/>
                <a:gd name="T8" fmla="*/ 90 w 106"/>
                <a:gd name="T9" fmla="*/ 124 h 224"/>
                <a:gd name="T10" fmla="*/ 53 w 106"/>
                <a:gd name="T11" fmla="*/ 139 h 224"/>
                <a:gd name="T12" fmla="*/ 33 w 106"/>
                <a:gd name="T13" fmla="*/ 139 h 224"/>
                <a:gd name="T14" fmla="*/ 33 w 106"/>
                <a:gd name="T15" fmla="*/ 224 h 224"/>
                <a:gd name="T16" fmla="*/ 0 w 106"/>
                <a:gd name="T17" fmla="*/ 224 h 224"/>
                <a:gd name="T18" fmla="*/ 0 w 106"/>
                <a:gd name="T19" fmla="*/ 0 h 224"/>
                <a:gd name="T20" fmla="*/ 53 w 106"/>
                <a:gd name="T21" fmla="*/ 0 h 224"/>
                <a:gd name="T22" fmla="*/ 73 w 106"/>
                <a:gd name="T23" fmla="*/ 54 h 224"/>
                <a:gd name="T24" fmla="*/ 68 w 106"/>
                <a:gd name="T25" fmla="*/ 40 h 224"/>
                <a:gd name="T26" fmla="*/ 54 w 106"/>
                <a:gd name="T27" fmla="*/ 34 h 224"/>
                <a:gd name="T28" fmla="*/ 33 w 106"/>
                <a:gd name="T29" fmla="*/ 34 h 224"/>
                <a:gd name="T30" fmla="*/ 33 w 106"/>
                <a:gd name="T31" fmla="*/ 106 h 224"/>
                <a:gd name="T32" fmla="*/ 54 w 106"/>
                <a:gd name="T33" fmla="*/ 106 h 224"/>
                <a:gd name="T34" fmla="*/ 68 w 106"/>
                <a:gd name="T35" fmla="*/ 100 h 224"/>
                <a:gd name="T36" fmla="*/ 73 w 106"/>
                <a:gd name="T37" fmla="*/ 86 h 224"/>
                <a:gd name="T38" fmla="*/ 73 w 106"/>
                <a:gd name="T39" fmla="*/ 54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6" h="224">
                  <a:moveTo>
                    <a:pt x="53" y="0"/>
                  </a:moveTo>
                  <a:cubicBezTo>
                    <a:pt x="69" y="0"/>
                    <a:pt x="83" y="5"/>
                    <a:pt x="92" y="15"/>
                  </a:cubicBezTo>
                  <a:cubicBezTo>
                    <a:pt x="101" y="25"/>
                    <a:pt x="106" y="38"/>
                    <a:pt x="106" y="53"/>
                  </a:cubicBezTo>
                  <a:cubicBezTo>
                    <a:pt x="106" y="86"/>
                    <a:pt x="106" y="86"/>
                    <a:pt x="106" y="86"/>
                  </a:cubicBezTo>
                  <a:cubicBezTo>
                    <a:pt x="106" y="100"/>
                    <a:pt x="101" y="113"/>
                    <a:pt x="90" y="124"/>
                  </a:cubicBezTo>
                  <a:cubicBezTo>
                    <a:pt x="80" y="134"/>
                    <a:pt x="68" y="139"/>
                    <a:pt x="53" y="139"/>
                  </a:cubicBezTo>
                  <a:cubicBezTo>
                    <a:pt x="33" y="139"/>
                    <a:pt x="33" y="139"/>
                    <a:pt x="33" y="139"/>
                  </a:cubicBezTo>
                  <a:cubicBezTo>
                    <a:pt x="33" y="224"/>
                    <a:pt x="33" y="224"/>
                    <a:pt x="33" y="224"/>
                  </a:cubicBezTo>
                  <a:cubicBezTo>
                    <a:pt x="0" y="224"/>
                    <a:pt x="0" y="224"/>
                    <a:pt x="0" y="224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53" y="0"/>
                  </a:lnTo>
                  <a:close/>
                  <a:moveTo>
                    <a:pt x="73" y="54"/>
                  </a:moveTo>
                  <a:cubicBezTo>
                    <a:pt x="73" y="48"/>
                    <a:pt x="71" y="43"/>
                    <a:pt x="68" y="40"/>
                  </a:cubicBezTo>
                  <a:cubicBezTo>
                    <a:pt x="64" y="36"/>
                    <a:pt x="60" y="34"/>
                    <a:pt x="54" y="34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3" y="106"/>
                    <a:pt x="33" y="106"/>
                    <a:pt x="33" y="106"/>
                  </a:cubicBezTo>
                  <a:cubicBezTo>
                    <a:pt x="54" y="106"/>
                    <a:pt x="54" y="106"/>
                    <a:pt x="54" y="106"/>
                  </a:cubicBezTo>
                  <a:cubicBezTo>
                    <a:pt x="59" y="106"/>
                    <a:pt x="64" y="104"/>
                    <a:pt x="68" y="100"/>
                  </a:cubicBezTo>
                  <a:cubicBezTo>
                    <a:pt x="71" y="96"/>
                    <a:pt x="73" y="92"/>
                    <a:pt x="73" y="86"/>
                  </a:cubicBezTo>
                  <a:lnTo>
                    <a:pt x="73" y="5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1" name="Freeform 6"/>
            <p:cNvSpPr>
              <a:spLocks noEditPoints="1"/>
            </p:cNvSpPr>
            <p:nvPr userDrawn="1"/>
          </p:nvSpPr>
          <p:spPr bwMode="auto">
            <a:xfrm>
              <a:off x="417513" y="4730750"/>
              <a:ext cx="128588" cy="257175"/>
            </a:xfrm>
            <a:custGeom>
              <a:avLst/>
              <a:gdLst>
                <a:gd name="T0" fmla="*/ 53 w 113"/>
                <a:gd name="T1" fmla="*/ 0 h 224"/>
                <a:gd name="T2" fmla="*/ 95 w 113"/>
                <a:gd name="T3" fmla="*/ 15 h 224"/>
                <a:gd name="T4" fmla="*/ 106 w 113"/>
                <a:gd name="T5" fmla="*/ 53 h 224"/>
                <a:gd name="T6" fmla="*/ 106 w 113"/>
                <a:gd name="T7" fmla="*/ 86 h 224"/>
                <a:gd name="T8" fmla="*/ 88 w 113"/>
                <a:gd name="T9" fmla="*/ 126 h 224"/>
                <a:gd name="T10" fmla="*/ 113 w 113"/>
                <a:gd name="T11" fmla="*/ 224 h 224"/>
                <a:gd name="T12" fmla="*/ 77 w 113"/>
                <a:gd name="T13" fmla="*/ 224 h 224"/>
                <a:gd name="T14" fmla="*/ 56 w 113"/>
                <a:gd name="T15" fmla="*/ 139 h 224"/>
                <a:gd name="T16" fmla="*/ 53 w 113"/>
                <a:gd name="T17" fmla="*/ 139 h 224"/>
                <a:gd name="T18" fmla="*/ 34 w 113"/>
                <a:gd name="T19" fmla="*/ 139 h 224"/>
                <a:gd name="T20" fmla="*/ 34 w 113"/>
                <a:gd name="T21" fmla="*/ 224 h 224"/>
                <a:gd name="T22" fmla="*/ 0 w 113"/>
                <a:gd name="T23" fmla="*/ 224 h 224"/>
                <a:gd name="T24" fmla="*/ 0 w 113"/>
                <a:gd name="T25" fmla="*/ 0 h 224"/>
                <a:gd name="T26" fmla="*/ 53 w 113"/>
                <a:gd name="T27" fmla="*/ 0 h 224"/>
                <a:gd name="T28" fmla="*/ 74 w 113"/>
                <a:gd name="T29" fmla="*/ 54 h 224"/>
                <a:gd name="T30" fmla="*/ 54 w 113"/>
                <a:gd name="T31" fmla="*/ 34 h 224"/>
                <a:gd name="T32" fmla="*/ 34 w 113"/>
                <a:gd name="T33" fmla="*/ 34 h 224"/>
                <a:gd name="T34" fmla="*/ 34 w 113"/>
                <a:gd name="T35" fmla="*/ 106 h 224"/>
                <a:gd name="T36" fmla="*/ 54 w 113"/>
                <a:gd name="T37" fmla="*/ 106 h 224"/>
                <a:gd name="T38" fmla="*/ 68 w 113"/>
                <a:gd name="T39" fmla="*/ 100 h 224"/>
                <a:gd name="T40" fmla="*/ 74 w 113"/>
                <a:gd name="T41" fmla="*/ 86 h 224"/>
                <a:gd name="T42" fmla="*/ 74 w 113"/>
                <a:gd name="T43" fmla="*/ 54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3" h="224">
                  <a:moveTo>
                    <a:pt x="53" y="0"/>
                  </a:moveTo>
                  <a:cubicBezTo>
                    <a:pt x="72" y="0"/>
                    <a:pt x="86" y="5"/>
                    <a:pt x="95" y="15"/>
                  </a:cubicBezTo>
                  <a:cubicBezTo>
                    <a:pt x="103" y="24"/>
                    <a:pt x="106" y="37"/>
                    <a:pt x="106" y="53"/>
                  </a:cubicBezTo>
                  <a:cubicBezTo>
                    <a:pt x="106" y="86"/>
                    <a:pt x="106" y="86"/>
                    <a:pt x="106" y="86"/>
                  </a:cubicBezTo>
                  <a:cubicBezTo>
                    <a:pt x="106" y="102"/>
                    <a:pt x="100" y="115"/>
                    <a:pt x="88" y="126"/>
                  </a:cubicBezTo>
                  <a:cubicBezTo>
                    <a:pt x="113" y="224"/>
                    <a:pt x="113" y="224"/>
                    <a:pt x="113" y="224"/>
                  </a:cubicBezTo>
                  <a:cubicBezTo>
                    <a:pt x="77" y="224"/>
                    <a:pt x="77" y="224"/>
                    <a:pt x="77" y="224"/>
                  </a:cubicBezTo>
                  <a:cubicBezTo>
                    <a:pt x="56" y="139"/>
                    <a:pt x="56" y="139"/>
                    <a:pt x="56" y="139"/>
                  </a:cubicBezTo>
                  <a:cubicBezTo>
                    <a:pt x="55" y="139"/>
                    <a:pt x="54" y="139"/>
                    <a:pt x="53" y="139"/>
                  </a:cubicBezTo>
                  <a:cubicBezTo>
                    <a:pt x="34" y="139"/>
                    <a:pt x="34" y="139"/>
                    <a:pt x="34" y="139"/>
                  </a:cubicBezTo>
                  <a:cubicBezTo>
                    <a:pt x="34" y="224"/>
                    <a:pt x="34" y="224"/>
                    <a:pt x="34" y="224"/>
                  </a:cubicBezTo>
                  <a:cubicBezTo>
                    <a:pt x="0" y="224"/>
                    <a:pt x="0" y="224"/>
                    <a:pt x="0" y="224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53" y="0"/>
                  </a:lnTo>
                  <a:close/>
                  <a:moveTo>
                    <a:pt x="74" y="54"/>
                  </a:moveTo>
                  <a:cubicBezTo>
                    <a:pt x="74" y="41"/>
                    <a:pt x="67" y="34"/>
                    <a:pt x="54" y="34"/>
                  </a:cubicBezTo>
                  <a:cubicBezTo>
                    <a:pt x="34" y="34"/>
                    <a:pt x="34" y="34"/>
                    <a:pt x="34" y="34"/>
                  </a:cubicBezTo>
                  <a:cubicBezTo>
                    <a:pt x="34" y="106"/>
                    <a:pt x="34" y="106"/>
                    <a:pt x="34" y="106"/>
                  </a:cubicBezTo>
                  <a:cubicBezTo>
                    <a:pt x="54" y="106"/>
                    <a:pt x="54" y="106"/>
                    <a:pt x="54" y="106"/>
                  </a:cubicBezTo>
                  <a:cubicBezTo>
                    <a:pt x="60" y="106"/>
                    <a:pt x="64" y="104"/>
                    <a:pt x="68" y="100"/>
                  </a:cubicBezTo>
                  <a:cubicBezTo>
                    <a:pt x="72" y="96"/>
                    <a:pt x="74" y="92"/>
                    <a:pt x="74" y="86"/>
                  </a:cubicBezTo>
                  <a:lnTo>
                    <a:pt x="74" y="5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2" name="Rectangle 7"/>
            <p:cNvSpPr>
              <a:spLocks noChangeArrowheads="1"/>
            </p:cNvSpPr>
            <p:nvPr userDrawn="1"/>
          </p:nvSpPr>
          <p:spPr bwMode="auto">
            <a:xfrm>
              <a:off x="577850" y="4730750"/>
              <a:ext cx="39688" cy="257175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3" name="Freeform 8"/>
            <p:cNvSpPr>
              <a:spLocks/>
            </p:cNvSpPr>
            <p:nvPr userDrawn="1"/>
          </p:nvSpPr>
          <p:spPr bwMode="auto">
            <a:xfrm>
              <a:off x="652463" y="4729163"/>
              <a:ext cx="177800" cy="258763"/>
            </a:xfrm>
            <a:custGeom>
              <a:avLst/>
              <a:gdLst>
                <a:gd name="T0" fmla="*/ 24 w 112"/>
                <a:gd name="T1" fmla="*/ 163 h 163"/>
                <a:gd name="T2" fmla="*/ 0 w 112"/>
                <a:gd name="T3" fmla="*/ 163 h 163"/>
                <a:gd name="T4" fmla="*/ 0 w 112"/>
                <a:gd name="T5" fmla="*/ 0 h 163"/>
                <a:gd name="T6" fmla="*/ 34 w 112"/>
                <a:gd name="T7" fmla="*/ 0 h 163"/>
                <a:gd name="T8" fmla="*/ 57 w 112"/>
                <a:gd name="T9" fmla="*/ 117 h 163"/>
                <a:gd name="T10" fmla="*/ 79 w 112"/>
                <a:gd name="T11" fmla="*/ 0 h 163"/>
                <a:gd name="T12" fmla="*/ 112 w 112"/>
                <a:gd name="T13" fmla="*/ 0 h 163"/>
                <a:gd name="T14" fmla="*/ 112 w 112"/>
                <a:gd name="T15" fmla="*/ 163 h 163"/>
                <a:gd name="T16" fmla="*/ 88 w 112"/>
                <a:gd name="T17" fmla="*/ 163 h 163"/>
                <a:gd name="T18" fmla="*/ 88 w 112"/>
                <a:gd name="T19" fmla="*/ 61 h 163"/>
                <a:gd name="T20" fmla="*/ 67 w 112"/>
                <a:gd name="T21" fmla="*/ 163 h 163"/>
                <a:gd name="T22" fmla="*/ 47 w 112"/>
                <a:gd name="T23" fmla="*/ 163 h 163"/>
                <a:gd name="T24" fmla="*/ 24 w 112"/>
                <a:gd name="T25" fmla="*/ 61 h 163"/>
                <a:gd name="T26" fmla="*/ 24 w 112"/>
                <a:gd name="T27" fmla="*/ 163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2" h="163">
                  <a:moveTo>
                    <a:pt x="24" y="163"/>
                  </a:moveTo>
                  <a:lnTo>
                    <a:pt x="0" y="163"/>
                  </a:lnTo>
                  <a:lnTo>
                    <a:pt x="0" y="0"/>
                  </a:lnTo>
                  <a:lnTo>
                    <a:pt x="34" y="0"/>
                  </a:lnTo>
                  <a:lnTo>
                    <a:pt x="57" y="117"/>
                  </a:lnTo>
                  <a:lnTo>
                    <a:pt x="79" y="0"/>
                  </a:lnTo>
                  <a:lnTo>
                    <a:pt x="112" y="0"/>
                  </a:lnTo>
                  <a:lnTo>
                    <a:pt x="112" y="163"/>
                  </a:lnTo>
                  <a:lnTo>
                    <a:pt x="88" y="163"/>
                  </a:lnTo>
                  <a:lnTo>
                    <a:pt x="88" y="61"/>
                  </a:lnTo>
                  <a:lnTo>
                    <a:pt x="67" y="163"/>
                  </a:lnTo>
                  <a:lnTo>
                    <a:pt x="47" y="163"/>
                  </a:lnTo>
                  <a:lnTo>
                    <a:pt x="24" y="61"/>
                  </a:lnTo>
                  <a:lnTo>
                    <a:pt x="24" y="16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4" name="Freeform 9"/>
            <p:cNvSpPr>
              <a:spLocks noEditPoints="1"/>
            </p:cNvSpPr>
            <p:nvPr userDrawn="1"/>
          </p:nvSpPr>
          <p:spPr bwMode="auto">
            <a:xfrm>
              <a:off x="863600" y="4730750"/>
              <a:ext cx="138113" cy="257175"/>
            </a:xfrm>
            <a:custGeom>
              <a:avLst/>
              <a:gdLst>
                <a:gd name="T0" fmla="*/ 31 w 87"/>
                <a:gd name="T1" fmla="*/ 124 h 162"/>
                <a:gd name="T2" fmla="*/ 25 w 87"/>
                <a:gd name="T3" fmla="*/ 162 h 162"/>
                <a:gd name="T4" fmla="*/ 0 w 87"/>
                <a:gd name="T5" fmla="*/ 162 h 162"/>
                <a:gd name="T6" fmla="*/ 27 w 87"/>
                <a:gd name="T7" fmla="*/ 0 h 162"/>
                <a:gd name="T8" fmla="*/ 60 w 87"/>
                <a:gd name="T9" fmla="*/ 0 h 162"/>
                <a:gd name="T10" fmla="*/ 87 w 87"/>
                <a:gd name="T11" fmla="*/ 162 h 162"/>
                <a:gd name="T12" fmla="*/ 61 w 87"/>
                <a:gd name="T13" fmla="*/ 162 h 162"/>
                <a:gd name="T14" fmla="*/ 56 w 87"/>
                <a:gd name="T15" fmla="*/ 124 h 162"/>
                <a:gd name="T16" fmla="*/ 31 w 87"/>
                <a:gd name="T17" fmla="*/ 124 h 162"/>
                <a:gd name="T18" fmla="*/ 43 w 87"/>
                <a:gd name="T19" fmla="*/ 37 h 162"/>
                <a:gd name="T20" fmla="*/ 34 w 87"/>
                <a:gd name="T21" fmla="*/ 100 h 162"/>
                <a:gd name="T22" fmla="*/ 52 w 87"/>
                <a:gd name="T23" fmla="*/ 100 h 162"/>
                <a:gd name="T24" fmla="*/ 43 w 87"/>
                <a:gd name="T25" fmla="*/ 37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7" h="162">
                  <a:moveTo>
                    <a:pt x="31" y="124"/>
                  </a:moveTo>
                  <a:lnTo>
                    <a:pt x="25" y="162"/>
                  </a:lnTo>
                  <a:lnTo>
                    <a:pt x="0" y="162"/>
                  </a:lnTo>
                  <a:lnTo>
                    <a:pt x="27" y="0"/>
                  </a:lnTo>
                  <a:lnTo>
                    <a:pt x="60" y="0"/>
                  </a:lnTo>
                  <a:lnTo>
                    <a:pt x="87" y="162"/>
                  </a:lnTo>
                  <a:lnTo>
                    <a:pt x="61" y="162"/>
                  </a:lnTo>
                  <a:lnTo>
                    <a:pt x="56" y="124"/>
                  </a:lnTo>
                  <a:lnTo>
                    <a:pt x="31" y="124"/>
                  </a:lnTo>
                  <a:close/>
                  <a:moveTo>
                    <a:pt x="43" y="37"/>
                  </a:moveTo>
                  <a:lnTo>
                    <a:pt x="34" y="100"/>
                  </a:lnTo>
                  <a:lnTo>
                    <a:pt x="52" y="100"/>
                  </a:lnTo>
                  <a:lnTo>
                    <a:pt x="43" y="3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5" name="Freeform 10"/>
            <p:cNvSpPr>
              <a:spLocks/>
            </p:cNvSpPr>
            <p:nvPr userDrawn="1"/>
          </p:nvSpPr>
          <p:spPr bwMode="auto">
            <a:xfrm>
              <a:off x="1028700" y="4730750"/>
              <a:ext cx="141288" cy="257175"/>
            </a:xfrm>
            <a:custGeom>
              <a:avLst/>
              <a:gdLst>
                <a:gd name="T0" fmla="*/ 89 w 89"/>
                <a:gd name="T1" fmla="*/ 162 h 162"/>
                <a:gd name="T2" fmla="*/ 63 w 89"/>
                <a:gd name="T3" fmla="*/ 162 h 162"/>
                <a:gd name="T4" fmla="*/ 45 w 89"/>
                <a:gd name="T5" fmla="*/ 110 h 162"/>
                <a:gd name="T6" fmla="*/ 26 w 89"/>
                <a:gd name="T7" fmla="*/ 162 h 162"/>
                <a:gd name="T8" fmla="*/ 0 w 89"/>
                <a:gd name="T9" fmla="*/ 162 h 162"/>
                <a:gd name="T10" fmla="*/ 31 w 89"/>
                <a:gd name="T11" fmla="*/ 80 h 162"/>
                <a:gd name="T12" fmla="*/ 0 w 89"/>
                <a:gd name="T13" fmla="*/ 0 h 162"/>
                <a:gd name="T14" fmla="*/ 27 w 89"/>
                <a:gd name="T15" fmla="*/ 0 h 162"/>
                <a:gd name="T16" fmla="*/ 45 w 89"/>
                <a:gd name="T17" fmla="*/ 50 h 162"/>
                <a:gd name="T18" fmla="*/ 63 w 89"/>
                <a:gd name="T19" fmla="*/ 0 h 162"/>
                <a:gd name="T20" fmla="*/ 89 w 89"/>
                <a:gd name="T21" fmla="*/ 0 h 162"/>
                <a:gd name="T22" fmla="*/ 58 w 89"/>
                <a:gd name="T23" fmla="*/ 80 h 162"/>
                <a:gd name="T24" fmla="*/ 89 w 89"/>
                <a:gd name="T25" fmla="*/ 16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9" h="162">
                  <a:moveTo>
                    <a:pt x="89" y="162"/>
                  </a:moveTo>
                  <a:lnTo>
                    <a:pt x="63" y="162"/>
                  </a:lnTo>
                  <a:lnTo>
                    <a:pt x="45" y="110"/>
                  </a:lnTo>
                  <a:lnTo>
                    <a:pt x="26" y="162"/>
                  </a:lnTo>
                  <a:lnTo>
                    <a:pt x="0" y="162"/>
                  </a:lnTo>
                  <a:lnTo>
                    <a:pt x="31" y="80"/>
                  </a:lnTo>
                  <a:lnTo>
                    <a:pt x="0" y="0"/>
                  </a:lnTo>
                  <a:lnTo>
                    <a:pt x="27" y="0"/>
                  </a:lnTo>
                  <a:lnTo>
                    <a:pt x="45" y="50"/>
                  </a:lnTo>
                  <a:lnTo>
                    <a:pt x="63" y="0"/>
                  </a:lnTo>
                  <a:lnTo>
                    <a:pt x="89" y="0"/>
                  </a:lnTo>
                  <a:lnTo>
                    <a:pt x="58" y="80"/>
                  </a:lnTo>
                  <a:lnTo>
                    <a:pt x="89" y="16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46" name="Freeform 93">
            <a:hlinkClick r:id="" action="ppaction://hlinkshowjump?jump=nextslide"/>
          </p:cNvPr>
          <p:cNvSpPr>
            <a:spLocks/>
          </p:cNvSpPr>
          <p:nvPr userDrawn="1"/>
        </p:nvSpPr>
        <p:spPr bwMode="auto">
          <a:xfrm>
            <a:off x="8719163" y="6442703"/>
            <a:ext cx="177187" cy="206063"/>
          </a:xfrm>
          <a:custGeom>
            <a:avLst/>
            <a:gdLst>
              <a:gd name="T0" fmla="*/ 0 w 632"/>
              <a:gd name="T1" fmla="*/ 0 h 735"/>
              <a:gd name="T2" fmla="*/ 632 w 632"/>
              <a:gd name="T3" fmla="*/ 366 h 735"/>
              <a:gd name="T4" fmla="*/ 0 w 632"/>
              <a:gd name="T5" fmla="*/ 735 h 735"/>
              <a:gd name="T6" fmla="*/ 0 w 632"/>
              <a:gd name="T7" fmla="*/ 0 h 7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32" h="735">
                <a:moveTo>
                  <a:pt x="0" y="0"/>
                </a:moveTo>
                <a:lnTo>
                  <a:pt x="632" y="366"/>
                </a:lnTo>
                <a:lnTo>
                  <a:pt x="0" y="735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47" name="Freeform 70">
            <a:hlinkClick r:id="" action="ppaction://hlinkshowjump?jump=previousslide"/>
          </p:cNvPr>
          <p:cNvSpPr>
            <a:spLocks/>
          </p:cNvSpPr>
          <p:nvPr userDrawn="1"/>
        </p:nvSpPr>
        <p:spPr bwMode="auto">
          <a:xfrm>
            <a:off x="8361002" y="6442703"/>
            <a:ext cx="177187" cy="206063"/>
          </a:xfrm>
          <a:custGeom>
            <a:avLst/>
            <a:gdLst>
              <a:gd name="T0" fmla="*/ 632 w 632"/>
              <a:gd name="T1" fmla="*/ 735 h 735"/>
              <a:gd name="T2" fmla="*/ 0 w 632"/>
              <a:gd name="T3" fmla="*/ 366 h 735"/>
              <a:gd name="T4" fmla="*/ 632 w 632"/>
              <a:gd name="T5" fmla="*/ 0 h 735"/>
              <a:gd name="T6" fmla="*/ 632 w 632"/>
              <a:gd name="T7" fmla="*/ 735 h 7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32" h="735">
                <a:moveTo>
                  <a:pt x="632" y="735"/>
                </a:moveTo>
                <a:lnTo>
                  <a:pt x="0" y="366"/>
                </a:lnTo>
                <a:lnTo>
                  <a:pt x="632" y="0"/>
                </a:lnTo>
                <a:lnTo>
                  <a:pt x="632" y="735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19587133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/>
      <p:bldP spid="7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Title 1"/>
          <p:cNvSpPr>
            <a:spLocks noGrp="1"/>
          </p:cNvSpPr>
          <p:nvPr>
            <p:ph type="title"/>
          </p:nvPr>
        </p:nvSpPr>
        <p:spPr>
          <a:xfrm>
            <a:off x="628650" y="161925"/>
            <a:ext cx="7886700" cy="1325563"/>
          </a:xfrm>
        </p:spPr>
        <p:txBody>
          <a:bodyPr/>
          <a:lstStyle>
            <a:lvl1pPr algn="ctr"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1" name="Text Placeholder 8"/>
          <p:cNvSpPr>
            <a:spLocks noGrp="1"/>
          </p:cNvSpPr>
          <p:nvPr>
            <p:ph type="body" sz="quarter" idx="16"/>
          </p:nvPr>
        </p:nvSpPr>
        <p:spPr>
          <a:xfrm>
            <a:off x="628650" y="1049020"/>
            <a:ext cx="7886700" cy="355600"/>
          </a:xfrm>
        </p:spPr>
        <p:txBody>
          <a:bodyPr>
            <a:noAutofit/>
          </a:bodyPr>
          <a:lstStyle>
            <a:lvl1pPr marL="0" indent="0" algn="ctr">
              <a:buNone/>
              <a:defRPr sz="12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102" name="Group 101"/>
          <p:cNvGrpSpPr/>
          <p:nvPr userDrawn="1"/>
        </p:nvGrpSpPr>
        <p:grpSpPr>
          <a:xfrm>
            <a:off x="7696200" y="-152406"/>
            <a:ext cx="1447800" cy="1546514"/>
            <a:chOff x="7696200" y="-152406"/>
            <a:chExt cx="1447800" cy="1546514"/>
          </a:xfrm>
          <a:solidFill>
            <a:schemeClr val="bg2">
              <a:alpha val="50000"/>
            </a:schemeClr>
          </a:solidFill>
        </p:grpSpPr>
        <p:sp>
          <p:nvSpPr>
            <p:cNvPr id="103" name="Freeform 43"/>
            <p:cNvSpPr>
              <a:spLocks/>
            </p:cNvSpPr>
            <p:nvPr/>
          </p:nvSpPr>
          <p:spPr bwMode="auto">
            <a:xfrm>
              <a:off x="8661400" y="-152406"/>
              <a:ext cx="241300" cy="282980"/>
            </a:xfrm>
            <a:custGeom>
              <a:avLst/>
              <a:gdLst>
                <a:gd name="T0" fmla="*/ 110 w 110"/>
                <a:gd name="T1" fmla="*/ 129 h 129"/>
                <a:gd name="T2" fmla="*/ 0 w 110"/>
                <a:gd name="T3" fmla="*/ 65 h 129"/>
                <a:gd name="T4" fmla="*/ 110 w 110"/>
                <a:gd name="T5" fmla="*/ 0 h 129"/>
                <a:gd name="T6" fmla="*/ 110 w 110"/>
                <a:gd name="T7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9">
                  <a:moveTo>
                    <a:pt x="110" y="129"/>
                  </a:moveTo>
                  <a:lnTo>
                    <a:pt x="0" y="65"/>
                  </a:lnTo>
                  <a:lnTo>
                    <a:pt x="110" y="0"/>
                  </a:lnTo>
                  <a:lnTo>
                    <a:pt x="110" y="12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" name="Freeform 22"/>
            <p:cNvSpPr>
              <a:spLocks/>
            </p:cNvSpPr>
            <p:nvPr/>
          </p:nvSpPr>
          <p:spPr bwMode="auto">
            <a:xfrm>
              <a:off x="8661400" y="1113323"/>
              <a:ext cx="241300" cy="280785"/>
            </a:xfrm>
            <a:custGeom>
              <a:avLst/>
              <a:gdLst>
                <a:gd name="T0" fmla="*/ 0 w 110"/>
                <a:gd name="T1" fmla="*/ 0 h 128"/>
                <a:gd name="T2" fmla="*/ 110 w 110"/>
                <a:gd name="T3" fmla="*/ 64 h 128"/>
                <a:gd name="T4" fmla="*/ 0 w 110"/>
                <a:gd name="T5" fmla="*/ 128 h 128"/>
                <a:gd name="T6" fmla="*/ 0 w 110"/>
                <a:gd name="T7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0" y="0"/>
                  </a:moveTo>
                  <a:lnTo>
                    <a:pt x="110" y="64"/>
                  </a:lnTo>
                  <a:lnTo>
                    <a:pt x="0" y="12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" name="Freeform 30"/>
            <p:cNvSpPr>
              <a:spLocks/>
            </p:cNvSpPr>
            <p:nvPr/>
          </p:nvSpPr>
          <p:spPr bwMode="auto">
            <a:xfrm>
              <a:off x="8661400" y="411359"/>
              <a:ext cx="241300" cy="280785"/>
            </a:xfrm>
            <a:custGeom>
              <a:avLst/>
              <a:gdLst>
                <a:gd name="T0" fmla="*/ 110 w 110"/>
                <a:gd name="T1" fmla="*/ 128 h 128"/>
                <a:gd name="T2" fmla="*/ 0 w 110"/>
                <a:gd name="T3" fmla="*/ 64 h 128"/>
                <a:gd name="T4" fmla="*/ 110 w 110"/>
                <a:gd name="T5" fmla="*/ 0 h 128"/>
                <a:gd name="T6" fmla="*/ 110 w 110"/>
                <a:gd name="T7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110" y="128"/>
                  </a:moveTo>
                  <a:lnTo>
                    <a:pt x="0" y="64"/>
                  </a:lnTo>
                  <a:lnTo>
                    <a:pt x="110" y="0"/>
                  </a:lnTo>
                  <a:lnTo>
                    <a:pt x="110" y="12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" name="Freeform 31"/>
            <p:cNvSpPr>
              <a:spLocks/>
            </p:cNvSpPr>
            <p:nvPr/>
          </p:nvSpPr>
          <p:spPr bwMode="auto">
            <a:xfrm>
              <a:off x="8661400" y="128379"/>
              <a:ext cx="241300" cy="282980"/>
            </a:xfrm>
            <a:custGeom>
              <a:avLst/>
              <a:gdLst>
                <a:gd name="T0" fmla="*/ 110 w 110"/>
                <a:gd name="T1" fmla="*/ 129 h 129"/>
                <a:gd name="T2" fmla="*/ 0 w 110"/>
                <a:gd name="T3" fmla="*/ 65 h 129"/>
                <a:gd name="T4" fmla="*/ 110 w 110"/>
                <a:gd name="T5" fmla="*/ 0 h 129"/>
                <a:gd name="T6" fmla="*/ 110 w 110"/>
                <a:gd name="T7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9">
                  <a:moveTo>
                    <a:pt x="110" y="129"/>
                  </a:moveTo>
                  <a:lnTo>
                    <a:pt x="0" y="65"/>
                  </a:lnTo>
                  <a:lnTo>
                    <a:pt x="110" y="0"/>
                  </a:lnTo>
                  <a:lnTo>
                    <a:pt x="110" y="12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7" name="Freeform 34"/>
            <p:cNvSpPr>
              <a:spLocks/>
            </p:cNvSpPr>
            <p:nvPr/>
          </p:nvSpPr>
          <p:spPr bwMode="auto">
            <a:xfrm>
              <a:off x="8902700" y="692145"/>
              <a:ext cx="241300" cy="280785"/>
            </a:xfrm>
            <a:custGeom>
              <a:avLst/>
              <a:gdLst>
                <a:gd name="T0" fmla="*/ 0 w 110"/>
                <a:gd name="T1" fmla="*/ 0 h 128"/>
                <a:gd name="T2" fmla="*/ 110 w 110"/>
                <a:gd name="T3" fmla="*/ 64 h 128"/>
                <a:gd name="T4" fmla="*/ 0 w 110"/>
                <a:gd name="T5" fmla="*/ 128 h 128"/>
                <a:gd name="T6" fmla="*/ 0 w 110"/>
                <a:gd name="T7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0" y="0"/>
                  </a:moveTo>
                  <a:lnTo>
                    <a:pt x="110" y="64"/>
                  </a:lnTo>
                  <a:lnTo>
                    <a:pt x="0" y="12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8" name="Freeform 39"/>
            <p:cNvSpPr>
              <a:spLocks/>
            </p:cNvSpPr>
            <p:nvPr/>
          </p:nvSpPr>
          <p:spPr bwMode="auto">
            <a:xfrm>
              <a:off x="8902700" y="270967"/>
              <a:ext cx="241300" cy="280785"/>
            </a:xfrm>
            <a:custGeom>
              <a:avLst/>
              <a:gdLst>
                <a:gd name="T0" fmla="*/ 110 w 110"/>
                <a:gd name="T1" fmla="*/ 128 h 128"/>
                <a:gd name="T2" fmla="*/ 0 w 110"/>
                <a:gd name="T3" fmla="*/ 63 h 128"/>
                <a:gd name="T4" fmla="*/ 110 w 110"/>
                <a:gd name="T5" fmla="*/ 0 h 128"/>
                <a:gd name="T6" fmla="*/ 110 w 110"/>
                <a:gd name="T7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110" y="128"/>
                  </a:moveTo>
                  <a:lnTo>
                    <a:pt x="0" y="63"/>
                  </a:lnTo>
                  <a:lnTo>
                    <a:pt x="110" y="0"/>
                  </a:lnTo>
                  <a:lnTo>
                    <a:pt x="110" y="12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9" name="Freeform 7"/>
            <p:cNvSpPr>
              <a:spLocks/>
            </p:cNvSpPr>
            <p:nvPr/>
          </p:nvSpPr>
          <p:spPr bwMode="auto">
            <a:xfrm>
              <a:off x="7696200" y="128379"/>
              <a:ext cx="241300" cy="282980"/>
            </a:xfrm>
            <a:custGeom>
              <a:avLst/>
              <a:gdLst>
                <a:gd name="T0" fmla="*/ 110 w 110"/>
                <a:gd name="T1" fmla="*/ 129 h 129"/>
                <a:gd name="T2" fmla="*/ 0 w 110"/>
                <a:gd name="T3" fmla="*/ 65 h 129"/>
                <a:gd name="T4" fmla="*/ 110 w 110"/>
                <a:gd name="T5" fmla="*/ 0 h 129"/>
                <a:gd name="T6" fmla="*/ 110 w 110"/>
                <a:gd name="T7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9">
                  <a:moveTo>
                    <a:pt x="110" y="129"/>
                  </a:moveTo>
                  <a:lnTo>
                    <a:pt x="0" y="65"/>
                  </a:lnTo>
                  <a:lnTo>
                    <a:pt x="110" y="0"/>
                  </a:lnTo>
                  <a:lnTo>
                    <a:pt x="110" y="12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0" name="Freeform 9"/>
            <p:cNvSpPr>
              <a:spLocks/>
            </p:cNvSpPr>
            <p:nvPr/>
          </p:nvSpPr>
          <p:spPr bwMode="auto">
            <a:xfrm>
              <a:off x="7937500" y="-152406"/>
              <a:ext cx="241300" cy="280785"/>
            </a:xfrm>
            <a:custGeom>
              <a:avLst/>
              <a:gdLst>
                <a:gd name="T0" fmla="*/ 0 w 110"/>
                <a:gd name="T1" fmla="*/ 0 h 128"/>
                <a:gd name="T2" fmla="*/ 110 w 110"/>
                <a:gd name="T3" fmla="*/ 65 h 128"/>
                <a:gd name="T4" fmla="*/ 0 w 110"/>
                <a:gd name="T5" fmla="*/ 128 h 128"/>
                <a:gd name="T6" fmla="*/ 0 w 110"/>
                <a:gd name="T7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0" y="0"/>
                  </a:moveTo>
                  <a:lnTo>
                    <a:pt x="110" y="65"/>
                  </a:lnTo>
                  <a:lnTo>
                    <a:pt x="0" y="12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1" name="Freeform 12"/>
            <p:cNvSpPr>
              <a:spLocks/>
            </p:cNvSpPr>
            <p:nvPr/>
          </p:nvSpPr>
          <p:spPr bwMode="auto">
            <a:xfrm>
              <a:off x="8178800" y="270967"/>
              <a:ext cx="241300" cy="280785"/>
            </a:xfrm>
            <a:custGeom>
              <a:avLst/>
              <a:gdLst>
                <a:gd name="T0" fmla="*/ 0 w 110"/>
                <a:gd name="T1" fmla="*/ 0 h 128"/>
                <a:gd name="T2" fmla="*/ 110 w 110"/>
                <a:gd name="T3" fmla="*/ 64 h 128"/>
                <a:gd name="T4" fmla="*/ 0 w 110"/>
                <a:gd name="T5" fmla="*/ 128 h 128"/>
                <a:gd name="T6" fmla="*/ 0 w 110"/>
                <a:gd name="T7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0" y="0"/>
                  </a:moveTo>
                  <a:lnTo>
                    <a:pt x="110" y="64"/>
                  </a:lnTo>
                  <a:lnTo>
                    <a:pt x="0" y="12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2" name="Freeform 16"/>
            <p:cNvSpPr>
              <a:spLocks/>
            </p:cNvSpPr>
            <p:nvPr/>
          </p:nvSpPr>
          <p:spPr bwMode="auto">
            <a:xfrm>
              <a:off x="8178800" y="-152406"/>
              <a:ext cx="241300" cy="280785"/>
            </a:xfrm>
            <a:custGeom>
              <a:avLst/>
              <a:gdLst>
                <a:gd name="T0" fmla="*/ 110 w 110"/>
                <a:gd name="T1" fmla="*/ 128 h 128"/>
                <a:gd name="T2" fmla="*/ 0 w 110"/>
                <a:gd name="T3" fmla="*/ 65 h 128"/>
                <a:gd name="T4" fmla="*/ 110 w 110"/>
                <a:gd name="T5" fmla="*/ 0 h 128"/>
                <a:gd name="T6" fmla="*/ 110 w 110"/>
                <a:gd name="T7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110" y="128"/>
                  </a:moveTo>
                  <a:lnTo>
                    <a:pt x="0" y="65"/>
                  </a:lnTo>
                  <a:lnTo>
                    <a:pt x="110" y="0"/>
                  </a:lnTo>
                  <a:lnTo>
                    <a:pt x="110" y="12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3" name="Freeform 18"/>
            <p:cNvSpPr>
              <a:spLocks/>
            </p:cNvSpPr>
            <p:nvPr/>
          </p:nvSpPr>
          <p:spPr bwMode="auto">
            <a:xfrm>
              <a:off x="8420100" y="692145"/>
              <a:ext cx="241300" cy="280785"/>
            </a:xfrm>
            <a:custGeom>
              <a:avLst/>
              <a:gdLst>
                <a:gd name="T0" fmla="*/ 0 w 110"/>
                <a:gd name="T1" fmla="*/ 0 h 128"/>
                <a:gd name="T2" fmla="*/ 110 w 110"/>
                <a:gd name="T3" fmla="*/ 64 h 128"/>
                <a:gd name="T4" fmla="*/ 0 w 110"/>
                <a:gd name="T5" fmla="*/ 128 h 128"/>
                <a:gd name="T6" fmla="*/ 0 w 110"/>
                <a:gd name="T7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0" y="0"/>
                  </a:moveTo>
                  <a:lnTo>
                    <a:pt x="110" y="64"/>
                  </a:lnTo>
                  <a:lnTo>
                    <a:pt x="0" y="12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" name="Freeform 41"/>
            <p:cNvSpPr>
              <a:spLocks/>
            </p:cNvSpPr>
            <p:nvPr/>
          </p:nvSpPr>
          <p:spPr bwMode="auto">
            <a:xfrm>
              <a:off x="8902700" y="-12013"/>
              <a:ext cx="241300" cy="282980"/>
            </a:xfrm>
            <a:custGeom>
              <a:avLst/>
              <a:gdLst>
                <a:gd name="T0" fmla="*/ 110 w 110"/>
                <a:gd name="T1" fmla="*/ 129 h 129"/>
                <a:gd name="T2" fmla="*/ 0 w 110"/>
                <a:gd name="T3" fmla="*/ 64 h 129"/>
                <a:gd name="T4" fmla="*/ 110 w 110"/>
                <a:gd name="T5" fmla="*/ 0 h 129"/>
                <a:gd name="T6" fmla="*/ 110 w 110"/>
                <a:gd name="T7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9">
                  <a:moveTo>
                    <a:pt x="110" y="129"/>
                  </a:moveTo>
                  <a:lnTo>
                    <a:pt x="0" y="64"/>
                  </a:lnTo>
                  <a:lnTo>
                    <a:pt x="110" y="0"/>
                  </a:lnTo>
                  <a:lnTo>
                    <a:pt x="110" y="12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15" name="Group 114"/>
          <p:cNvGrpSpPr/>
          <p:nvPr userDrawn="1"/>
        </p:nvGrpSpPr>
        <p:grpSpPr>
          <a:xfrm>
            <a:off x="7937500" y="-152406"/>
            <a:ext cx="1206500" cy="1406121"/>
            <a:chOff x="7937500" y="-152406"/>
            <a:chExt cx="1206500" cy="1406121"/>
          </a:xfrm>
          <a:solidFill>
            <a:schemeClr val="bg2">
              <a:alpha val="75000"/>
            </a:schemeClr>
          </a:solidFill>
        </p:grpSpPr>
        <p:sp>
          <p:nvSpPr>
            <p:cNvPr id="116" name="Freeform 8"/>
            <p:cNvSpPr>
              <a:spLocks/>
            </p:cNvSpPr>
            <p:nvPr/>
          </p:nvSpPr>
          <p:spPr bwMode="auto">
            <a:xfrm>
              <a:off x="7937500" y="-9819"/>
              <a:ext cx="241300" cy="280785"/>
            </a:xfrm>
            <a:custGeom>
              <a:avLst/>
              <a:gdLst>
                <a:gd name="T0" fmla="*/ 110 w 110"/>
                <a:gd name="T1" fmla="*/ 128 h 128"/>
                <a:gd name="T2" fmla="*/ 0 w 110"/>
                <a:gd name="T3" fmla="*/ 63 h 128"/>
                <a:gd name="T4" fmla="*/ 110 w 110"/>
                <a:gd name="T5" fmla="*/ 0 h 128"/>
                <a:gd name="T6" fmla="*/ 110 w 110"/>
                <a:gd name="T7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110" y="128"/>
                  </a:moveTo>
                  <a:lnTo>
                    <a:pt x="0" y="63"/>
                  </a:lnTo>
                  <a:lnTo>
                    <a:pt x="110" y="0"/>
                  </a:lnTo>
                  <a:lnTo>
                    <a:pt x="110" y="12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7" name="Freeform 6"/>
            <p:cNvSpPr>
              <a:spLocks/>
            </p:cNvSpPr>
            <p:nvPr/>
          </p:nvSpPr>
          <p:spPr bwMode="auto">
            <a:xfrm>
              <a:off x="7937500" y="270966"/>
              <a:ext cx="241300" cy="280785"/>
            </a:xfrm>
            <a:custGeom>
              <a:avLst/>
              <a:gdLst>
                <a:gd name="T0" fmla="*/ 110 w 110"/>
                <a:gd name="T1" fmla="*/ 128 h 128"/>
                <a:gd name="T2" fmla="*/ 0 w 110"/>
                <a:gd name="T3" fmla="*/ 64 h 128"/>
                <a:gd name="T4" fmla="*/ 110 w 110"/>
                <a:gd name="T5" fmla="*/ 0 h 128"/>
                <a:gd name="T6" fmla="*/ 110 w 110"/>
                <a:gd name="T7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110" y="128"/>
                  </a:moveTo>
                  <a:lnTo>
                    <a:pt x="0" y="64"/>
                  </a:lnTo>
                  <a:lnTo>
                    <a:pt x="110" y="0"/>
                  </a:lnTo>
                  <a:lnTo>
                    <a:pt x="110" y="12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8" name="Freeform 21"/>
            <p:cNvSpPr>
              <a:spLocks/>
            </p:cNvSpPr>
            <p:nvPr/>
          </p:nvSpPr>
          <p:spPr bwMode="auto">
            <a:xfrm>
              <a:off x="8420100" y="-152406"/>
              <a:ext cx="241300" cy="280785"/>
            </a:xfrm>
            <a:custGeom>
              <a:avLst/>
              <a:gdLst>
                <a:gd name="T0" fmla="*/ 0 w 110"/>
                <a:gd name="T1" fmla="*/ 0 h 128"/>
                <a:gd name="T2" fmla="*/ 110 w 110"/>
                <a:gd name="T3" fmla="*/ 65 h 128"/>
                <a:gd name="T4" fmla="*/ 0 w 110"/>
                <a:gd name="T5" fmla="*/ 128 h 128"/>
                <a:gd name="T6" fmla="*/ 0 w 110"/>
                <a:gd name="T7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0" y="0"/>
                  </a:moveTo>
                  <a:lnTo>
                    <a:pt x="110" y="65"/>
                  </a:lnTo>
                  <a:lnTo>
                    <a:pt x="0" y="12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9" name="Freeform 5"/>
            <p:cNvSpPr>
              <a:spLocks/>
            </p:cNvSpPr>
            <p:nvPr/>
          </p:nvSpPr>
          <p:spPr bwMode="auto">
            <a:xfrm>
              <a:off x="7937500" y="551752"/>
              <a:ext cx="241300" cy="280785"/>
            </a:xfrm>
            <a:custGeom>
              <a:avLst/>
              <a:gdLst>
                <a:gd name="T0" fmla="*/ 110 w 110"/>
                <a:gd name="T1" fmla="*/ 128 h 128"/>
                <a:gd name="T2" fmla="*/ 0 w 110"/>
                <a:gd name="T3" fmla="*/ 64 h 128"/>
                <a:gd name="T4" fmla="*/ 110 w 110"/>
                <a:gd name="T5" fmla="*/ 0 h 128"/>
                <a:gd name="T6" fmla="*/ 110 w 110"/>
                <a:gd name="T7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110" y="128"/>
                  </a:moveTo>
                  <a:lnTo>
                    <a:pt x="0" y="64"/>
                  </a:lnTo>
                  <a:lnTo>
                    <a:pt x="110" y="0"/>
                  </a:lnTo>
                  <a:lnTo>
                    <a:pt x="110" y="12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0" name="Freeform 24"/>
            <p:cNvSpPr>
              <a:spLocks/>
            </p:cNvSpPr>
            <p:nvPr/>
          </p:nvSpPr>
          <p:spPr bwMode="auto">
            <a:xfrm>
              <a:off x="8661400" y="832537"/>
              <a:ext cx="241300" cy="280785"/>
            </a:xfrm>
            <a:custGeom>
              <a:avLst/>
              <a:gdLst>
                <a:gd name="T0" fmla="*/ 0 w 110"/>
                <a:gd name="T1" fmla="*/ 0 h 128"/>
                <a:gd name="T2" fmla="*/ 110 w 110"/>
                <a:gd name="T3" fmla="*/ 64 h 128"/>
                <a:gd name="T4" fmla="*/ 0 w 110"/>
                <a:gd name="T5" fmla="*/ 128 h 128"/>
                <a:gd name="T6" fmla="*/ 0 w 110"/>
                <a:gd name="T7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0" y="0"/>
                  </a:moveTo>
                  <a:lnTo>
                    <a:pt x="110" y="64"/>
                  </a:lnTo>
                  <a:lnTo>
                    <a:pt x="0" y="12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1" name="Freeform 32"/>
            <p:cNvSpPr>
              <a:spLocks/>
            </p:cNvSpPr>
            <p:nvPr/>
          </p:nvSpPr>
          <p:spPr bwMode="auto">
            <a:xfrm>
              <a:off x="8902700" y="972930"/>
              <a:ext cx="241300" cy="280785"/>
            </a:xfrm>
            <a:custGeom>
              <a:avLst/>
              <a:gdLst>
                <a:gd name="T0" fmla="*/ 0 w 110"/>
                <a:gd name="T1" fmla="*/ 0 h 128"/>
                <a:gd name="T2" fmla="*/ 110 w 110"/>
                <a:gd name="T3" fmla="*/ 64 h 128"/>
                <a:gd name="T4" fmla="*/ 0 w 110"/>
                <a:gd name="T5" fmla="*/ 128 h 128"/>
                <a:gd name="T6" fmla="*/ 0 w 110"/>
                <a:gd name="T7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0" y="0"/>
                  </a:moveTo>
                  <a:lnTo>
                    <a:pt x="110" y="64"/>
                  </a:lnTo>
                  <a:lnTo>
                    <a:pt x="0" y="12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2" name="Freeform 42"/>
            <p:cNvSpPr>
              <a:spLocks/>
            </p:cNvSpPr>
            <p:nvPr/>
          </p:nvSpPr>
          <p:spPr bwMode="auto">
            <a:xfrm>
              <a:off x="8661400" y="-9819"/>
              <a:ext cx="241300" cy="280785"/>
            </a:xfrm>
            <a:custGeom>
              <a:avLst/>
              <a:gdLst>
                <a:gd name="T0" fmla="*/ 0 w 110"/>
                <a:gd name="T1" fmla="*/ 0 h 128"/>
                <a:gd name="T2" fmla="*/ 110 w 110"/>
                <a:gd name="T3" fmla="*/ 63 h 128"/>
                <a:gd name="T4" fmla="*/ 0 w 110"/>
                <a:gd name="T5" fmla="*/ 128 h 128"/>
                <a:gd name="T6" fmla="*/ 0 w 110"/>
                <a:gd name="T7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0" y="0"/>
                  </a:moveTo>
                  <a:lnTo>
                    <a:pt x="110" y="63"/>
                  </a:lnTo>
                  <a:lnTo>
                    <a:pt x="0" y="12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23" name="Group 122"/>
          <p:cNvGrpSpPr/>
          <p:nvPr userDrawn="1"/>
        </p:nvGrpSpPr>
        <p:grpSpPr>
          <a:xfrm>
            <a:off x="8178800" y="-152406"/>
            <a:ext cx="965200" cy="1686907"/>
            <a:chOff x="8178800" y="-152406"/>
            <a:chExt cx="965200" cy="1686907"/>
          </a:xfrm>
          <a:solidFill>
            <a:schemeClr val="bg2">
              <a:alpha val="25000"/>
            </a:schemeClr>
          </a:solidFill>
        </p:grpSpPr>
        <p:sp>
          <p:nvSpPr>
            <p:cNvPr id="124" name="Freeform 14"/>
            <p:cNvSpPr>
              <a:spLocks/>
            </p:cNvSpPr>
            <p:nvPr/>
          </p:nvSpPr>
          <p:spPr bwMode="auto">
            <a:xfrm>
              <a:off x="8178800" y="128379"/>
              <a:ext cx="241300" cy="282980"/>
            </a:xfrm>
            <a:custGeom>
              <a:avLst/>
              <a:gdLst>
                <a:gd name="T0" fmla="*/ 110 w 110"/>
                <a:gd name="T1" fmla="*/ 129 h 129"/>
                <a:gd name="T2" fmla="*/ 0 w 110"/>
                <a:gd name="T3" fmla="*/ 65 h 129"/>
                <a:gd name="T4" fmla="*/ 110 w 110"/>
                <a:gd name="T5" fmla="*/ 0 h 129"/>
                <a:gd name="T6" fmla="*/ 110 w 110"/>
                <a:gd name="T7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9">
                  <a:moveTo>
                    <a:pt x="110" y="129"/>
                  </a:moveTo>
                  <a:lnTo>
                    <a:pt x="0" y="65"/>
                  </a:lnTo>
                  <a:lnTo>
                    <a:pt x="110" y="0"/>
                  </a:lnTo>
                  <a:lnTo>
                    <a:pt x="110" y="12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5" name="Freeform 17"/>
            <p:cNvSpPr>
              <a:spLocks/>
            </p:cNvSpPr>
            <p:nvPr/>
          </p:nvSpPr>
          <p:spPr bwMode="auto">
            <a:xfrm>
              <a:off x="8420100" y="832537"/>
              <a:ext cx="241300" cy="280785"/>
            </a:xfrm>
            <a:custGeom>
              <a:avLst/>
              <a:gdLst>
                <a:gd name="T0" fmla="*/ 110 w 110"/>
                <a:gd name="T1" fmla="*/ 128 h 128"/>
                <a:gd name="T2" fmla="*/ 0 w 110"/>
                <a:gd name="T3" fmla="*/ 64 h 128"/>
                <a:gd name="T4" fmla="*/ 110 w 110"/>
                <a:gd name="T5" fmla="*/ 0 h 128"/>
                <a:gd name="T6" fmla="*/ 110 w 110"/>
                <a:gd name="T7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110" y="128"/>
                  </a:moveTo>
                  <a:lnTo>
                    <a:pt x="0" y="64"/>
                  </a:lnTo>
                  <a:lnTo>
                    <a:pt x="110" y="0"/>
                  </a:lnTo>
                  <a:lnTo>
                    <a:pt x="110" y="12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6" name="Freeform 19"/>
            <p:cNvSpPr>
              <a:spLocks/>
            </p:cNvSpPr>
            <p:nvPr/>
          </p:nvSpPr>
          <p:spPr bwMode="auto">
            <a:xfrm>
              <a:off x="8420100" y="551752"/>
              <a:ext cx="241300" cy="280785"/>
            </a:xfrm>
            <a:custGeom>
              <a:avLst/>
              <a:gdLst>
                <a:gd name="T0" fmla="*/ 110 w 110"/>
                <a:gd name="T1" fmla="*/ 128 h 128"/>
                <a:gd name="T2" fmla="*/ 0 w 110"/>
                <a:gd name="T3" fmla="*/ 64 h 128"/>
                <a:gd name="T4" fmla="*/ 110 w 110"/>
                <a:gd name="T5" fmla="*/ 0 h 128"/>
                <a:gd name="T6" fmla="*/ 110 w 110"/>
                <a:gd name="T7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110" y="128"/>
                  </a:moveTo>
                  <a:lnTo>
                    <a:pt x="0" y="64"/>
                  </a:lnTo>
                  <a:lnTo>
                    <a:pt x="110" y="0"/>
                  </a:lnTo>
                  <a:lnTo>
                    <a:pt x="110" y="12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7" name="Freeform 20"/>
            <p:cNvSpPr>
              <a:spLocks/>
            </p:cNvSpPr>
            <p:nvPr/>
          </p:nvSpPr>
          <p:spPr bwMode="auto">
            <a:xfrm>
              <a:off x="8420100" y="-9819"/>
              <a:ext cx="241300" cy="280785"/>
            </a:xfrm>
            <a:custGeom>
              <a:avLst/>
              <a:gdLst>
                <a:gd name="T0" fmla="*/ 110 w 110"/>
                <a:gd name="T1" fmla="*/ 128 h 128"/>
                <a:gd name="T2" fmla="*/ 0 w 110"/>
                <a:gd name="T3" fmla="*/ 63 h 128"/>
                <a:gd name="T4" fmla="*/ 110 w 110"/>
                <a:gd name="T5" fmla="*/ 0 h 128"/>
                <a:gd name="T6" fmla="*/ 110 w 110"/>
                <a:gd name="T7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110" y="128"/>
                  </a:moveTo>
                  <a:lnTo>
                    <a:pt x="0" y="63"/>
                  </a:lnTo>
                  <a:lnTo>
                    <a:pt x="110" y="0"/>
                  </a:lnTo>
                  <a:lnTo>
                    <a:pt x="110" y="12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8" name="Freeform 29"/>
            <p:cNvSpPr>
              <a:spLocks/>
            </p:cNvSpPr>
            <p:nvPr/>
          </p:nvSpPr>
          <p:spPr bwMode="auto">
            <a:xfrm>
              <a:off x="8661400" y="692145"/>
              <a:ext cx="241300" cy="280785"/>
            </a:xfrm>
            <a:custGeom>
              <a:avLst/>
              <a:gdLst>
                <a:gd name="T0" fmla="*/ 110 w 110"/>
                <a:gd name="T1" fmla="*/ 128 h 128"/>
                <a:gd name="T2" fmla="*/ 0 w 110"/>
                <a:gd name="T3" fmla="*/ 64 h 128"/>
                <a:gd name="T4" fmla="*/ 110 w 110"/>
                <a:gd name="T5" fmla="*/ 0 h 128"/>
                <a:gd name="T6" fmla="*/ 110 w 110"/>
                <a:gd name="T7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110" y="128"/>
                  </a:moveTo>
                  <a:lnTo>
                    <a:pt x="0" y="64"/>
                  </a:lnTo>
                  <a:lnTo>
                    <a:pt x="110" y="0"/>
                  </a:lnTo>
                  <a:lnTo>
                    <a:pt x="110" y="12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9" name="Freeform 33"/>
            <p:cNvSpPr>
              <a:spLocks/>
            </p:cNvSpPr>
            <p:nvPr/>
          </p:nvSpPr>
          <p:spPr bwMode="auto">
            <a:xfrm>
              <a:off x="8902700" y="832537"/>
              <a:ext cx="241300" cy="280785"/>
            </a:xfrm>
            <a:custGeom>
              <a:avLst/>
              <a:gdLst>
                <a:gd name="T0" fmla="*/ 110 w 110"/>
                <a:gd name="T1" fmla="*/ 128 h 128"/>
                <a:gd name="T2" fmla="*/ 0 w 110"/>
                <a:gd name="T3" fmla="*/ 64 h 128"/>
                <a:gd name="T4" fmla="*/ 110 w 110"/>
                <a:gd name="T5" fmla="*/ 0 h 128"/>
                <a:gd name="T6" fmla="*/ 110 w 110"/>
                <a:gd name="T7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110" y="128"/>
                  </a:moveTo>
                  <a:lnTo>
                    <a:pt x="0" y="64"/>
                  </a:lnTo>
                  <a:lnTo>
                    <a:pt x="110" y="0"/>
                  </a:lnTo>
                  <a:lnTo>
                    <a:pt x="110" y="12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0" name="Freeform 36"/>
            <p:cNvSpPr>
              <a:spLocks/>
            </p:cNvSpPr>
            <p:nvPr/>
          </p:nvSpPr>
          <p:spPr bwMode="auto">
            <a:xfrm>
              <a:off x="8902700" y="1253716"/>
              <a:ext cx="241300" cy="280785"/>
            </a:xfrm>
            <a:custGeom>
              <a:avLst/>
              <a:gdLst>
                <a:gd name="T0" fmla="*/ 0 w 110"/>
                <a:gd name="T1" fmla="*/ 0 h 128"/>
                <a:gd name="T2" fmla="*/ 110 w 110"/>
                <a:gd name="T3" fmla="*/ 64 h 128"/>
                <a:gd name="T4" fmla="*/ 0 w 110"/>
                <a:gd name="T5" fmla="*/ 128 h 128"/>
                <a:gd name="T6" fmla="*/ 0 w 110"/>
                <a:gd name="T7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0" y="0"/>
                  </a:moveTo>
                  <a:lnTo>
                    <a:pt x="110" y="64"/>
                  </a:lnTo>
                  <a:lnTo>
                    <a:pt x="0" y="12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1" name="Freeform 38"/>
            <p:cNvSpPr>
              <a:spLocks/>
            </p:cNvSpPr>
            <p:nvPr/>
          </p:nvSpPr>
          <p:spPr bwMode="auto">
            <a:xfrm>
              <a:off x="8902700" y="551752"/>
              <a:ext cx="241300" cy="280785"/>
            </a:xfrm>
            <a:custGeom>
              <a:avLst/>
              <a:gdLst>
                <a:gd name="T0" fmla="*/ 110 w 110"/>
                <a:gd name="T1" fmla="*/ 128 h 128"/>
                <a:gd name="T2" fmla="*/ 0 w 110"/>
                <a:gd name="T3" fmla="*/ 64 h 128"/>
                <a:gd name="T4" fmla="*/ 110 w 110"/>
                <a:gd name="T5" fmla="*/ 0 h 128"/>
                <a:gd name="T6" fmla="*/ 110 w 110"/>
                <a:gd name="T7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110" y="128"/>
                  </a:moveTo>
                  <a:lnTo>
                    <a:pt x="0" y="64"/>
                  </a:lnTo>
                  <a:lnTo>
                    <a:pt x="110" y="0"/>
                  </a:lnTo>
                  <a:lnTo>
                    <a:pt x="110" y="12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2" name="Freeform 40"/>
            <p:cNvSpPr>
              <a:spLocks/>
            </p:cNvSpPr>
            <p:nvPr/>
          </p:nvSpPr>
          <p:spPr bwMode="auto">
            <a:xfrm>
              <a:off x="8902700" y="128379"/>
              <a:ext cx="241300" cy="280785"/>
            </a:xfrm>
            <a:custGeom>
              <a:avLst/>
              <a:gdLst>
                <a:gd name="T0" fmla="*/ 0 w 110"/>
                <a:gd name="T1" fmla="*/ 0 h 128"/>
                <a:gd name="T2" fmla="*/ 110 w 110"/>
                <a:gd name="T3" fmla="*/ 65 h 128"/>
                <a:gd name="T4" fmla="*/ 0 w 110"/>
                <a:gd name="T5" fmla="*/ 128 h 128"/>
                <a:gd name="T6" fmla="*/ 0 w 110"/>
                <a:gd name="T7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0" y="0"/>
                  </a:moveTo>
                  <a:lnTo>
                    <a:pt x="110" y="65"/>
                  </a:lnTo>
                  <a:lnTo>
                    <a:pt x="0" y="12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3" name="Freeform 11"/>
            <p:cNvSpPr>
              <a:spLocks/>
            </p:cNvSpPr>
            <p:nvPr/>
          </p:nvSpPr>
          <p:spPr bwMode="auto">
            <a:xfrm>
              <a:off x="8178800" y="411359"/>
              <a:ext cx="241300" cy="280785"/>
            </a:xfrm>
            <a:custGeom>
              <a:avLst/>
              <a:gdLst>
                <a:gd name="T0" fmla="*/ 110 w 110"/>
                <a:gd name="T1" fmla="*/ 128 h 128"/>
                <a:gd name="T2" fmla="*/ 0 w 110"/>
                <a:gd name="T3" fmla="*/ 64 h 128"/>
                <a:gd name="T4" fmla="*/ 110 w 110"/>
                <a:gd name="T5" fmla="*/ 0 h 128"/>
                <a:gd name="T6" fmla="*/ 110 w 110"/>
                <a:gd name="T7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110" y="128"/>
                  </a:moveTo>
                  <a:lnTo>
                    <a:pt x="0" y="64"/>
                  </a:lnTo>
                  <a:lnTo>
                    <a:pt x="110" y="0"/>
                  </a:lnTo>
                  <a:lnTo>
                    <a:pt x="110" y="12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4" name="Freeform 23"/>
            <p:cNvSpPr>
              <a:spLocks/>
            </p:cNvSpPr>
            <p:nvPr/>
          </p:nvSpPr>
          <p:spPr bwMode="auto">
            <a:xfrm>
              <a:off x="8661400" y="972930"/>
              <a:ext cx="241300" cy="280785"/>
            </a:xfrm>
            <a:custGeom>
              <a:avLst/>
              <a:gdLst>
                <a:gd name="T0" fmla="*/ 110 w 110"/>
                <a:gd name="T1" fmla="*/ 128 h 128"/>
                <a:gd name="T2" fmla="*/ 0 w 110"/>
                <a:gd name="T3" fmla="*/ 64 h 128"/>
                <a:gd name="T4" fmla="*/ 110 w 110"/>
                <a:gd name="T5" fmla="*/ 0 h 128"/>
                <a:gd name="T6" fmla="*/ 110 w 110"/>
                <a:gd name="T7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110" y="128"/>
                  </a:moveTo>
                  <a:lnTo>
                    <a:pt x="0" y="64"/>
                  </a:lnTo>
                  <a:lnTo>
                    <a:pt x="110" y="0"/>
                  </a:lnTo>
                  <a:lnTo>
                    <a:pt x="110" y="12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5" name="Freeform 44"/>
            <p:cNvSpPr>
              <a:spLocks/>
            </p:cNvSpPr>
            <p:nvPr/>
          </p:nvSpPr>
          <p:spPr bwMode="auto">
            <a:xfrm>
              <a:off x="8902700" y="-152406"/>
              <a:ext cx="241300" cy="282980"/>
            </a:xfrm>
            <a:custGeom>
              <a:avLst/>
              <a:gdLst>
                <a:gd name="T0" fmla="*/ 0 w 110"/>
                <a:gd name="T1" fmla="*/ 0 h 129"/>
                <a:gd name="T2" fmla="*/ 110 w 110"/>
                <a:gd name="T3" fmla="*/ 65 h 129"/>
                <a:gd name="T4" fmla="*/ 0 w 110"/>
                <a:gd name="T5" fmla="*/ 129 h 129"/>
                <a:gd name="T6" fmla="*/ 0 w 110"/>
                <a:gd name="T7" fmla="*/ 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9">
                  <a:moveTo>
                    <a:pt x="0" y="0"/>
                  </a:moveTo>
                  <a:lnTo>
                    <a:pt x="110" y="65"/>
                  </a:lnTo>
                  <a:lnTo>
                    <a:pt x="0" y="129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36" name="Freeform 45"/>
          <p:cNvSpPr>
            <a:spLocks/>
          </p:cNvSpPr>
          <p:nvPr userDrawn="1"/>
        </p:nvSpPr>
        <p:spPr bwMode="auto">
          <a:xfrm>
            <a:off x="8420100" y="128379"/>
            <a:ext cx="484794" cy="568153"/>
          </a:xfrm>
          <a:custGeom>
            <a:avLst/>
            <a:gdLst>
              <a:gd name="T0" fmla="*/ 0 w 221"/>
              <a:gd name="T1" fmla="*/ 0 h 259"/>
              <a:gd name="T2" fmla="*/ 0 w 221"/>
              <a:gd name="T3" fmla="*/ 259 h 259"/>
              <a:gd name="T4" fmla="*/ 221 w 221"/>
              <a:gd name="T5" fmla="*/ 129 h 259"/>
              <a:gd name="T6" fmla="*/ 0 w 221"/>
              <a:gd name="T7" fmla="*/ 0 h 2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21" h="259">
                <a:moveTo>
                  <a:pt x="0" y="0"/>
                </a:moveTo>
                <a:lnTo>
                  <a:pt x="0" y="259"/>
                </a:lnTo>
                <a:lnTo>
                  <a:pt x="221" y="129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ffectLst>
            <a:outerShdw blurRad="635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3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53425" y="269871"/>
            <a:ext cx="508794" cy="273844"/>
          </a:xfrm>
        </p:spPr>
        <p:txBody>
          <a:bodyPr/>
          <a:lstStyle>
            <a:lvl1pPr algn="ctr">
              <a:defRPr sz="1050" b="1">
                <a:solidFill>
                  <a:schemeClr val="accent1"/>
                </a:solidFill>
              </a:defRPr>
            </a:lvl1pPr>
          </a:lstStyle>
          <a:p>
            <a:fld id="{B6DC25A4-3C61-4B42-BD00-540179DCC986}" type="slidenum">
              <a:rPr lang="id-ID" smtClean="0"/>
              <a:pPr/>
              <a:t>‹#›</a:t>
            </a:fld>
            <a:endParaRPr lang="id-ID" dirty="0"/>
          </a:p>
        </p:txBody>
      </p:sp>
      <p:grpSp>
        <p:nvGrpSpPr>
          <p:cNvPr id="138" name="Group 137"/>
          <p:cNvGrpSpPr/>
          <p:nvPr userDrawn="1"/>
        </p:nvGrpSpPr>
        <p:grpSpPr>
          <a:xfrm flipH="1">
            <a:off x="0" y="-144786"/>
            <a:ext cx="1206500" cy="844550"/>
            <a:chOff x="7937500" y="-152406"/>
            <a:chExt cx="1206500" cy="844550"/>
          </a:xfrm>
          <a:solidFill>
            <a:schemeClr val="bg2">
              <a:alpha val="50000"/>
            </a:schemeClr>
          </a:solidFill>
        </p:grpSpPr>
        <p:sp>
          <p:nvSpPr>
            <p:cNvPr id="139" name="Freeform 43"/>
            <p:cNvSpPr>
              <a:spLocks/>
            </p:cNvSpPr>
            <p:nvPr/>
          </p:nvSpPr>
          <p:spPr bwMode="auto">
            <a:xfrm>
              <a:off x="8661400" y="-152406"/>
              <a:ext cx="241300" cy="282980"/>
            </a:xfrm>
            <a:custGeom>
              <a:avLst/>
              <a:gdLst>
                <a:gd name="T0" fmla="*/ 110 w 110"/>
                <a:gd name="T1" fmla="*/ 129 h 129"/>
                <a:gd name="T2" fmla="*/ 0 w 110"/>
                <a:gd name="T3" fmla="*/ 65 h 129"/>
                <a:gd name="T4" fmla="*/ 110 w 110"/>
                <a:gd name="T5" fmla="*/ 0 h 129"/>
                <a:gd name="T6" fmla="*/ 110 w 110"/>
                <a:gd name="T7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9">
                  <a:moveTo>
                    <a:pt x="110" y="129"/>
                  </a:moveTo>
                  <a:lnTo>
                    <a:pt x="0" y="65"/>
                  </a:lnTo>
                  <a:lnTo>
                    <a:pt x="110" y="0"/>
                  </a:lnTo>
                  <a:lnTo>
                    <a:pt x="110" y="12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0" name="Freeform 30"/>
            <p:cNvSpPr>
              <a:spLocks/>
            </p:cNvSpPr>
            <p:nvPr/>
          </p:nvSpPr>
          <p:spPr bwMode="auto">
            <a:xfrm>
              <a:off x="8661400" y="411359"/>
              <a:ext cx="241300" cy="280785"/>
            </a:xfrm>
            <a:custGeom>
              <a:avLst/>
              <a:gdLst>
                <a:gd name="T0" fmla="*/ 110 w 110"/>
                <a:gd name="T1" fmla="*/ 128 h 128"/>
                <a:gd name="T2" fmla="*/ 0 w 110"/>
                <a:gd name="T3" fmla="*/ 64 h 128"/>
                <a:gd name="T4" fmla="*/ 110 w 110"/>
                <a:gd name="T5" fmla="*/ 0 h 128"/>
                <a:gd name="T6" fmla="*/ 110 w 110"/>
                <a:gd name="T7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110" y="128"/>
                  </a:moveTo>
                  <a:lnTo>
                    <a:pt x="0" y="64"/>
                  </a:lnTo>
                  <a:lnTo>
                    <a:pt x="110" y="0"/>
                  </a:lnTo>
                  <a:lnTo>
                    <a:pt x="110" y="12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1" name="Freeform 31"/>
            <p:cNvSpPr>
              <a:spLocks/>
            </p:cNvSpPr>
            <p:nvPr/>
          </p:nvSpPr>
          <p:spPr bwMode="auto">
            <a:xfrm>
              <a:off x="8661400" y="128379"/>
              <a:ext cx="241300" cy="282980"/>
            </a:xfrm>
            <a:custGeom>
              <a:avLst/>
              <a:gdLst>
                <a:gd name="T0" fmla="*/ 110 w 110"/>
                <a:gd name="T1" fmla="*/ 129 h 129"/>
                <a:gd name="T2" fmla="*/ 0 w 110"/>
                <a:gd name="T3" fmla="*/ 65 h 129"/>
                <a:gd name="T4" fmla="*/ 110 w 110"/>
                <a:gd name="T5" fmla="*/ 0 h 129"/>
                <a:gd name="T6" fmla="*/ 110 w 110"/>
                <a:gd name="T7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9">
                  <a:moveTo>
                    <a:pt x="110" y="129"/>
                  </a:moveTo>
                  <a:lnTo>
                    <a:pt x="0" y="65"/>
                  </a:lnTo>
                  <a:lnTo>
                    <a:pt x="110" y="0"/>
                  </a:lnTo>
                  <a:lnTo>
                    <a:pt x="110" y="12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2" name="Freeform 39"/>
            <p:cNvSpPr>
              <a:spLocks/>
            </p:cNvSpPr>
            <p:nvPr/>
          </p:nvSpPr>
          <p:spPr bwMode="auto">
            <a:xfrm>
              <a:off x="8902700" y="270967"/>
              <a:ext cx="241300" cy="280785"/>
            </a:xfrm>
            <a:custGeom>
              <a:avLst/>
              <a:gdLst>
                <a:gd name="T0" fmla="*/ 110 w 110"/>
                <a:gd name="T1" fmla="*/ 128 h 128"/>
                <a:gd name="T2" fmla="*/ 0 w 110"/>
                <a:gd name="T3" fmla="*/ 63 h 128"/>
                <a:gd name="T4" fmla="*/ 110 w 110"/>
                <a:gd name="T5" fmla="*/ 0 h 128"/>
                <a:gd name="T6" fmla="*/ 110 w 110"/>
                <a:gd name="T7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110" y="128"/>
                  </a:moveTo>
                  <a:lnTo>
                    <a:pt x="0" y="63"/>
                  </a:lnTo>
                  <a:lnTo>
                    <a:pt x="110" y="0"/>
                  </a:lnTo>
                  <a:lnTo>
                    <a:pt x="110" y="12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3" name="Freeform 9"/>
            <p:cNvSpPr>
              <a:spLocks/>
            </p:cNvSpPr>
            <p:nvPr/>
          </p:nvSpPr>
          <p:spPr bwMode="auto">
            <a:xfrm>
              <a:off x="7937500" y="-152406"/>
              <a:ext cx="241300" cy="280785"/>
            </a:xfrm>
            <a:custGeom>
              <a:avLst/>
              <a:gdLst>
                <a:gd name="T0" fmla="*/ 0 w 110"/>
                <a:gd name="T1" fmla="*/ 0 h 128"/>
                <a:gd name="T2" fmla="*/ 110 w 110"/>
                <a:gd name="T3" fmla="*/ 65 h 128"/>
                <a:gd name="T4" fmla="*/ 0 w 110"/>
                <a:gd name="T5" fmla="*/ 128 h 128"/>
                <a:gd name="T6" fmla="*/ 0 w 110"/>
                <a:gd name="T7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0" y="0"/>
                  </a:moveTo>
                  <a:lnTo>
                    <a:pt x="110" y="65"/>
                  </a:lnTo>
                  <a:lnTo>
                    <a:pt x="0" y="12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4" name="Freeform 12"/>
            <p:cNvSpPr>
              <a:spLocks/>
            </p:cNvSpPr>
            <p:nvPr/>
          </p:nvSpPr>
          <p:spPr bwMode="auto">
            <a:xfrm>
              <a:off x="8178800" y="270967"/>
              <a:ext cx="241300" cy="280785"/>
            </a:xfrm>
            <a:custGeom>
              <a:avLst/>
              <a:gdLst>
                <a:gd name="T0" fmla="*/ 0 w 110"/>
                <a:gd name="T1" fmla="*/ 0 h 128"/>
                <a:gd name="T2" fmla="*/ 110 w 110"/>
                <a:gd name="T3" fmla="*/ 64 h 128"/>
                <a:gd name="T4" fmla="*/ 0 w 110"/>
                <a:gd name="T5" fmla="*/ 128 h 128"/>
                <a:gd name="T6" fmla="*/ 0 w 110"/>
                <a:gd name="T7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0" y="0"/>
                  </a:moveTo>
                  <a:lnTo>
                    <a:pt x="110" y="64"/>
                  </a:lnTo>
                  <a:lnTo>
                    <a:pt x="0" y="12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5" name="Freeform 16"/>
            <p:cNvSpPr>
              <a:spLocks/>
            </p:cNvSpPr>
            <p:nvPr/>
          </p:nvSpPr>
          <p:spPr bwMode="auto">
            <a:xfrm>
              <a:off x="8178800" y="-152406"/>
              <a:ext cx="241300" cy="280785"/>
            </a:xfrm>
            <a:custGeom>
              <a:avLst/>
              <a:gdLst>
                <a:gd name="T0" fmla="*/ 110 w 110"/>
                <a:gd name="T1" fmla="*/ 128 h 128"/>
                <a:gd name="T2" fmla="*/ 0 w 110"/>
                <a:gd name="T3" fmla="*/ 65 h 128"/>
                <a:gd name="T4" fmla="*/ 110 w 110"/>
                <a:gd name="T5" fmla="*/ 0 h 128"/>
                <a:gd name="T6" fmla="*/ 110 w 110"/>
                <a:gd name="T7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110" y="128"/>
                  </a:moveTo>
                  <a:lnTo>
                    <a:pt x="0" y="65"/>
                  </a:lnTo>
                  <a:lnTo>
                    <a:pt x="110" y="0"/>
                  </a:lnTo>
                  <a:lnTo>
                    <a:pt x="110" y="12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46" name="Group 145"/>
          <p:cNvGrpSpPr/>
          <p:nvPr userDrawn="1"/>
        </p:nvGrpSpPr>
        <p:grpSpPr>
          <a:xfrm flipH="1">
            <a:off x="0" y="-144786"/>
            <a:ext cx="1206500" cy="1406121"/>
            <a:chOff x="7937500" y="-152406"/>
            <a:chExt cx="1206500" cy="1406121"/>
          </a:xfrm>
          <a:solidFill>
            <a:schemeClr val="bg2">
              <a:alpha val="25000"/>
            </a:schemeClr>
          </a:solidFill>
        </p:grpSpPr>
        <p:sp>
          <p:nvSpPr>
            <p:cNvPr id="147" name="Freeform 8"/>
            <p:cNvSpPr>
              <a:spLocks/>
            </p:cNvSpPr>
            <p:nvPr/>
          </p:nvSpPr>
          <p:spPr bwMode="auto">
            <a:xfrm>
              <a:off x="7937500" y="-9819"/>
              <a:ext cx="241300" cy="280785"/>
            </a:xfrm>
            <a:custGeom>
              <a:avLst/>
              <a:gdLst>
                <a:gd name="T0" fmla="*/ 110 w 110"/>
                <a:gd name="T1" fmla="*/ 128 h 128"/>
                <a:gd name="T2" fmla="*/ 0 w 110"/>
                <a:gd name="T3" fmla="*/ 63 h 128"/>
                <a:gd name="T4" fmla="*/ 110 w 110"/>
                <a:gd name="T5" fmla="*/ 0 h 128"/>
                <a:gd name="T6" fmla="*/ 110 w 110"/>
                <a:gd name="T7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110" y="128"/>
                  </a:moveTo>
                  <a:lnTo>
                    <a:pt x="0" y="63"/>
                  </a:lnTo>
                  <a:lnTo>
                    <a:pt x="110" y="0"/>
                  </a:lnTo>
                  <a:lnTo>
                    <a:pt x="110" y="12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8" name="Freeform 21"/>
            <p:cNvSpPr>
              <a:spLocks/>
            </p:cNvSpPr>
            <p:nvPr/>
          </p:nvSpPr>
          <p:spPr bwMode="auto">
            <a:xfrm>
              <a:off x="8420100" y="-152406"/>
              <a:ext cx="241300" cy="280785"/>
            </a:xfrm>
            <a:custGeom>
              <a:avLst/>
              <a:gdLst>
                <a:gd name="T0" fmla="*/ 0 w 110"/>
                <a:gd name="T1" fmla="*/ 0 h 128"/>
                <a:gd name="T2" fmla="*/ 110 w 110"/>
                <a:gd name="T3" fmla="*/ 65 h 128"/>
                <a:gd name="T4" fmla="*/ 0 w 110"/>
                <a:gd name="T5" fmla="*/ 128 h 128"/>
                <a:gd name="T6" fmla="*/ 0 w 110"/>
                <a:gd name="T7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0" y="0"/>
                  </a:moveTo>
                  <a:lnTo>
                    <a:pt x="110" y="65"/>
                  </a:lnTo>
                  <a:lnTo>
                    <a:pt x="0" y="12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9" name="Freeform 24"/>
            <p:cNvSpPr>
              <a:spLocks/>
            </p:cNvSpPr>
            <p:nvPr/>
          </p:nvSpPr>
          <p:spPr bwMode="auto">
            <a:xfrm>
              <a:off x="8661400" y="832537"/>
              <a:ext cx="241300" cy="280785"/>
            </a:xfrm>
            <a:custGeom>
              <a:avLst/>
              <a:gdLst>
                <a:gd name="T0" fmla="*/ 0 w 110"/>
                <a:gd name="T1" fmla="*/ 0 h 128"/>
                <a:gd name="T2" fmla="*/ 110 w 110"/>
                <a:gd name="T3" fmla="*/ 64 h 128"/>
                <a:gd name="T4" fmla="*/ 0 w 110"/>
                <a:gd name="T5" fmla="*/ 128 h 128"/>
                <a:gd name="T6" fmla="*/ 0 w 110"/>
                <a:gd name="T7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0" y="0"/>
                  </a:moveTo>
                  <a:lnTo>
                    <a:pt x="110" y="64"/>
                  </a:lnTo>
                  <a:lnTo>
                    <a:pt x="0" y="12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0" name="Freeform 32"/>
            <p:cNvSpPr>
              <a:spLocks/>
            </p:cNvSpPr>
            <p:nvPr/>
          </p:nvSpPr>
          <p:spPr bwMode="auto">
            <a:xfrm>
              <a:off x="8902700" y="972930"/>
              <a:ext cx="241300" cy="280785"/>
            </a:xfrm>
            <a:custGeom>
              <a:avLst/>
              <a:gdLst>
                <a:gd name="T0" fmla="*/ 0 w 110"/>
                <a:gd name="T1" fmla="*/ 0 h 128"/>
                <a:gd name="T2" fmla="*/ 110 w 110"/>
                <a:gd name="T3" fmla="*/ 64 h 128"/>
                <a:gd name="T4" fmla="*/ 0 w 110"/>
                <a:gd name="T5" fmla="*/ 128 h 128"/>
                <a:gd name="T6" fmla="*/ 0 w 110"/>
                <a:gd name="T7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0" y="0"/>
                  </a:moveTo>
                  <a:lnTo>
                    <a:pt x="110" y="64"/>
                  </a:lnTo>
                  <a:lnTo>
                    <a:pt x="0" y="12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1" name="Freeform 42"/>
            <p:cNvSpPr>
              <a:spLocks/>
            </p:cNvSpPr>
            <p:nvPr/>
          </p:nvSpPr>
          <p:spPr bwMode="auto">
            <a:xfrm>
              <a:off x="8661400" y="-9819"/>
              <a:ext cx="241300" cy="280785"/>
            </a:xfrm>
            <a:custGeom>
              <a:avLst/>
              <a:gdLst>
                <a:gd name="T0" fmla="*/ 0 w 110"/>
                <a:gd name="T1" fmla="*/ 0 h 128"/>
                <a:gd name="T2" fmla="*/ 110 w 110"/>
                <a:gd name="T3" fmla="*/ 63 h 128"/>
                <a:gd name="T4" fmla="*/ 0 w 110"/>
                <a:gd name="T5" fmla="*/ 128 h 128"/>
                <a:gd name="T6" fmla="*/ 0 w 110"/>
                <a:gd name="T7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0" y="0"/>
                  </a:moveTo>
                  <a:lnTo>
                    <a:pt x="110" y="63"/>
                  </a:lnTo>
                  <a:lnTo>
                    <a:pt x="0" y="12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52" name="Group 151"/>
          <p:cNvGrpSpPr/>
          <p:nvPr userDrawn="1"/>
        </p:nvGrpSpPr>
        <p:grpSpPr>
          <a:xfrm flipH="1">
            <a:off x="0" y="-144786"/>
            <a:ext cx="965200" cy="1686907"/>
            <a:chOff x="8178800" y="-152406"/>
            <a:chExt cx="965200" cy="1686907"/>
          </a:xfrm>
          <a:solidFill>
            <a:schemeClr val="bg2">
              <a:alpha val="35000"/>
            </a:schemeClr>
          </a:solidFill>
        </p:grpSpPr>
        <p:sp>
          <p:nvSpPr>
            <p:cNvPr id="153" name="Freeform 14"/>
            <p:cNvSpPr>
              <a:spLocks/>
            </p:cNvSpPr>
            <p:nvPr/>
          </p:nvSpPr>
          <p:spPr bwMode="auto">
            <a:xfrm>
              <a:off x="8178800" y="128379"/>
              <a:ext cx="241300" cy="282980"/>
            </a:xfrm>
            <a:custGeom>
              <a:avLst/>
              <a:gdLst>
                <a:gd name="T0" fmla="*/ 110 w 110"/>
                <a:gd name="T1" fmla="*/ 129 h 129"/>
                <a:gd name="T2" fmla="*/ 0 w 110"/>
                <a:gd name="T3" fmla="*/ 65 h 129"/>
                <a:gd name="T4" fmla="*/ 110 w 110"/>
                <a:gd name="T5" fmla="*/ 0 h 129"/>
                <a:gd name="T6" fmla="*/ 110 w 110"/>
                <a:gd name="T7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9">
                  <a:moveTo>
                    <a:pt x="110" y="129"/>
                  </a:moveTo>
                  <a:lnTo>
                    <a:pt x="0" y="65"/>
                  </a:lnTo>
                  <a:lnTo>
                    <a:pt x="110" y="0"/>
                  </a:lnTo>
                  <a:lnTo>
                    <a:pt x="110" y="12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4" name="Freeform 19"/>
            <p:cNvSpPr>
              <a:spLocks/>
            </p:cNvSpPr>
            <p:nvPr/>
          </p:nvSpPr>
          <p:spPr bwMode="auto">
            <a:xfrm>
              <a:off x="8420100" y="551752"/>
              <a:ext cx="241300" cy="280785"/>
            </a:xfrm>
            <a:custGeom>
              <a:avLst/>
              <a:gdLst>
                <a:gd name="T0" fmla="*/ 110 w 110"/>
                <a:gd name="T1" fmla="*/ 128 h 128"/>
                <a:gd name="T2" fmla="*/ 0 w 110"/>
                <a:gd name="T3" fmla="*/ 64 h 128"/>
                <a:gd name="T4" fmla="*/ 110 w 110"/>
                <a:gd name="T5" fmla="*/ 0 h 128"/>
                <a:gd name="T6" fmla="*/ 110 w 110"/>
                <a:gd name="T7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110" y="128"/>
                  </a:moveTo>
                  <a:lnTo>
                    <a:pt x="0" y="64"/>
                  </a:lnTo>
                  <a:lnTo>
                    <a:pt x="110" y="0"/>
                  </a:lnTo>
                  <a:lnTo>
                    <a:pt x="110" y="12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5" name="Freeform 20"/>
            <p:cNvSpPr>
              <a:spLocks/>
            </p:cNvSpPr>
            <p:nvPr/>
          </p:nvSpPr>
          <p:spPr bwMode="auto">
            <a:xfrm>
              <a:off x="8420100" y="-9819"/>
              <a:ext cx="241300" cy="280785"/>
            </a:xfrm>
            <a:custGeom>
              <a:avLst/>
              <a:gdLst>
                <a:gd name="T0" fmla="*/ 110 w 110"/>
                <a:gd name="T1" fmla="*/ 128 h 128"/>
                <a:gd name="T2" fmla="*/ 0 w 110"/>
                <a:gd name="T3" fmla="*/ 63 h 128"/>
                <a:gd name="T4" fmla="*/ 110 w 110"/>
                <a:gd name="T5" fmla="*/ 0 h 128"/>
                <a:gd name="T6" fmla="*/ 110 w 110"/>
                <a:gd name="T7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110" y="128"/>
                  </a:moveTo>
                  <a:lnTo>
                    <a:pt x="0" y="63"/>
                  </a:lnTo>
                  <a:lnTo>
                    <a:pt x="110" y="0"/>
                  </a:lnTo>
                  <a:lnTo>
                    <a:pt x="110" y="12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6" name="Freeform 29"/>
            <p:cNvSpPr>
              <a:spLocks/>
            </p:cNvSpPr>
            <p:nvPr/>
          </p:nvSpPr>
          <p:spPr bwMode="auto">
            <a:xfrm>
              <a:off x="8661400" y="692145"/>
              <a:ext cx="241300" cy="280785"/>
            </a:xfrm>
            <a:custGeom>
              <a:avLst/>
              <a:gdLst>
                <a:gd name="T0" fmla="*/ 110 w 110"/>
                <a:gd name="T1" fmla="*/ 128 h 128"/>
                <a:gd name="T2" fmla="*/ 0 w 110"/>
                <a:gd name="T3" fmla="*/ 64 h 128"/>
                <a:gd name="T4" fmla="*/ 110 w 110"/>
                <a:gd name="T5" fmla="*/ 0 h 128"/>
                <a:gd name="T6" fmla="*/ 110 w 110"/>
                <a:gd name="T7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110" y="128"/>
                  </a:moveTo>
                  <a:lnTo>
                    <a:pt x="0" y="64"/>
                  </a:lnTo>
                  <a:lnTo>
                    <a:pt x="110" y="0"/>
                  </a:lnTo>
                  <a:lnTo>
                    <a:pt x="110" y="12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7" name="Freeform 33"/>
            <p:cNvSpPr>
              <a:spLocks/>
            </p:cNvSpPr>
            <p:nvPr/>
          </p:nvSpPr>
          <p:spPr bwMode="auto">
            <a:xfrm>
              <a:off x="8902700" y="832537"/>
              <a:ext cx="241300" cy="280785"/>
            </a:xfrm>
            <a:custGeom>
              <a:avLst/>
              <a:gdLst>
                <a:gd name="T0" fmla="*/ 110 w 110"/>
                <a:gd name="T1" fmla="*/ 128 h 128"/>
                <a:gd name="T2" fmla="*/ 0 w 110"/>
                <a:gd name="T3" fmla="*/ 64 h 128"/>
                <a:gd name="T4" fmla="*/ 110 w 110"/>
                <a:gd name="T5" fmla="*/ 0 h 128"/>
                <a:gd name="T6" fmla="*/ 110 w 110"/>
                <a:gd name="T7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110" y="128"/>
                  </a:moveTo>
                  <a:lnTo>
                    <a:pt x="0" y="64"/>
                  </a:lnTo>
                  <a:lnTo>
                    <a:pt x="110" y="0"/>
                  </a:lnTo>
                  <a:lnTo>
                    <a:pt x="110" y="12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8" name="Freeform 36"/>
            <p:cNvSpPr>
              <a:spLocks/>
            </p:cNvSpPr>
            <p:nvPr/>
          </p:nvSpPr>
          <p:spPr bwMode="auto">
            <a:xfrm>
              <a:off x="8902700" y="1253716"/>
              <a:ext cx="241300" cy="280785"/>
            </a:xfrm>
            <a:custGeom>
              <a:avLst/>
              <a:gdLst>
                <a:gd name="T0" fmla="*/ 0 w 110"/>
                <a:gd name="T1" fmla="*/ 0 h 128"/>
                <a:gd name="T2" fmla="*/ 110 w 110"/>
                <a:gd name="T3" fmla="*/ 64 h 128"/>
                <a:gd name="T4" fmla="*/ 0 w 110"/>
                <a:gd name="T5" fmla="*/ 128 h 128"/>
                <a:gd name="T6" fmla="*/ 0 w 110"/>
                <a:gd name="T7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0" y="0"/>
                  </a:moveTo>
                  <a:lnTo>
                    <a:pt x="110" y="64"/>
                  </a:lnTo>
                  <a:lnTo>
                    <a:pt x="0" y="12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9" name="Freeform 38"/>
            <p:cNvSpPr>
              <a:spLocks/>
            </p:cNvSpPr>
            <p:nvPr/>
          </p:nvSpPr>
          <p:spPr bwMode="auto">
            <a:xfrm>
              <a:off x="8902700" y="551752"/>
              <a:ext cx="241300" cy="280785"/>
            </a:xfrm>
            <a:custGeom>
              <a:avLst/>
              <a:gdLst>
                <a:gd name="T0" fmla="*/ 110 w 110"/>
                <a:gd name="T1" fmla="*/ 128 h 128"/>
                <a:gd name="T2" fmla="*/ 0 w 110"/>
                <a:gd name="T3" fmla="*/ 64 h 128"/>
                <a:gd name="T4" fmla="*/ 110 w 110"/>
                <a:gd name="T5" fmla="*/ 0 h 128"/>
                <a:gd name="T6" fmla="*/ 110 w 110"/>
                <a:gd name="T7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110" y="128"/>
                  </a:moveTo>
                  <a:lnTo>
                    <a:pt x="0" y="64"/>
                  </a:lnTo>
                  <a:lnTo>
                    <a:pt x="110" y="0"/>
                  </a:lnTo>
                  <a:lnTo>
                    <a:pt x="110" y="12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0" name="Freeform 40"/>
            <p:cNvSpPr>
              <a:spLocks/>
            </p:cNvSpPr>
            <p:nvPr/>
          </p:nvSpPr>
          <p:spPr bwMode="auto">
            <a:xfrm>
              <a:off x="8902700" y="128379"/>
              <a:ext cx="241300" cy="280785"/>
            </a:xfrm>
            <a:custGeom>
              <a:avLst/>
              <a:gdLst>
                <a:gd name="T0" fmla="*/ 0 w 110"/>
                <a:gd name="T1" fmla="*/ 0 h 128"/>
                <a:gd name="T2" fmla="*/ 110 w 110"/>
                <a:gd name="T3" fmla="*/ 65 h 128"/>
                <a:gd name="T4" fmla="*/ 0 w 110"/>
                <a:gd name="T5" fmla="*/ 128 h 128"/>
                <a:gd name="T6" fmla="*/ 0 w 110"/>
                <a:gd name="T7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0" y="0"/>
                  </a:moveTo>
                  <a:lnTo>
                    <a:pt x="110" y="65"/>
                  </a:lnTo>
                  <a:lnTo>
                    <a:pt x="0" y="12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1" name="Freeform 44"/>
            <p:cNvSpPr>
              <a:spLocks/>
            </p:cNvSpPr>
            <p:nvPr/>
          </p:nvSpPr>
          <p:spPr bwMode="auto">
            <a:xfrm>
              <a:off x="8902700" y="-152406"/>
              <a:ext cx="241300" cy="282980"/>
            </a:xfrm>
            <a:custGeom>
              <a:avLst/>
              <a:gdLst>
                <a:gd name="T0" fmla="*/ 0 w 110"/>
                <a:gd name="T1" fmla="*/ 0 h 129"/>
                <a:gd name="T2" fmla="*/ 110 w 110"/>
                <a:gd name="T3" fmla="*/ 65 h 129"/>
                <a:gd name="T4" fmla="*/ 0 w 110"/>
                <a:gd name="T5" fmla="*/ 129 h 129"/>
                <a:gd name="T6" fmla="*/ 0 w 110"/>
                <a:gd name="T7" fmla="*/ 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9">
                  <a:moveTo>
                    <a:pt x="0" y="0"/>
                  </a:moveTo>
                  <a:lnTo>
                    <a:pt x="110" y="65"/>
                  </a:lnTo>
                  <a:lnTo>
                    <a:pt x="0" y="129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62" name="Freeform 42"/>
          <p:cNvSpPr>
            <a:spLocks/>
          </p:cNvSpPr>
          <p:nvPr userDrawn="1"/>
        </p:nvSpPr>
        <p:spPr bwMode="auto">
          <a:xfrm flipH="1">
            <a:off x="236912" y="277901"/>
            <a:ext cx="241300" cy="280785"/>
          </a:xfrm>
          <a:custGeom>
            <a:avLst/>
            <a:gdLst>
              <a:gd name="T0" fmla="*/ 0 w 110"/>
              <a:gd name="T1" fmla="*/ 0 h 128"/>
              <a:gd name="T2" fmla="*/ 110 w 110"/>
              <a:gd name="T3" fmla="*/ 63 h 128"/>
              <a:gd name="T4" fmla="*/ 0 w 110"/>
              <a:gd name="T5" fmla="*/ 128 h 128"/>
              <a:gd name="T6" fmla="*/ 0 w 110"/>
              <a:gd name="T7" fmla="*/ 0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10" h="128">
                <a:moveTo>
                  <a:pt x="0" y="0"/>
                </a:moveTo>
                <a:lnTo>
                  <a:pt x="110" y="63"/>
                </a:lnTo>
                <a:lnTo>
                  <a:pt x="0" y="128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63" name="Freeform 20"/>
          <p:cNvSpPr>
            <a:spLocks/>
          </p:cNvSpPr>
          <p:nvPr userDrawn="1"/>
        </p:nvSpPr>
        <p:spPr bwMode="auto">
          <a:xfrm flipH="1">
            <a:off x="482859" y="290529"/>
            <a:ext cx="241300" cy="280785"/>
          </a:xfrm>
          <a:custGeom>
            <a:avLst/>
            <a:gdLst>
              <a:gd name="T0" fmla="*/ 110 w 110"/>
              <a:gd name="T1" fmla="*/ 128 h 128"/>
              <a:gd name="T2" fmla="*/ 0 w 110"/>
              <a:gd name="T3" fmla="*/ 63 h 128"/>
              <a:gd name="T4" fmla="*/ 110 w 110"/>
              <a:gd name="T5" fmla="*/ 0 h 128"/>
              <a:gd name="T6" fmla="*/ 110 w 110"/>
              <a:gd name="T7" fmla="*/ 128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10" h="128">
                <a:moveTo>
                  <a:pt x="110" y="128"/>
                </a:moveTo>
                <a:lnTo>
                  <a:pt x="0" y="63"/>
                </a:lnTo>
                <a:lnTo>
                  <a:pt x="110" y="0"/>
                </a:lnTo>
                <a:lnTo>
                  <a:pt x="110" y="128"/>
                </a:lnTo>
                <a:close/>
              </a:path>
            </a:pathLst>
          </a:custGeom>
          <a:solidFill>
            <a:schemeClr val="bg2">
              <a:alpha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grpSp>
        <p:nvGrpSpPr>
          <p:cNvPr id="164" name="Group 163"/>
          <p:cNvGrpSpPr/>
          <p:nvPr userDrawn="1"/>
        </p:nvGrpSpPr>
        <p:grpSpPr>
          <a:xfrm>
            <a:off x="234156" y="6483993"/>
            <a:ext cx="572294" cy="163657"/>
            <a:chOff x="265113" y="4729163"/>
            <a:chExt cx="904875" cy="258763"/>
          </a:xfrm>
          <a:solidFill>
            <a:schemeClr val="bg2"/>
          </a:solidFill>
        </p:grpSpPr>
        <p:sp>
          <p:nvSpPr>
            <p:cNvPr id="165" name="Freeform 5"/>
            <p:cNvSpPr>
              <a:spLocks noEditPoints="1"/>
            </p:cNvSpPr>
            <p:nvPr userDrawn="1"/>
          </p:nvSpPr>
          <p:spPr bwMode="auto">
            <a:xfrm>
              <a:off x="265113" y="4730750"/>
              <a:ext cx="120650" cy="257175"/>
            </a:xfrm>
            <a:custGeom>
              <a:avLst/>
              <a:gdLst>
                <a:gd name="T0" fmla="*/ 53 w 106"/>
                <a:gd name="T1" fmla="*/ 0 h 224"/>
                <a:gd name="T2" fmla="*/ 92 w 106"/>
                <a:gd name="T3" fmla="*/ 15 h 224"/>
                <a:gd name="T4" fmla="*/ 106 w 106"/>
                <a:gd name="T5" fmla="*/ 53 h 224"/>
                <a:gd name="T6" fmla="*/ 106 w 106"/>
                <a:gd name="T7" fmla="*/ 86 h 224"/>
                <a:gd name="T8" fmla="*/ 90 w 106"/>
                <a:gd name="T9" fmla="*/ 124 h 224"/>
                <a:gd name="T10" fmla="*/ 53 w 106"/>
                <a:gd name="T11" fmla="*/ 139 h 224"/>
                <a:gd name="T12" fmla="*/ 33 w 106"/>
                <a:gd name="T13" fmla="*/ 139 h 224"/>
                <a:gd name="T14" fmla="*/ 33 w 106"/>
                <a:gd name="T15" fmla="*/ 224 h 224"/>
                <a:gd name="T16" fmla="*/ 0 w 106"/>
                <a:gd name="T17" fmla="*/ 224 h 224"/>
                <a:gd name="T18" fmla="*/ 0 w 106"/>
                <a:gd name="T19" fmla="*/ 0 h 224"/>
                <a:gd name="T20" fmla="*/ 53 w 106"/>
                <a:gd name="T21" fmla="*/ 0 h 224"/>
                <a:gd name="T22" fmla="*/ 73 w 106"/>
                <a:gd name="T23" fmla="*/ 54 h 224"/>
                <a:gd name="T24" fmla="*/ 68 w 106"/>
                <a:gd name="T25" fmla="*/ 40 h 224"/>
                <a:gd name="T26" fmla="*/ 54 w 106"/>
                <a:gd name="T27" fmla="*/ 34 h 224"/>
                <a:gd name="T28" fmla="*/ 33 w 106"/>
                <a:gd name="T29" fmla="*/ 34 h 224"/>
                <a:gd name="T30" fmla="*/ 33 w 106"/>
                <a:gd name="T31" fmla="*/ 106 h 224"/>
                <a:gd name="T32" fmla="*/ 54 w 106"/>
                <a:gd name="T33" fmla="*/ 106 h 224"/>
                <a:gd name="T34" fmla="*/ 68 w 106"/>
                <a:gd name="T35" fmla="*/ 100 h 224"/>
                <a:gd name="T36" fmla="*/ 73 w 106"/>
                <a:gd name="T37" fmla="*/ 86 h 224"/>
                <a:gd name="T38" fmla="*/ 73 w 106"/>
                <a:gd name="T39" fmla="*/ 54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6" h="224">
                  <a:moveTo>
                    <a:pt x="53" y="0"/>
                  </a:moveTo>
                  <a:cubicBezTo>
                    <a:pt x="69" y="0"/>
                    <a:pt x="83" y="5"/>
                    <a:pt x="92" y="15"/>
                  </a:cubicBezTo>
                  <a:cubicBezTo>
                    <a:pt x="101" y="25"/>
                    <a:pt x="106" y="38"/>
                    <a:pt x="106" y="53"/>
                  </a:cubicBezTo>
                  <a:cubicBezTo>
                    <a:pt x="106" y="86"/>
                    <a:pt x="106" y="86"/>
                    <a:pt x="106" y="86"/>
                  </a:cubicBezTo>
                  <a:cubicBezTo>
                    <a:pt x="106" y="100"/>
                    <a:pt x="101" y="113"/>
                    <a:pt x="90" y="124"/>
                  </a:cubicBezTo>
                  <a:cubicBezTo>
                    <a:pt x="80" y="134"/>
                    <a:pt x="68" y="139"/>
                    <a:pt x="53" y="139"/>
                  </a:cubicBezTo>
                  <a:cubicBezTo>
                    <a:pt x="33" y="139"/>
                    <a:pt x="33" y="139"/>
                    <a:pt x="33" y="139"/>
                  </a:cubicBezTo>
                  <a:cubicBezTo>
                    <a:pt x="33" y="224"/>
                    <a:pt x="33" y="224"/>
                    <a:pt x="33" y="224"/>
                  </a:cubicBezTo>
                  <a:cubicBezTo>
                    <a:pt x="0" y="224"/>
                    <a:pt x="0" y="224"/>
                    <a:pt x="0" y="224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53" y="0"/>
                  </a:lnTo>
                  <a:close/>
                  <a:moveTo>
                    <a:pt x="73" y="54"/>
                  </a:moveTo>
                  <a:cubicBezTo>
                    <a:pt x="73" y="48"/>
                    <a:pt x="71" y="43"/>
                    <a:pt x="68" y="40"/>
                  </a:cubicBezTo>
                  <a:cubicBezTo>
                    <a:pt x="64" y="36"/>
                    <a:pt x="60" y="34"/>
                    <a:pt x="54" y="34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3" y="106"/>
                    <a:pt x="33" y="106"/>
                    <a:pt x="33" y="106"/>
                  </a:cubicBezTo>
                  <a:cubicBezTo>
                    <a:pt x="54" y="106"/>
                    <a:pt x="54" y="106"/>
                    <a:pt x="54" y="106"/>
                  </a:cubicBezTo>
                  <a:cubicBezTo>
                    <a:pt x="59" y="106"/>
                    <a:pt x="64" y="104"/>
                    <a:pt x="68" y="100"/>
                  </a:cubicBezTo>
                  <a:cubicBezTo>
                    <a:pt x="71" y="96"/>
                    <a:pt x="73" y="92"/>
                    <a:pt x="73" y="86"/>
                  </a:cubicBezTo>
                  <a:lnTo>
                    <a:pt x="73" y="5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6" name="Freeform 6"/>
            <p:cNvSpPr>
              <a:spLocks noEditPoints="1"/>
            </p:cNvSpPr>
            <p:nvPr userDrawn="1"/>
          </p:nvSpPr>
          <p:spPr bwMode="auto">
            <a:xfrm>
              <a:off x="417513" y="4730750"/>
              <a:ext cx="128588" cy="257175"/>
            </a:xfrm>
            <a:custGeom>
              <a:avLst/>
              <a:gdLst>
                <a:gd name="T0" fmla="*/ 53 w 113"/>
                <a:gd name="T1" fmla="*/ 0 h 224"/>
                <a:gd name="T2" fmla="*/ 95 w 113"/>
                <a:gd name="T3" fmla="*/ 15 h 224"/>
                <a:gd name="T4" fmla="*/ 106 w 113"/>
                <a:gd name="T5" fmla="*/ 53 h 224"/>
                <a:gd name="T6" fmla="*/ 106 w 113"/>
                <a:gd name="T7" fmla="*/ 86 h 224"/>
                <a:gd name="T8" fmla="*/ 88 w 113"/>
                <a:gd name="T9" fmla="*/ 126 h 224"/>
                <a:gd name="T10" fmla="*/ 113 w 113"/>
                <a:gd name="T11" fmla="*/ 224 h 224"/>
                <a:gd name="T12" fmla="*/ 77 w 113"/>
                <a:gd name="T13" fmla="*/ 224 h 224"/>
                <a:gd name="T14" fmla="*/ 56 w 113"/>
                <a:gd name="T15" fmla="*/ 139 h 224"/>
                <a:gd name="T16" fmla="*/ 53 w 113"/>
                <a:gd name="T17" fmla="*/ 139 h 224"/>
                <a:gd name="T18" fmla="*/ 34 w 113"/>
                <a:gd name="T19" fmla="*/ 139 h 224"/>
                <a:gd name="T20" fmla="*/ 34 w 113"/>
                <a:gd name="T21" fmla="*/ 224 h 224"/>
                <a:gd name="T22" fmla="*/ 0 w 113"/>
                <a:gd name="T23" fmla="*/ 224 h 224"/>
                <a:gd name="T24" fmla="*/ 0 w 113"/>
                <a:gd name="T25" fmla="*/ 0 h 224"/>
                <a:gd name="T26" fmla="*/ 53 w 113"/>
                <a:gd name="T27" fmla="*/ 0 h 224"/>
                <a:gd name="T28" fmla="*/ 74 w 113"/>
                <a:gd name="T29" fmla="*/ 54 h 224"/>
                <a:gd name="T30" fmla="*/ 54 w 113"/>
                <a:gd name="T31" fmla="*/ 34 h 224"/>
                <a:gd name="T32" fmla="*/ 34 w 113"/>
                <a:gd name="T33" fmla="*/ 34 h 224"/>
                <a:gd name="T34" fmla="*/ 34 w 113"/>
                <a:gd name="T35" fmla="*/ 106 h 224"/>
                <a:gd name="T36" fmla="*/ 54 w 113"/>
                <a:gd name="T37" fmla="*/ 106 h 224"/>
                <a:gd name="T38" fmla="*/ 68 w 113"/>
                <a:gd name="T39" fmla="*/ 100 h 224"/>
                <a:gd name="T40" fmla="*/ 74 w 113"/>
                <a:gd name="T41" fmla="*/ 86 h 224"/>
                <a:gd name="T42" fmla="*/ 74 w 113"/>
                <a:gd name="T43" fmla="*/ 54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3" h="224">
                  <a:moveTo>
                    <a:pt x="53" y="0"/>
                  </a:moveTo>
                  <a:cubicBezTo>
                    <a:pt x="72" y="0"/>
                    <a:pt x="86" y="5"/>
                    <a:pt x="95" y="15"/>
                  </a:cubicBezTo>
                  <a:cubicBezTo>
                    <a:pt x="103" y="24"/>
                    <a:pt x="106" y="37"/>
                    <a:pt x="106" y="53"/>
                  </a:cubicBezTo>
                  <a:cubicBezTo>
                    <a:pt x="106" y="86"/>
                    <a:pt x="106" y="86"/>
                    <a:pt x="106" y="86"/>
                  </a:cubicBezTo>
                  <a:cubicBezTo>
                    <a:pt x="106" y="102"/>
                    <a:pt x="100" y="115"/>
                    <a:pt x="88" y="126"/>
                  </a:cubicBezTo>
                  <a:cubicBezTo>
                    <a:pt x="113" y="224"/>
                    <a:pt x="113" y="224"/>
                    <a:pt x="113" y="224"/>
                  </a:cubicBezTo>
                  <a:cubicBezTo>
                    <a:pt x="77" y="224"/>
                    <a:pt x="77" y="224"/>
                    <a:pt x="77" y="224"/>
                  </a:cubicBezTo>
                  <a:cubicBezTo>
                    <a:pt x="56" y="139"/>
                    <a:pt x="56" y="139"/>
                    <a:pt x="56" y="139"/>
                  </a:cubicBezTo>
                  <a:cubicBezTo>
                    <a:pt x="55" y="139"/>
                    <a:pt x="54" y="139"/>
                    <a:pt x="53" y="139"/>
                  </a:cubicBezTo>
                  <a:cubicBezTo>
                    <a:pt x="34" y="139"/>
                    <a:pt x="34" y="139"/>
                    <a:pt x="34" y="139"/>
                  </a:cubicBezTo>
                  <a:cubicBezTo>
                    <a:pt x="34" y="224"/>
                    <a:pt x="34" y="224"/>
                    <a:pt x="34" y="224"/>
                  </a:cubicBezTo>
                  <a:cubicBezTo>
                    <a:pt x="0" y="224"/>
                    <a:pt x="0" y="224"/>
                    <a:pt x="0" y="224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53" y="0"/>
                  </a:lnTo>
                  <a:close/>
                  <a:moveTo>
                    <a:pt x="74" y="54"/>
                  </a:moveTo>
                  <a:cubicBezTo>
                    <a:pt x="74" y="41"/>
                    <a:pt x="67" y="34"/>
                    <a:pt x="54" y="34"/>
                  </a:cubicBezTo>
                  <a:cubicBezTo>
                    <a:pt x="34" y="34"/>
                    <a:pt x="34" y="34"/>
                    <a:pt x="34" y="34"/>
                  </a:cubicBezTo>
                  <a:cubicBezTo>
                    <a:pt x="34" y="106"/>
                    <a:pt x="34" y="106"/>
                    <a:pt x="34" y="106"/>
                  </a:cubicBezTo>
                  <a:cubicBezTo>
                    <a:pt x="54" y="106"/>
                    <a:pt x="54" y="106"/>
                    <a:pt x="54" y="106"/>
                  </a:cubicBezTo>
                  <a:cubicBezTo>
                    <a:pt x="60" y="106"/>
                    <a:pt x="64" y="104"/>
                    <a:pt x="68" y="100"/>
                  </a:cubicBezTo>
                  <a:cubicBezTo>
                    <a:pt x="72" y="96"/>
                    <a:pt x="74" y="92"/>
                    <a:pt x="74" y="86"/>
                  </a:cubicBezTo>
                  <a:lnTo>
                    <a:pt x="74" y="5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7" name="Rectangle 7"/>
            <p:cNvSpPr>
              <a:spLocks noChangeArrowheads="1"/>
            </p:cNvSpPr>
            <p:nvPr userDrawn="1"/>
          </p:nvSpPr>
          <p:spPr bwMode="auto">
            <a:xfrm>
              <a:off x="577850" y="4730750"/>
              <a:ext cx="39688" cy="257175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8" name="Freeform 8"/>
            <p:cNvSpPr>
              <a:spLocks/>
            </p:cNvSpPr>
            <p:nvPr userDrawn="1"/>
          </p:nvSpPr>
          <p:spPr bwMode="auto">
            <a:xfrm>
              <a:off x="652463" y="4729163"/>
              <a:ext cx="177800" cy="258763"/>
            </a:xfrm>
            <a:custGeom>
              <a:avLst/>
              <a:gdLst>
                <a:gd name="T0" fmla="*/ 24 w 112"/>
                <a:gd name="T1" fmla="*/ 163 h 163"/>
                <a:gd name="T2" fmla="*/ 0 w 112"/>
                <a:gd name="T3" fmla="*/ 163 h 163"/>
                <a:gd name="T4" fmla="*/ 0 w 112"/>
                <a:gd name="T5" fmla="*/ 0 h 163"/>
                <a:gd name="T6" fmla="*/ 34 w 112"/>
                <a:gd name="T7" fmla="*/ 0 h 163"/>
                <a:gd name="T8" fmla="*/ 57 w 112"/>
                <a:gd name="T9" fmla="*/ 117 h 163"/>
                <a:gd name="T10" fmla="*/ 79 w 112"/>
                <a:gd name="T11" fmla="*/ 0 h 163"/>
                <a:gd name="T12" fmla="*/ 112 w 112"/>
                <a:gd name="T13" fmla="*/ 0 h 163"/>
                <a:gd name="T14" fmla="*/ 112 w 112"/>
                <a:gd name="T15" fmla="*/ 163 h 163"/>
                <a:gd name="T16" fmla="*/ 88 w 112"/>
                <a:gd name="T17" fmla="*/ 163 h 163"/>
                <a:gd name="T18" fmla="*/ 88 w 112"/>
                <a:gd name="T19" fmla="*/ 61 h 163"/>
                <a:gd name="T20" fmla="*/ 67 w 112"/>
                <a:gd name="T21" fmla="*/ 163 h 163"/>
                <a:gd name="T22" fmla="*/ 47 w 112"/>
                <a:gd name="T23" fmla="*/ 163 h 163"/>
                <a:gd name="T24" fmla="*/ 24 w 112"/>
                <a:gd name="T25" fmla="*/ 61 h 163"/>
                <a:gd name="T26" fmla="*/ 24 w 112"/>
                <a:gd name="T27" fmla="*/ 163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2" h="163">
                  <a:moveTo>
                    <a:pt x="24" y="163"/>
                  </a:moveTo>
                  <a:lnTo>
                    <a:pt x="0" y="163"/>
                  </a:lnTo>
                  <a:lnTo>
                    <a:pt x="0" y="0"/>
                  </a:lnTo>
                  <a:lnTo>
                    <a:pt x="34" y="0"/>
                  </a:lnTo>
                  <a:lnTo>
                    <a:pt x="57" y="117"/>
                  </a:lnTo>
                  <a:lnTo>
                    <a:pt x="79" y="0"/>
                  </a:lnTo>
                  <a:lnTo>
                    <a:pt x="112" y="0"/>
                  </a:lnTo>
                  <a:lnTo>
                    <a:pt x="112" y="163"/>
                  </a:lnTo>
                  <a:lnTo>
                    <a:pt x="88" y="163"/>
                  </a:lnTo>
                  <a:lnTo>
                    <a:pt x="88" y="61"/>
                  </a:lnTo>
                  <a:lnTo>
                    <a:pt x="67" y="163"/>
                  </a:lnTo>
                  <a:lnTo>
                    <a:pt x="47" y="163"/>
                  </a:lnTo>
                  <a:lnTo>
                    <a:pt x="24" y="61"/>
                  </a:lnTo>
                  <a:lnTo>
                    <a:pt x="24" y="16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9" name="Freeform 9"/>
            <p:cNvSpPr>
              <a:spLocks noEditPoints="1"/>
            </p:cNvSpPr>
            <p:nvPr userDrawn="1"/>
          </p:nvSpPr>
          <p:spPr bwMode="auto">
            <a:xfrm>
              <a:off x="863600" y="4730750"/>
              <a:ext cx="138113" cy="257175"/>
            </a:xfrm>
            <a:custGeom>
              <a:avLst/>
              <a:gdLst>
                <a:gd name="T0" fmla="*/ 31 w 87"/>
                <a:gd name="T1" fmla="*/ 124 h 162"/>
                <a:gd name="T2" fmla="*/ 25 w 87"/>
                <a:gd name="T3" fmla="*/ 162 h 162"/>
                <a:gd name="T4" fmla="*/ 0 w 87"/>
                <a:gd name="T5" fmla="*/ 162 h 162"/>
                <a:gd name="T6" fmla="*/ 27 w 87"/>
                <a:gd name="T7" fmla="*/ 0 h 162"/>
                <a:gd name="T8" fmla="*/ 60 w 87"/>
                <a:gd name="T9" fmla="*/ 0 h 162"/>
                <a:gd name="T10" fmla="*/ 87 w 87"/>
                <a:gd name="T11" fmla="*/ 162 h 162"/>
                <a:gd name="T12" fmla="*/ 61 w 87"/>
                <a:gd name="T13" fmla="*/ 162 h 162"/>
                <a:gd name="T14" fmla="*/ 56 w 87"/>
                <a:gd name="T15" fmla="*/ 124 h 162"/>
                <a:gd name="T16" fmla="*/ 31 w 87"/>
                <a:gd name="T17" fmla="*/ 124 h 162"/>
                <a:gd name="T18" fmla="*/ 43 w 87"/>
                <a:gd name="T19" fmla="*/ 37 h 162"/>
                <a:gd name="T20" fmla="*/ 34 w 87"/>
                <a:gd name="T21" fmla="*/ 100 h 162"/>
                <a:gd name="T22" fmla="*/ 52 w 87"/>
                <a:gd name="T23" fmla="*/ 100 h 162"/>
                <a:gd name="T24" fmla="*/ 43 w 87"/>
                <a:gd name="T25" fmla="*/ 37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7" h="162">
                  <a:moveTo>
                    <a:pt x="31" y="124"/>
                  </a:moveTo>
                  <a:lnTo>
                    <a:pt x="25" y="162"/>
                  </a:lnTo>
                  <a:lnTo>
                    <a:pt x="0" y="162"/>
                  </a:lnTo>
                  <a:lnTo>
                    <a:pt x="27" y="0"/>
                  </a:lnTo>
                  <a:lnTo>
                    <a:pt x="60" y="0"/>
                  </a:lnTo>
                  <a:lnTo>
                    <a:pt x="87" y="162"/>
                  </a:lnTo>
                  <a:lnTo>
                    <a:pt x="61" y="162"/>
                  </a:lnTo>
                  <a:lnTo>
                    <a:pt x="56" y="124"/>
                  </a:lnTo>
                  <a:lnTo>
                    <a:pt x="31" y="124"/>
                  </a:lnTo>
                  <a:close/>
                  <a:moveTo>
                    <a:pt x="43" y="37"/>
                  </a:moveTo>
                  <a:lnTo>
                    <a:pt x="34" y="100"/>
                  </a:lnTo>
                  <a:lnTo>
                    <a:pt x="52" y="100"/>
                  </a:lnTo>
                  <a:lnTo>
                    <a:pt x="43" y="3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0" name="Freeform 10"/>
            <p:cNvSpPr>
              <a:spLocks/>
            </p:cNvSpPr>
            <p:nvPr userDrawn="1"/>
          </p:nvSpPr>
          <p:spPr bwMode="auto">
            <a:xfrm>
              <a:off x="1028700" y="4730750"/>
              <a:ext cx="141288" cy="257175"/>
            </a:xfrm>
            <a:custGeom>
              <a:avLst/>
              <a:gdLst>
                <a:gd name="T0" fmla="*/ 89 w 89"/>
                <a:gd name="T1" fmla="*/ 162 h 162"/>
                <a:gd name="T2" fmla="*/ 63 w 89"/>
                <a:gd name="T3" fmla="*/ 162 h 162"/>
                <a:gd name="T4" fmla="*/ 45 w 89"/>
                <a:gd name="T5" fmla="*/ 110 h 162"/>
                <a:gd name="T6" fmla="*/ 26 w 89"/>
                <a:gd name="T7" fmla="*/ 162 h 162"/>
                <a:gd name="T8" fmla="*/ 0 w 89"/>
                <a:gd name="T9" fmla="*/ 162 h 162"/>
                <a:gd name="T10" fmla="*/ 31 w 89"/>
                <a:gd name="T11" fmla="*/ 80 h 162"/>
                <a:gd name="T12" fmla="*/ 0 w 89"/>
                <a:gd name="T13" fmla="*/ 0 h 162"/>
                <a:gd name="T14" fmla="*/ 27 w 89"/>
                <a:gd name="T15" fmla="*/ 0 h 162"/>
                <a:gd name="T16" fmla="*/ 45 w 89"/>
                <a:gd name="T17" fmla="*/ 50 h 162"/>
                <a:gd name="T18" fmla="*/ 63 w 89"/>
                <a:gd name="T19" fmla="*/ 0 h 162"/>
                <a:gd name="T20" fmla="*/ 89 w 89"/>
                <a:gd name="T21" fmla="*/ 0 h 162"/>
                <a:gd name="T22" fmla="*/ 58 w 89"/>
                <a:gd name="T23" fmla="*/ 80 h 162"/>
                <a:gd name="T24" fmla="*/ 89 w 89"/>
                <a:gd name="T25" fmla="*/ 16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9" h="162">
                  <a:moveTo>
                    <a:pt x="89" y="162"/>
                  </a:moveTo>
                  <a:lnTo>
                    <a:pt x="63" y="162"/>
                  </a:lnTo>
                  <a:lnTo>
                    <a:pt x="45" y="110"/>
                  </a:lnTo>
                  <a:lnTo>
                    <a:pt x="26" y="162"/>
                  </a:lnTo>
                  <a:lnTo>
                    <a:pt x="0" y="162"/>
                  </a:lnTo>
                  <a:lnTo>
                    <a:pt x="31" y="80"/>
                  </a:lnTo>
                  <a:lnTo>
                    <a:pt x="0" y="0"/>
                  </a:lnTo>
                  <a:lnTo>
                    <a:pt x="27" y="0"/>
                  </a:lnTo>
                  <a:lnTo>
                    <a:pt x="45" y="50"/>
                  </a:lnTo>
                  <a:lnTo>
                    <a:pt x="63" y="0"/>
                  </a:lnTo>
                  <a:lnTo>
                    <a:pt x="89" y="0"/>
                  </a:lnTo>
                  <a:lnTo>
                    <a:pt x="58" y="80"/>
                  </a:lnTo>
                  <a:lnTo>
                    <a:pt x="89" y="16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71" name="Freeform 93">
            <a:hlinkClick r:id="" action="ppaction://hlinkshowjump?jump=nextslide"/>
          </p:cNvPr>
          <p:cNvSpPr>
            <a:spLocks/>
          </p:cNvSpPr>
          <p:nvPr userDrawn="1"/>
        </p:nvSpPr>
        <p:spPr bwMode="auto">
          <a:xfrm>
            <a:off x="8719163" y="6442703"/>
            <a:ext cx="177187" cy="206063"/>
          </a:xfrm>
          <a:custGeom>
            <a:avLst/>
            <a:gdLst>
              <a:gd name="T0" fmla="*/ 0 w 632"/>
              <a:gd name="T1" fmla="*/ 0 h 735"/>
              <a:gd name="T2" fmla="*/ 632 w 632"/>
              <a:gd name="T3" fmla="*/ 366 h 735"/>
              <a:gd name="T4" fmla="*/ 0 w 632"/>
              <a:gd name="T5" fmla="*/ 735 h 735"/>
              <a:gd name="T6" fmla="*/ 0 w 632"/>
              <a:gd name="T7" fmla="*/ 0 h 7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32" h="735">
                <a:moveTo>
                  <a:pt x="0" y="0"/>
                </a:moveTo>
                <a:lnTo>
                  <a:pt x="632" y="366"/>
                </a:lnTo>
                <a:lnTo>
                  <a:pt x="0" y="735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72" name="Freeform 70">
            <a:hlinkClick r:id="" action="ppaction://hlinkshowjump?jump=previousslide"/>
          </p:cNvPr>
          <p:cNvSpPr>
            <a:spLocks/>
          </p:cNvSpPr>
          <p:nvPr userDrawn="1"/>
        </p:nvSpPr>
        <p:spPr bwMode="auto">
          <a:xfrm>
            <a:off x="8361002" y="6442703"/>
            <a:ext cx="177187" cy="206063"/>
          </a:xfrm>
          <a:custGeom>
            <a:avLst/>
            <a:gdLst>
              <a:gd name="T0" fmla="*/ 632 w 632"/>
              <a:gd name="T1" fmla="*/ 735 h 735"/>
              <a:gd name="T2" fmla="*/ 0 w 632"/>
              <a:gd name="T3" fmla="*/ 366 h 735"/>
              <a:gd name="T4" fmla="*/ 632 w 632"/>
              <a:gd name="T5" fmla="*/ 0 h 735"/>
              <a:gd name="T6" fmla="*/ 632 w 632"/>
              <a:gd name="T7" fmla="*/ 735 h 7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32" h="735">
                <a:moveTo>
                  <a:pt x="632" y="735"/>
                </a:moveTo>
                <a:lnTo>
                  <a:pt x="0" y="366"/>
                </a:lnTo>
                <a:lnTo>
                  <a:pt x="632" y="0"/>
                </a:lnTo>
                <a:lnTo>
                  <a:pt x="632" y="735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29717566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" grpId="0"/>
      <p:bldP spid="10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itle 1"/>
          <p:cNvSpPr>
            <a:spLocks noGrp="1"/>
          </p:cNvSpPr>
          <p:nvPr>
            <p:ph type="title" hasCustomPrompt="1"/>
          </p:nvPr>
        </p:nvSpPr>
        <p:spPr>
          <a:xfrm>
            <a:off x="464531" y="161925"/>
            <a:ext cx="7886700" cy="132556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111" name="Group 110"/>
          <p:cNvGrpSpPr/>
          <p:nvPr userDrawn="1"/>
        </p:nvGrpSpPr>
        <p:grpSpPr>
          <a:xfrm>
            <a:off x="234156" y="6483993"/>
            <a:ext cx="572294" cy="163657"/>
            <a:chOff x="265113" y="4729163"/>
            <a:chExt cx="904875" cy="258763"/>
          </a:xfrm>
          <a:solidFill>
            <a:schemeClr val="bg2"/>
          </a:solidFill>
        </p:grpSpPr>
        <p:sp>
          <p:nvSpPr>
            <p:cNvPr id="112" name="Freeform 5"/>
            <p:cNvSpPr>
              <a:spLocks noEditPoints="1"/>
            </p:cNvSpPr>
            <p:nvPr userDrawn="1"/>
          </p:nvSpPr>
          <p:spPr bwMode="auto">
            <a:xfrm>
              <a:off x="265113" y="4730750"/>
              <a:ext cx="120650" cy="257175"/>
            </a:xfrm>
            <a:custGeom>
              <a:avLst/>
              <a:gdLst>
                <a:gd name="T0" fmla="*/ 53 w 106"/>
                <a:gd name="T1" fmla="*/ 0 h 224"/>
                <a:gd name="T2" fmla="*/ 92 w 106"/>
                <a:gd name="T3" fmla="*/ 15 h 224"/>
                <a:gd name="T4" fmla="*/ 106 w 106"/>
                <a:gd name="T5" fmla="*/ 53 h 224"/>
                <a:gd name="T6" fmla="*/ 106 w 106"/>
                <a:gd name="T7" fmla="*/ 86 h 224"/>
                <a:gd name="T8" fmla="*/ 90 w 106"/>
                <a:gd name="T9" fmla="*/ 124 h 224"/>
                <a:gd name="T10" fmla="*/ 53 w 106"/>
                <a:gd name="T11" fmla="*/ 139 h 224"/>
                <a:gd name="T12" fmla="*/ 33 w 106"/>
                <a:gd name="T13" fmla="*/ 139 h 224"/>
                <a:gd name="T14" fmla="*/ 33 w 106"/>
                <a:gd name="T15" fmla="*/ 224 h 224"/>
                <a:gd name="T16" fmla="*/ 0 w 106"/>
                <a:gd name="T17" fmla="*/ 224 h 224"/>
                <a:gd name="T18" fmla="*/ 0 w 106"/>
                <a:gd name="T19" fmla="*/ 0 h 224"/>
                <a:gd name="T20" fmla="*/ 53 w 106"/>
                <a:gd name="T21" fmla="*/ 0 h 224"/>
                <a:gd name="T22" fmla="*/ 73 w 106"/>
                <a:gd name="T23" fmla="*/ 54 h 224"/>
                <a:gd name="T24" fmla="*/ 68 w 106"/>
                <a:gd name="T25" fmla="*/ 40 h 224"/>
                <a:gd name="T26" fmla="*/ 54 w 106"/>
                <a:gd name="T27" fmla="*/ 34 h 224"/>
                <a:gd name="T28" fmla="*/ 33 w 106"/>
                <a:gd name="T29" fmla="*/ 34 h 224"/>
                <a:gd name="T30" fmla="*/ 33 w 106"/>
                <a:gd name="T31" fmla="*/ 106 h 224"/>
                <a:gd name="T32" fmla="*/ 54 w 106"/>
                <a:gd name="T33" fmla="*/ 106 h 224"/>
                <a:gd name="T34" fmla="*/ 68 w 106"/>
                <a:gd name="T35" fmla="*/ 100 h 224"/>
                <a:gd name="T36" fmla="*/ 73 w 106"/>
                <a:gd name="T37" fmla="*/ 86 h 224"/>
                <a:gd name="T38" fmla="*/ 73 w 106"/>
                <a:gd name="T39" fmla="*/ 54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6" h="224">
                  <a:moveTo>
                    <a:pt x="53" y="0"/>
                  </a:moveTo>
                  <a:cubicBezTo>
                    <a:pt x="69" y="0"/>
                    <a:pt x="83" y="5"/>
                    <a:pt x="92" y="15"/>
                  </a:cubicBezTo>
                  <a:cubicBezTo>
                    <a:pt x="101" y="25"/>
                    <a:pt x="106" y="38"/>
                    <a:pt x="106" y="53"/>
                  </a:cubicBezTo>
                  <a:cubicBezTo>
                    <a:pt x="106" y="86"/>
                    <a:pt x="106" y="86"/>
                    <a:pt x="106" y="86"/>
                  </a:cubicBezTo>
                  <a:cubicBezTo>
                    <a:pt x="106" y="100"/>
                    <a:pt x="101" y="113"/>
                    <a:pt x="90" y="124"/>
                  </a:cubicBezTo>
                  <a:cubicBezTo>
                    <a:pt x="80" y="134"/>
                    <a:pt x="68" y="139"/>
                    <a:pt x="53" y="139"/>
                  </a:cubicBezTo>
                  <a:cubicBezTo>
                    <a:pt x="33" y="139"/>
                    <a:pt x="33" y="139"/>
                    <a:pt x="33" y="139"/>
                  </a:cubicBezTo>
                  <a:cubicBezTo>
                    <a:pt x="33" y="224"/>
                    <a:pt x="33" y="224"/>
                    <a:pt x="33" y="224"/>
                  </a:cubicBezTo>
                  <a:cubicBezTo>
                    <a:pt x="0" y="224"/>
                    <a:pt x="0" y="224"/>
                    <a:pt x="0" y="224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53" y="0"/>
                  </a:lnTo>
                  <a:close/>
                  <a:moveTo>
                    <a:pt x="73" y="54"/>
                  </a:moveTo>
                  <a:cubicBezTo>
                    <a:pt x="73" y="48"/>
                    <a:pt x="71" y="43"/>
                    <a:pt x="68" y="40"/>
                  </a:cubicBezTo>
                  <a:cubicBezTo>
                    <a:pt x="64" y="36"/>
                    <a:pt x="60" y="34"/>
                    <a:pt x="54" y="34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3" y="106"/>
                    <a:pt x="33" y="106"/>
                    <a:pt x="33" y="106"/>
                  </a:cubicBezTo>
                  <a:cubicBezTo>
                    <a:pt x="54" y="106"/>
                    <a:pt x="54" y="106"/>
                    <a:pt x="54" y="106"/>
                  </a:cubicBezTo>
                  <a:cubicBezTo>
                    <a:pt x="59" y="106"/>
                    <a:pt x="64" y="104"/>
                    <a:pt x="68" y="100"/>
                  </a:cubicBezTo>
                  <a:cubicBezTo>
                    <a:pt x="71" y="96"/>
                    <a:pt x="73" y="92"/>
                    <a:pt x="73" y="86"/>
                  </a:cubicBezTo>
                  <a:lnTo>
                    <a:pt x="73" y="5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3" name="Freeform 6"/>
            <p:cNvSpPr>
              <a:spLocks noEditPoints="1"/>
            </p:cNvSpPr>
            <p:nvPr userDrawn="1"/>
          </p:nvSpPr>
          <p:spPr bwMode="auto">
            <a:xfrm>
              <a:off x="417513" y="4730750"/>
              <a:ext cx="128588" cy="257175"/>
            </a:xfrm>
            <a:custGeom>
              <a:avLst/>
              <a:gdLst>
                <a:gd name="T0" fmla="*/ 53 w 113"/>
                <a:gd name="T1" fmla="*/ 0 h 224"/>
                <a:gd name="T2" fmla="*/ 95 w 113"/>
                <a:gd name="T3" fmla="*/ 15 h 224"/>
                <a:gd name="T4" fmla="*/ 106 w 113"/>
                <a:gd name="T5" fmla="*/ 53 h 224"/>
                <a:gd name="T6" fmla="*/ 106 w 113"/>
                <a:gd name="T7" fmla="*/ 86 h 224"/>
                <a:gd name="T8" fmla="*/ 88 w 113"/>
                <a:gd name="T9" fmla="*/ 126 h 224"/>
                <a:gd name="T10" fmla="*/ 113 w 113"/>
                <a:gd name="T11" fmla="*/ 224 h 224"/>
                <a:gd name="T12" fmla="*/ 77 w 113"/>
                <a:gd name="T13" fmla="*/ 224 h 224"/>
                <a:gd name="T14" fmla="*/ 56 w 113"/>
                <a:gd name="T15" fmla="*/ 139 h 224"/>
                <a:gd name="T16" fmla="*/ 53 w 113"/>
                <a:gd name="T17" fmla="*/ 139 h 224"/>
                <a:gd name="T18" fmla="*/ 34 w 113"/>
                <a:gd name="T19" fmla="*/ 139 h 224"/>
                <a:gd name="T20" fmla="*/ 34 w 113"/>
                <a:gd name="T21" fmla="*/ 224 h 224"/>
                <a:gd name="T22" fmla="*/ 0 w 113"/>
                <a:gd name="T23" fmla="*/ 224 h 224"/>
                <a:gd name="T24" fmla="*/ 0 w 113"/>
                <a:gd name="T25" fmla="*/ 0 h 224"/>
                <a:gd name="T26" fmla="*/ 53 w 113"/>
                <a:gd name="T27" fmla="*/ 0 h 224"/>
                <a:gd name="T28" fmla="*/ 74 w 113"/>
                <a:gd name="T29" fmla="*/ 54 h 224"/>
                <a:gd name="T30" fmla="*/ 54 w 113"/>
                <a:gd name="T31" fmla="*/ 34 h 224"/>
                <a:gd name="T32" fmla="*/ 34 w 113"/>
                <a:gd name="T33" fmla="*/ 34 h 224"/>
                <a:gd name="T34" fmla="*/ 34 w 113"/>
                <a:gd name="T35" fmla="*/ 106 h 224"/>
                <a:gd name="T36" fmla="*/ 54 w 113"/>
                <a:gd name="T37" fmla="*/ 106 h 224"/>
                <a:gd name="T38" fmla="*/ 68 w 113"/>
                <a:gd name="T39" fmla="*/ 100 h 224"/>
                <a:gd name="T40" fmla="*/ 74 w 113"/>
                <a:gd name="T41" fmla="*/ 86 h 224"/>
                <a:gd name="T42" fmla="*/ 74 w 113"/>
                <a:gd name="T43" fmla="*/ 54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3" h="224">
                  <a:moveTo>
                    <a:pt x="53" y="0"/>
                  </a:moveTo>
                  <a:cubicBezTo>
                    <a:pt x="72" y="0"/>
                    <a:pt x="86" y="5"/>
                    <a:pt x="95" y="15"/>
                  </a:cubicBezTo>
                  <a:cubicBezTo>
                    <a:pt x="103" y="24"/>
                    <a:pt x="106" y="37"/>
                    <a:pt x="106" y="53"/>
                  </a:cubicBezTo>
                  <a:cubicBezTo>
                    <a:pt x="106" y="86"/>
                    <a:pt x="106" y="86"/>
                    <a:pt x="106" y="86"/>
                  </a:cubicBezTo>
                  <a:cubicBezTo>
                    <a:pt x="106" y="102"/>
                    <a:pt x="100" y="115"/>
                    <a:pt x="88" y="126"/>
                  </a:cubicBezTo>
                  <a:cubicBezTo>
                    <a:pt x="113" y="224"/>
                    <a:pt x="113" y="224"/>
                    <a:pt x="113" y="224"/>
                  </a:cubicBezTo>
                  <a:cubicBezTo>
                    <a:pt x="77" y="224"/>
                    <a:pt x="77" y="224"/>
                    <a:pt x="77" y="224"/>
                  </a:cubicBezTo>
                  <a:cubicBezTo>
                    <a:pt x="56" y="139"/>
                    <a:pt x="56" y="139"/>
                    <a:pt x="56" y="139"/>
                  </a:cubicBezTo>
                  <a:cubicBezTo>
                    <a:pt x="55" y="139"/>
                    <a:pt x="54" y="139"/>
                    <a:pt x="53" y="139"/>
                  </a:cubicBezTo>
                  <a:cubicBezTo>
                    <a:pt x="34" y="139"/>
                    <a:pt x="34" y="139"/>
                    <a:pt x="34" y="139"/>
                  </a:cubicBezTo>
                  <a:cubicBezTo>
                    <a:pt x="34" y="224"/>
                    <a:pt x="34" y="224"/>
                    <a:pt x="34" y="224"/>
                  </a:cubicBezTo>
                  <a:cubicBezTo>
                    <a:pt x="0" y="224"/>
                    <a:pt x="0" y="224"/>
                    <a:pt x="0" y="224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53" y="0"/>
                  </a:lnTo>
                  <a:close/>
                  <a:moveTo>
                    <a:pt x="74" y="54"/>
                  </a:moveTo>
                  <a:cubicBezTo>
                    <a:pt x="74" y="41"/>
                    <a:pt x="67" y="34"/>
                    <a:pt x="54" y="34"/>
                  </a:cubicBezTo>
                  <a:cubicBezTo>
                    <a:pt x="34" y="34"/>
                    <a:pt x="34" y="34"/>
                    <a:pt x="34" y="34"/>
                  </a:cubicBezTo>
                  <a:cubicBezTo>
                    <a:pt x="34" y="106"/>
                    <a:pt x="34" y="106"/>
                    <a:pt x="34" y="106"/>
                  </a:cubicBezTo>
                  <a:cubicBezTo>
                    <a:pt x="54" y="106"/>
                    <a:pt x="54" y="106"/>
                    <a:pt x="54" y="106"/>
                  </a:cubicBezTo>
                  <a:cubicBezTo>
                    <a:pt x="60" y="106"/>
                    <a:pt x="64" y="104"/>
                    <a:pt x="68" y="100"/>
                  </a:cubicBezTo>
                  <a:cubicBezTo>
                    <a:pt x="72" y="96"/>
                    <a:pt x="74" y="92"/>
                    <a:pt x="74" y="86"/>
                  </a:cubicBezTo>
                  <a:lnTo>
                    <a:pt x="74" y="5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" name="Rectangle 7"/>
            <p:cNvSpPr>
              <a:spLocks noChangeArrowheads="1"/>
            </p:cNvSpPr>
            <p:nvPr userDrawn="1"/>
          </p:nvSpPr>
          <p:spPr bwMode="auto">
            <a:xfrm>
              <a:off x="577850" y="4730750"/>
              <a:ext cx="39688" cy="257175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" name="Freeform 8"/>
            <p:cNvSpPr>
              <a:spLocks/>
            </p:cNvSpPr>
            <p:nvPr userDrawn="1"/>
          </p:nvSpPr>
          <p:spPr bwMode="auto">
            <a:xfrm>
              <a:off x="652463" y="4729163"/>
              <a:ext cx="177800" cy="258763"/>
            </a:xfrm>
            <a:custGeom>
              <a:avLst/>
              <a:gdLst>
                <a:gd name="T0" fmla="*/ 24 w 112"/>
                <a:gd name="T1" fmla="*/ 163 h 163"/>
                <a:gd name="T2" fmla="*/ 0 w 112"/>
                <a:gd name="T3" fmla="*/ 163 h 163"/>
                <a:gd name="T4" fmla="*/ 0 w 112"/>
                <a:gd name="T5" fmla="*/ 0 h 163"/>
                <a:gd name="T6" fmla="*/ 34 w 112"/>
                <a:gd name="T7" fmla="*/ 0 h 163"/>
                <a:gd name="T8" fmla="*/ 57 w 112"/>
                <a:gd name="T9" fmla="*/ 117 h 163"/>
                <a:gd name="T10" fmla="*/ 79 w 112"/>
                <a:gd name="T11" fmla="*/ 0 h 163"/>
                <a:gd name="T12" fmla="*/ 112 w 112"/>
                <a:gd name="T13" fmla="*/ 0 h 163"/>
                <a:gd name="T14" fmla="*/ 112 w 112"/>
                <a:gd name="T15" fmla="*/ 163 h 163"/>
                <a:gd name="T16" fmla="*/ 88 w 112"/>
                <a:gd name="T17" fmla="*/ 163 h 163"/>
                <a:gd name="T18" fmla="*/ 88 w 112"/>
                <a:gd name="T19" fmla="*/ 61 h 163"/>
                <a:gd name="T20" fmla="*/ 67 w 112"/>
                <a:gd name="T21" fmla="*/ 163 h 163"/>
                <a:gd name="T22" fmla="*/ 47 w 112"/>
                <a:gd name="T23" fmla="*/ 163 h 163"/>
                <a:gd name="T24" fmla="*/ 24 w 112"/>
                <a:gd name="T25" fmla="*/ 61 h 163"/>
                <a:gd name="T26" fmla="*/ 24 w 112"/>
                <a:gd name="T27" fmla="*/ 163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2" h="163">
                  <a:moveTo>
                    <a:pt x="24" y="163"/>
                  </a:moveTo>
                  <a:lnTo>
                    <a:pt x="0" y="163"/>
                  </a:lnTo>
                  <a:lnTo>
                    <a:pt x="0" y="0"/>
                  </a:lnTo>
                  <a:lnTo>
                    <a:pt x="34" y="0"/>
                  </a:lnTo>
                  <a:lnTo>
                    <a:pt x="57" y="117"/>
                  </a:lnTo>
                  <a:lnTo>
                    <a:pt x="79" y="0"/>
                  </a:lnTo>
                  <a:lnTo>
                    <a:pt x="112" y="0"/>
                  </a:lnTo>
                  <a:lnTo>
                    <a:pt x="112" y="163"/>
                  </a:lnTo>
                  <a:lnTo>
                    <a:pt x="88" y="163"/>
                  </a:lnTo>
                  <a:lnTo>
                    <a:pt x="88" y="61"/>
                  </a:lnTo>
                  <a:lnTo>
                    <a:pt x="67" y="163"/>
                  </a:lnTo>
                  <a:lnTo>
                    <a:pt x="47" y="163"/>
                  </a:lnTo>
                  <a:lnTo>
                    <a:pt x="24" y="61"/>
                  </a:lnTo>
                  <a:lnTo>
                    <a:pt x="24" y="16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6" name="Freeform 9"/>
            <p:cNvSpPr>
              <a:spLocks noEditPoints="1"/>
            </p:cNvSpPr>
            <p:nvPr userDrawn="1"/>
          </p:nvSpPr>
          <p:spPr bwMode="auto">
            <a:xfrm>
              <a:off x="863600" y="4730750"/>
              <a:ext cx="138113" cy="257175"/>
            </a:xfrm>
            <a:custGeom>
              <a:avLst/>
              <a:gdLst>
                <a:gd name="T0" fmla="*/ 31 w 87"/>
                <a:gd name="T1" fmla="*/ 124 h 162"/>
                <a:gd name="T2" fmla="*/ 25 w 87"/>
                <a:gd name="T3" fmla="*/ 162 h 162"/>
                <a:gd name="T4" fmla="*/ 0 w 87"/>
                <a:gd name="T5" fmla="*/ 162 h 162"/>
                <a:gd name="T6" fmla="*/ 27 w 87"/>
                <a:gd name="T7" fmla="*/ 0 h 162"/>
                <a:gd name="T8" fmla="*/ 60 w 87"/>
                <a:gd name="T9" fmla="*/ 0 h 162"/>
                <a:gd name="T10" fmla="*/ 87 w 87"/>
                <a:gd name="T11" fmla="*/ 162 h 162"/>
                <a:gd name="T12" fmla="*/ 61 w 87"/>
                <a:gd name="T13" fmla="*/ 162 h 162"/>
                <a:gd name="T14" fmla="*/ 56 w 87"/>
                <a:gd name="T15" fmla="*/ 124 h 162"/>
                <a:gd name="T16" fmla="*/ 31 w 87"/>
                <a:gd name="T17" fmla="*/ 124 h 162"/>
                <a:gd name="T18" fmla="*/ 43 w 87"/>
                <a:gd name="T19" fmla="*/ 37 h 162"/>
                <a:gd name="T20" fmla="*/ 34 w 87"/>
                <a:gd name="T21" fmla="*/ 100 h 162"/>
                <a:gd name="T22" fmla="*/ 52 w 87"/>
                <a:gd name="T23" fmla="*/ 100 h 162"/>
                <a:gd name="T24" fmla="*/ 43 w 87"/>
                <a:gd name="T25" fmla="*/ 37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7" h="162">
                  <a:moveTo>
                    <a:pt x="31" y="124"/>
                  </a:moveTo>
                  <a:lnTo>
                    <a:pt x="25" y="162"/>
                  </a:lnTo>
                  <a:lnTo>
                    <a:pt x="0" y="162"/>
                  </a:lnTo>
                  <a:lnTo>
                    <a:pt x="27" y="0"/>
                  </a:lnTo>
                  <a:lnTo>
                    <a:pt x="60" y="0"/>
                  </a:lnTo>
                  <a:lnTo>
                    <a:pt x="87" y="162"/>
                  </a:lnTo>
                  <a:lnTo>
                    <a:pt x="61" y="162"/>
                  </a:lnTo>
                  <a:lnTo>
                    <a:pt x="56" y="124"/>
                  </a:lnTo>
                  <a:lnTo>
                    <a:pt x="31" y="124"/>
                  </a:lnTo>
                  <a:close/>
                  <a:moveTo>
                    <a:pt x="43" y="37"/>
                  </a:moveTo>
                  <a:lnTo>
                    <a:pt x="34" y="100"/>
                  </a:lnTo>
                  <a:lnTo>
                    <a:pt x="52" y="100"/>
                  </a:lnTo>
                  <a:lnTo>
                    <a:pt x="43" y="3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7" name="Freeform 10"/>
            <p:cNvSpPr>
              <a:spLocks/>
            </p:cNvSpPr>
            <p:nvPr userDrawn="1"/>
          </p:nvSpPr>
          <p:spPr bwMode="auto">
            <a:xfrm>
              <a:off x="1028700" y="4730750"/>
              <a:ext cx="141288" cy="257175"/>
            </a:xfrm>
            <a:custGeom>
              <a:avLst/>
              <a:gdLst>
                <a:gd name="T0" fmla="*/ 89 w 89"/>
                <a:gd name="T1" fmla="*/ 162 h 162"/>
                <a:gd name="T2" fmla="*/ 63 w 89"/>
                <a:gd name="T3" fmla="*/ 162 h 162"/>
                <a:gd name="T4" fmla="*/ 45 w 89"/>
                <a:gd name="T5" fmla="*/ 110 h 162"/>
                <a:gd name="T6" fmla="*/ 26 w 89"/>
                <a:gd name="T7" fmla="*/ 162 h 162"/>
                <a:gd name="T8" fmla="*/ 0 w 89"/>
                <a:gd name="T9" fmla="*/ 162 h 162"/>
                <a:gd name="T10" fmla="*/ 31 w 89"/>
                <a:gd name="T11" fmla="*/ 80 h 162"/>
                <a:gd name="T12" fmla="*/ 0 w 89"/>
                <a:gd name="T13" fmla="*/ 0 h 162"/>
                <a:gd name="T14" fmla="*/ 27 w 89"/>
                <a:gd name="T15" fmla="*/ 0 h 162"/>
                <a:gd name="T16" fmla="*/ 45 w 89"/>
                <a:gd name="T17" fmla="*/ 50 h 162"/>
                <a:gd name="T18" fmla="*/ 63 w 89"/>
                <a:gd name="T19" fmla="*/ 0 h 162"/>
                <a:gd name="T20" fmla="*/ 89 w 89"/>
                <a:gd name="T21" fmla="*/ 0 h 162"/>
                <a:gd name="T22" fmla="*/ 58 w 89"/>
                <a:gd name="T23" fmla="*/ 80 h 162"/>
                <a:gd name="T24" fmla="*/ 89 w 89"/>
                <a:gd name="T25" fmla="*/ 16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9" h="162">
                  <a:moveTo>
                    <a:pt x="89" y="162"/>
                  </a:moveTo>
                  <a:lnTo>
                    <a:pt x="63" y="162"/>
                  </a:lnTo>
                  <a:lnTo>
                    <a:pt x="45" y="110"/>
                  </a:lnTo>
                  <a:lnTo>
                    <a:pt x="26" y="162"/>
                  </a:lnTo>
                  <a:lnTo>
                    <a:pt x="0" y="162"/>
                  </a:lnTo>
                  <a:lnTo>
                    <a:pt x="31" y="80"/>
                  </a:lnTo>
                  <a:lnTo>
                    <a:pt x="0" y="0"/>
                  </a:lnTo>
                  <a:lnTo>
                    <a:pt x="27" y="0"/>
                  </a:lnTo>
                  <a:lnTo>
                    <a:pt x="45" y="50"/>
                  </a:lnTo>
                  <a:lnTo>
                    <a:pt x="63" y="0"/>
                  </a:lnTo>
                  <a:lnTo>
                    <a:pt x="89" y="0"/>
                  </a:lnTo>
                  <a:lnTo>
                    <a:pt x="58" y="80"/>
                  </a:lnTo>
                  <a:lnTo>
                    <a:pt x="89" y="16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18" name="Freeform 93">
            <a:hlinkClick r:id="" action="ppaction://hlinkshowjump?jump=nextslide"/>
          </p:cNvPr>
          <p:cNvSpPr>
            <a:spLocks/>
          </p:cNvSpPr>
          <p:nvPr userDrawn="1"/>
        </p:nvSpPr>
        <p:spPr bwMode="auto">
          <a:xfrm>
            <a:off x="8719163" y="6442703"/>
            <a:ext cx="177187" cy="206063"/>
          </a:xfrm>
          <a:custGeom>
            <a:avLst/>
            <a:gdLst>
              <a:gd name="T0" fmla="*/ 0 w 632"/>
              <a:gd name="T1" fmla="*/ 0 h 735"/>
              <a:gd name="T2" fmla="*/ 632 w 632"/>
              <a:gd name="T3" fmla="*/ 366 h 735"/>
              <a:gd name="T4" fmla="*/ 0 w 632"/>
              <a:gd name="T5" fmla="*/ 735 h 735"/>
              <a:gd name="T6" fmla="*/ 0 w 632"/>
              <a:gd name="T7" fmla="*/ 0 h 7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32" h="735">
                <a:moveTo>
                  <a:pt x="0" y="0"/>
                </a:moveTo>
                <a:lnTo>
                  <a:pt x="632" y="366"/>
                </a:lnTo>
                <a:lnTo>
                  <a:pt x="0" y="735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19" name="Freeform 70">
            <a:hlinkClick r:id="" action="ppaction://hlinkshowjump?jump=previousslide"/>
          </p:cNvPr>
          <p:cNvSpPr>
            <a:spLocks/>
          </p:cNvSpPr>
          <p:nvPr userDrawn="1"/>
        </p:nvSpPr>
        <p:spPr bwMode="auto">
          <a:xfrm>
            <a:off x="8361002" y="6442703"/>
            <a:ext cx="177187" cy="206063"/>
          </a:xfrm>
          <a:custGeom>
            <a:avLst/>
            <a:gdLst>
              <a:gd name="T0" fmla="*/ 632 w 632"/>
              <a:gd name="T1" fmla="*/ 735 h 735"/>
              <a:gd name="T2" fmla="*/ 0 w 632"/>
              <a:gd name="T3" fmla="*/ 366 h 735"/>
              <a:gd name="T4" fmla="*/ 632 w 632"/>
              <a:gd name="T5" fmla="*/ 0 h 735"/>
              <a:gd name="T6" fmla="*/ 632 w 632"/>
              <a:gd name="T7" fmla="*/ 735 h 7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32" h="735">
                <a:moveTo>
                  <a:pt x="632" y="735"/>
                </a:moveTo>
                <a:lnTo>
                  <a:pt x="0" y="366"/>
                </a:lnTo>
                <a:lnTo>
                  <a:pt x="632" y="0"/>
                </a:lnTo>
                <a:lnTo>
                  <a:pt x="632" y="735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grpSp>
        <p:nvGrpSpPr>
          <p:cNvPr id="120" name="Group 119"/>
          <p:cNvGrpSpPr/>
          <p:nvPr userDrawn="1"/>
        </p:nvGrpSpPr>
        <p:grpSpPr>
          <a:xfrm>
            <a:off x="7696200" y="-152406"/>
            <a:ext cx="1447800" cy="1546514"/>
            <a:chOff x="7696200" y="-152406"/>
            <a:chExt cx="1447800" cy="1546514"/>
          </a:xfrm>
          <a:solidFill>
            <a:schemeClr val="bg2">
              <a:alpha val="50000"/>
            </a:schemeClr>
          </a:solidFill>
        </p:grpSpPr>
        <p:sp>
          <p:nvSpPr>
            <p:cNvPr id="121" name="Freeform 43"/>
            <p:cNvSpPr>
              <a:spLocks/>
            </p:cNvSpPr>
            <p:nvPr/>
          </p:nvSpPr>
          <p:spPr bwMode="auto">
            <a:xfrm>
              <a:off x="8661400" y="-152406"/>
              <a:ext cx="241300" cy="282980"/>
            </a:xfrm>
            <a:custGeom>
              <a:avLst/>
              <a:gdLst>
                <a:gd name="T0" fmla="*/ 110 w 110"/>
                <a:gd name="T1" fmla="*/ 129 h 129"/>
                <a:gd name="T2" fmla="*/ 0 w 110"/>
                <a:gd name="T3" fmla="*/ 65 h 129"/>
                <a:gd name="T4" fmla="*/ 110 w 110"/>
                <a:gd name="T5" fmla="*/ 0 h 129"/>
                <a:gd name="T6" fmla="*/ 110 w 110"/>
                <a:gd name="T7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9">
                  <a:moveTo>
                    <a:pt x="110" y="129"/>
                  </a:moveTo>
                  <a:lnTo>
                    <a:pt x="0" y="65"/>
                  </a:lnTo>
                  <a:lnTo>
                    <a:pt x="110" y="0"/>
                  </a:lnTo>
                  <a:lnTo>
                    <a:pt x="110" y="12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2" name="Freeform 22"/>
            <p:cNvSpPr>
              <a:spLocks/>
            </p:cNvSpPr>
            <p:nvPr/>
          </p:nvSpPr>
          <p:spPr bwMode="auto">
            <a:xfrm>
              <a:off x="8661400" y="1113323"/>
              <a:ext cx="241300" cy="280785"/>
            </a:xfrm>
            <a:custGeom>
              <a:avLst/>
              <a:gdLst>
                <a:gd name="T0" fmla="*/ 0 w 110"/>
                <a:gd name="T1" fmla="*/ 0 h 128"/>
                <a:gd name="T2" fmla="*/ 110 w 110"/>
                <a:gd name="T3" fmla="*/ 64 h 128"/>
                <a:gd name="T4" fmla="*/ 0 w 110"/>
                <a:gd name="T5" fmla="*/ 128 h 128"/>
                <a:gd name="T6" fmla="*/ 0 w 110"/>
                <a:gd name="T7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0" y="0"/>
                  </a:moveTo>
                  <a:lnTo>
                    <a:pt x="110" y="64"/>
                  </a:lnTo>
                  <a:lnTo>
                    <a:pt x="0" y="12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3" name="Freeform 30"/>
            <p:cNvSpPr>
              <a:spLocks/>
            </p:cNvSpPr>
            <p:nvPr/>
          </p:nvSpPr>
          <p:spPr bwMode="auto">
            <a:xfrm>
              <a:off x="8661400" y="411359"/>
              <a:ext cx="241300" cy="280785"/>
            </a:xfrm>
            <a:custGeom>
              <a:avLst/>
              <a:gdLst>
                <a:gd name="T0" fmla="*/ 110 w 110"/>
                <a:gd name="T1" fmla="*/ 128 h 128"/>
                <a:gd name="T2" fmla="*/ 0 w 110"/>
                <a:gd name="T3" fmla="*/ 64 h 128"/>
                <a:gd name="T4" fmla="*/ 110 w 110"/>
                <a:gd name="T5" fmla="*/ 0 h 128"/>
                <a:gd name="T6" fmla="*/ 110 w 110"/>
                <a:gd name="T7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110" y="128"/>
                  </a:moveTo>
                  <a:lnTo>
                    <a:pt x="0" y="64"/>
                  </a:lnTo>
                  <a:lnTo>
                    <a:pt x="110" y="0"/>
                  </a:lnTo>
                  <a:lnTo>
                    <a:pt x="110" y="12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4" name="Freeform 31"/>
            <p:cNvSpPr>
              <a:spLocks/>
            </p:cNvSpPr>
            <p:nvPr/>
          </p:nvSpPr>
          <p:spPr bwMode="auto">
            <a:xfrm>
              <a:off x="8661400" y="128379"/>
              <a:ext cx="241300" cy="282980"/>
            </a:xfrm>
            <a:custGeom>
              <a:avLst/>
              <a:gdLst>
                <a:gd name="T0" fmla="*/ 110 w 110"/>
                <a:gd name="T1" fmla="*/ 129 h 129"/>
                <a:gd name="T2" fmla="*/ 0 w 110"/>
                <a:gd name="T3" fmla="*/ 65 h 129"/>
                <a:gd name="T4" fmla="*/ 110 w 110"/>
                <a:gd name="T5" fmla="*/ 0 h 129"/>
                <a:gd name="T6" fmla="*/ 110 w 110"/>
                <a:gd name="T7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9">
                  <a:moveTo>
                    <a:pt x="110" y="129"/>
                  </a:moveTo>
                  <a:lnTo>
                    <a:pt x="0" y="65"/>
                  </a:lnTo>
                  <a:lnTo>
                    <a:pt x="110" y="0"/>
                  </a:lnTo>
                  <a:lnTo>
                    <a:pt x="110" y="12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5" name="Freeform 34"/>
            <p:cNvSpPr>
              <a:spLocks/>
            </p:cNvSpPr>
            <p:nvPr/>
          </p:nvSpPr>
          <p:spPr bwMode="auto">
            <a:xfrm>
              <a:off x="8902700" y="692145"/>
              <a:ext cx="241300" cy="280785"/>
            </a:xfrm>
            <a:custGeom>
              <a:avLst/>
              <a:gdLst>
                <a:gd name="T0" fmla="*/ 0 w 110"/>
                <a:gd name="T1" fmla="*/ 0 h 128"/>
                <a:gd name="T2" fmla="*/ 110 w 110"/>
                <a:gd name="T3" fmla="*/ 64 h 128"/>
                <a:gd name="T4" fmla="*/ 0 w 110"/>
                <a:gd name="T5" fmla="*/ 128 h 128"/>
                <a:gd name="T6" fmla="*/ 0 w 110"/>
                <a:gd name="T7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0" y="0"/>
                  </a:moveTo>
                  <a:lnTo>
                    <a:pt x="110" y="64"/>
                  </a:lnTo>
                  <a:lnTo>
                    <a:pt x="0" y="12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6" name="Freeform 39"/>
            <p:cNvSpPr>
              <a:spLocks/>
            </p:cNvSpPr>
            <p:nvPr/>
          </p:nvSpPr>
          <p:spPr bwMode="auto">
            <a:xfrm>
              <a:off x="8902700" y="270967"/>
              <a:ext cx="241300" cy="280785"/>
            </a:xfrm>
            <a:custGeom>
              <a:avLst/>
              <a:gdLst>
                <a:gd name="T0" fmla="*/ 110 w 110"/>
                <a:gd name="T1" fmla="*/ 128 h 128"/>
                <a:gd name="T2" fmla="*/ 0 w 110"/>
                <a:gd name="T3" fmla="*/ 63 h 128"/>
                <a:gd name="T4" fmla="*/ 110 w 110"/>
                <a:gd name="T5" fmla="*/ 0 h 128"/>
                <a:gd name="T6" fmla="*/ 110 w 110"/>
                <a:gd name="T7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110" y="128"/>
                  </a:moveTo>
                  <a:lnTo>
                    <a:pt x="0" y="63"/>
                  </a:lnTo>
                  <a:lnTo>
                    <a:pt x="110" y="0"/>
                  </a:lnTo>
                  <a:lnTo>
                    <a:pt x="110" y="12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7" name="Freeform 7"/>
            <p:cNvSpPr>
              <a:spLocks/>
            </p:cNvSpPr>
            <p:nvPr/>
          </p:nvSpPr>
          <p:spPr bwMode="auto">
            <a:xfrm>
              <a:off x="7696200" y="128379"/>
              <a:ext cx="241300" cy="282980"/>
            </a:xfrm>
            <a:custGeom>
              <a:avLst/>
              <a:gdLst>
                <a:gd name="T0" fmla="*/ 110 w 110"/>
                <a:gd name="T1" fmla="*/ 129 h 129"/>
                <a:gd name="T2" fmla="*/ 0 w 110"/>
                <a:gd name="T3" fmla="*/ 65 h 129"/>
                <a:gd name="T4" fmla="*/ 110 w 110"/>
                <a:gd name="T5" fmla="*/ 0 h 129"/>
                <a:gd name="T6" fmla="*/ 110 w 110"/>
                <a:gd name="T7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9">
                  <a:moveTo>
                    <a:pt x="110" y="129"/>
                  </a:moveTo>
                  <a:lnTo>
                    <a:pt x="0" y="65"/>
                  </a:lnTo>
                  <a:lnTo>
                    <a:pt x="110" y="0"/>
                  </a:lnTo>
                  <a:lnTo>
                    <a:pt x="110" y="12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8" name="Freeform 9"/>
            <p:cNvSpPr>
              <a:spLocks/>
            </p:cNvSpPr>
            <p:nvPr/>
          </p:nvSpPr>
          <p:spPr bwMode="auto">
            <a:xfrm>
              <a:off x="7937500" y="-152406"/>
              <a:ext cx="241300" cy="280785"/>
            </a:xfrm>
            <a:custGeom>
              <a:avLst/>
              <a:gdLst>
                <a:gd name="T0" fmla="*/ 0 w 110"/>
                <a:gd name="T1" fmla="*/ 0 h 128"/>
                <a:gd name="T2" fmla="*/ 110 w 110"/>
                <a:gd name="T3" fmla="*/ 65 h 128"/>
                <a:gd name="T4" fmla="*/ 0 w 110"/>
                <a:gd name="T5" fmla="*/ 128 h 128"/>
                <a:gd name="T6" fmla="*/ 0 w 110"/>
                <a:gd name="T7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0" y="0"/>
                  </a:moveTo>
                  <a:lnTo>
                    <a:pt x="110" y="65"/>
                  </a:lnTo>
                  <a:lnTo>
                    <a:pt x="0" y="12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9" name="Freeform 12"/>
            <p:cNvSpPr>
              <a:spLocks/>
            </p:cNvSpPr>
            <p:nvPr/>
          </p:nvSpPr>
          <p:spPr bwMode="auto">
            <a:xfrm>
              <a:off x="8178800" y="270967"/>
              <a:ext cx="241300" cy="280785"/>
            </a:xfrm>
            <a:custGeom>
              <a:avLst/>
              <a:gdLst>
                <a:gd name="T0" fmla="*/ 0 w 110"/>
                <a:gd name="T1" fmla="*/ 0 h 128"/>
                <a:gd name="T2" fmla="*/ 110 w 110"/>
                <a:gd name="T3" fmla="*/ 64 h 128"/>
                <a:gd name="T4" fmla="*/ 0 w 110"/>
                <a:gd name="T5" fmla="*/ 128 h 128"/>
                <a:gd name="T6" fmla="*/ 0 w 110"/>
                <a:gd name="T7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0" y="0"/>
                  </a:moveTo>
                  <a:lnTo>
                    <a:pt x="110" y="64"/>
                  </a:lnTo>
                  <a:lnTo>
                    <a:pt x="0" y="12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0" name="Freeform 16"/>
            <p:cNvSpPr>
              <a:spLocks/>
            </p:cNvSpPr>
            <p:nvPr/>
          </p:nvSpPr>
          <p:spPr bwMode="auto">
            <a:xfrm>
              <a:off x="8178800" y="-152406"/>
              <a:ext cx="241300" cy="280785"/>
            </a:xfrm>
            <a:custGeom>
              <a:avLst/>
              <a:gdLst>
                <a:gd name="T0" fmla="*/ 110 w 110"/>
                <a:gd name="T1" fmla="*/ 128 h 128"/>
                <a:gd name="T2" fmla="*/ 0 w 110"/>
                <a:gd name="T3" fmla="*/ 65 h 128"/>
                <a:gd name="T4" fmla="*/ 110 w 110"/>
                <a:gd name="T5" fmla="*/ 0 h 128"/>
                <a:gd name="T6" fmla="*/ 110 w 110"/>
                <a:gd name="T7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110" y="128"/>
                  </a:moveTo>
                  <a:lnTo>
                    <a:pt x="0" y="65"/>
                  </a:lnTo>
                  <a:lnTo>
                    <a:pt x="110" y="0"/>
                  </a:lnTo>
                  <a:lnTo>
                    <a:pt x="110" y="12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1" name="Freeform 18"/>
            <p:cNvSpPr>
              <a:spLocks/>
            </p:cNvSpPr>
            <p:nvPr/>
          </p:nvSpPr>
          <p:spPr bwMode="auto">
            <a:xfrm>
              <a:off x="8420100" y="692145"/>
              <a:ext cx="241300" cy="280785"/>
            </a:xfrm>
            <a:custGeom>
              <a:avLst/>
              <a:gdLst>
                <a:gd name="T0" fmla="*/ 0 w 110"/>
                <a:gd name="T1" fmla="*/ 0 h 128"/>
                <a:gd name="T2" fmla="*/ 110 w 110"/>
                <a:gd name="T3" fmla="*/ 64 h 128"/>
                <a:gd name="T4" fmla="*/ 0 w 110"/>
                <a:gd name="T5" fmla="*/ 128 h 128"/>
                <a:gd name="T6" fmla="*/ 0 w 110"/>
                <a:gd name="T7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0" y="0"/>
                  </a:moveTo>
                  <a:lnTo>
                    <a:pt x="110" y="64"/>
                  </a:lnTo>
                  <a:lnTo>
                    <a:pt x="0" y="12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8" name="Freeform 41"/>
            <p:cNvSpPr>
              <a:spLocks/>
            </p:cNvSpPr>
            <p:nvPr/>
          </p:nvSpPr>
          <p:spPr bwMode="auto">
            <a:xfrm>
              <a:off x="8902700" y="-12013"/>
              <a:ext cx="241300" cy="282980"/>
            </a:xfrm>
            <a:custGeom>
              <a:avLst/>
              <a:gdLst>
                <a:gd name="T0" fmla="*/ 110 w 110"/>
                <a:gd name="T1" fmla="*/ 129 h 129"/>
                <a:gd name="T2" fmla="*/ 0 w 110"/>
                <a:gd name="T3" fmla="*/ 64 h 129"/>
                <a:gd name="T4" fmla="*/ 110 w 110"/>
                <a:gd name="T5" fmla="*/ 0 h 129"/>
                <a:gd name="T6" fmla="*/ 110 w 110"/>
                <a:gd name="T7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9">
                  <a:moveTo>
                    <a:pt x="110" y="129"/>
                  </a:moveTo>
                  <a:lnTo>
                    <a:pt x="0" y="64"/>
                  </a:lnTo>
                  <a:lnTo>
                    <a:pt x="110" y="0"/>
                  </a:lnTo>
                  <a:lnTo>
                    <a:pt x="110" y="12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69" name="Group 168"/>
          <p:cNvGrpSpPr/>
          <p:nvPr userDrawn="1"/>
        </p:nvGrpSpPr>
        <p:grpSpPr>
          <a:xfrm>
            <a:off x="7937500" y="-152406"/>
            <a:ext cx="1206500" cy="1406121"/>
            <a:chOff x="7937500" y="-152406"/>
            <a:chExt cx="1206500" cy="1406121"/>
          </a:xfrm>
          <a:solidFill>
            <a:schemeClr val="bg2">
              <a:alpha val="75000"/>
            </a:schemeClr>
          </a:solidFill>
        </p:grpSpPr>
        <p:sp>
          <p:nvSpPr>
            <p:cNvPr id="170" name="Freeform 8"/>
            <p:cNvSpPr>
              <a:spLocks/>
            </p:cNvSpPr>
            <p:nvPr/>
          </p:nvSpPr>
          <p:spPr bwMode="auto">
            <a:xfrm>
              <a:off x="7937500" y="-9819"/>
              <a:ext cx="241300" cy="280785"/>
            </a:xfrm>
            <a:custGeom>
              <a:avLst/>
              <a:gdLst>
                <a:gd name="T0" fmla="*/ 110 w 110"/>
                <a:gd name="T1" fmla="*/ 128 h 128"/>
                <a:gd name="T2" fmla="*/ 0 w 110"/>
                <a:gd name="T3" fmla="*/ 63 h 128"/>
                <a:gd name="T4" fmla="*/ 110 w 110"/>
                <a:gd name="T5" fmla="*/ 0 h 128"/>
                <a:gd name="T6" fmla="*/ 110 w 110"/>
                <a:gd name="T7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110" y="128"/>
                  </a:moveTo>
                  <a:lnTo>
                    <a:pt x="0" y="63"/>
                  </a:lnTo>
                  <a:lnTo>
                    <a:pt x="110" y="0"/>
                  </a:lnTo>
                  <a:lnTo>
                    <a:pt x="110" y="12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1" name="Freeform 6"/>
            <p:cNvSpPr>
              <a:spLocks/>
            </p:cNvSpPr>
            <p:nvPr/>
          </p:nvSpPr>
          <p:spPr bwMode="auto">
            <a:xfrm>
              <a:off x="7937500" y="270966"/>
              <a:ext cx="241300" cy="280785"/>
            </a:xfrm>
            <a:custGeom>
              <a:avLst/>
              <a:gdLst>
                <a:gd name="T0" fmla="*/ 110 w 110"/>
                <a:gd name="T1" fmla="*/ 128 h 128"/>
                <a:gd name="T2" fmla="*/ 0 w 110"/>
                <a:gd name="T3" fmla="*/ 64 h 128"/>
                <a:gd name="T4" fmla="*/ 110 w 110"/>
                <a:gd name="T5" fmla="*/ 0 h 128"/>
                <a:gd name="T6" fmla="*/ 110 w 110"/>
                <a:gd name="T7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110" y="128"/>
                  </a:moveTo>
                  <a:lnTo>
                    <a:pt x="0" y="64"/>
                  </a:lnTo>
                  <a:lnTo>
                    <a:pt x="110" y="0"/>
                  </a:lnTo>
                  <a:lnTo>
                    <a:pt x="110" y="12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2" name="Freeform 21"/>
            <p:cNvSpPr>
              <a:spLocks/>
            </p:cNvSpPr>
            <p:nvPr/>
          </p:nvSpPr>
          <p:spPr bwMode="auto">
            <a:xfrm>
              <a:off x="8420100" y="-152406"/>
              <a:ext cx="241300" cy="280785"/>
            </a:xfrm>
            <a:custGeom>
              <a:avLst/>
              <a:gdLst>
                <a:gd name="T0" fmla="*/ 0 w 110"/>
                <a:gd name="T1" fmla="*/ 0 h 128"/>
                <a:gd name="T2" fmla="*/ 110 w 110"/>
                <a:gd name="T3" fmla="*/ 65 h 128"/>
                <a:gd name="T4" fmla="*/ 0 w 110"/>
                <a:gd name="T5" fmla="*/ 128 h 128"/>
                <a:gd name="T6" fmla="*/ 0 w 110"/>
                <a:gd name="T7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0" y="0"/>
                  </a:moveTo>
                  <a:lnTo>
                    <a:pt x="110" y="65"/>
                  </a:lnTo>
                  <a:lnTo>
                    <a:pt x="0" y="12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3" name="Freeform 5"/>
            <p:cNvSpPr>
              <a:spLocks/>
            </p:cNvSpPr>
            <p:nvPr/>
          </p:nvSpPr>
          <p:spPr bwMode="auto">
            <a:xfrm>
              <a:off x="7937500" y="551752"/>
              <a:ext cx="241300" cy="280785"/>
            </a:xfrm>
            <a:custGeom>
              <a:avLst/>
              <a:gdLst>
                <a:gd name="T0" fmla="*/ 110 w 110"/>
                <a:gd name="T1" fmla="*/ 128 h 128"/>
                <a:gd name="T2" fmla="*/ 0 w 110"/>
                <a:gd name="T3" fmla="*/ 64 h 128"/>
                <a:gd name="T4" fmla="*/ 110 w 110"/>
                <a:gd name="T5" fmla="*/ 0 h 128"/>
                <a:gd name="T6" fmla="*/ 110 w 110"/>
                <a:gd name="T7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110" y="128"/>
                  </a:moveTo>
                  <a:lnTo>
                    <a:pt x="0" y="64"/>
                  </a:lnTo>
                  <a:lnTo>
                    <a:pt x="110" y="0"/>
                  </a:lnTo>
                  <a:lnTo>
                    <a:pt x="110" y="12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4" name="Freeform 24"/>
            <p:cNvSpPr>
              <a:spLocks/>
            </p:cNvSpPr>
            <p:nvPr/>
          </p:nvSpPr>
          <p:spPr bwMode="auto">
            <a:xfrm>
              <a:off x="8661400" y="832537"/>
              <a:ext cx="241300" cy="280785"/>
            </a:xfrm>
            <a:custGeom>
              <a:avLst/>
              <a:gdLst>
                <a:gd name="T0" fmla="*/ 0 w 110"/>
                <a:gd name="T1" fmla="*/ 0 h 128"/>
                <a:gd name="T2" fmla="*/ 110 w 110"/>
                <a:gd name="T3" fmla="*/ 64 h 128"/>
                <a:gd name="T4" fmla="*/ 0 w 110"/>
                <a:gd name="T5" fmla="*/ 128 h 128"/>
                <a:gd name="T6" fmla="*/ 0 w 110"/>
                <a:gd name="T7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0" y="0"/>
                  </a:moveTo>
                  <a:lnTo>
                    <a:pt x="110" y="64"/>
                  </a:lnTo>
                  <a:lnTo>
                    <a:pt x="0" y="12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5" name="Freeform 32"/>
            <p:cNvSpPr>
              <a:spLocks/>
            </p:cNvSpPr>
            <p:nvPr/>
          </p:nvSpPr>
          <p:spPr bwMode="auto">
            <a:xfrm>
              <a:off x="8902700" y="972930"/>
              <a:ext cx="241300" cy="280785"/>
            </a:xfrm>
            <a:custGeom>
              <a:avLst/>
              <a:gdLst>
                <a:gd name="T0" fmla="*/ 0 w 110"/>
                <a:gd name="T1" fmla="*/ 0 h 128"/>
                <a:gd name="T2" fmla="*/ 110 w 110"/>
                <a:gd name="T3" fmla="*/ 64 h 128"/>
                <a:gd name="T4" fmla="*/ 0 w 110"/>
                <a:gd name="T5" fmla="*/ 128 h 128"/>
                <a:gd name="T6" fmla="*/ 0 w 110"/>
                <a:gd name="T7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0" y="0"/>
                  </a:moveTo>
                  <a:lnTo>
                    <a:pt x="110" y="64"/>
                  </a:lnTo>
                  <a:lnTo>
                    <a:pt x="0" y="12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6" name="Freeform 42"/>
            <p:cNvSpPr>
              <a:spLocks/>
            </p:cNvSpPr>
            <p:nvPr/>
          </p:nvSpPr>
          <p:spPr bwMode="auto">
            <a:xfrm>
              <a:off x="8661400" y="-9819"/>
              <a:ext cx="241300" cy="280785"/>
            </a:xfrm>
            <a:custGeom>
              <a:avLst/>
              <a:gdLst>
                <a:gd name="T0" fmla="*/ 0 w 110"/>
                <a:gd name="T1" fmla="*/ 0 h 128"/>
                <a:gd name="T2" fmla="*/ 110 w 110"/>
                <a:gd name="T3" fmla="*/ 63 h 128"/>
                <a:gd name="T4" fmla="*/ 0 w 110"/>
                <a:gd name="T5" fmla="*/ 128 h 128"/>
                <a:gd name="T6" fmla="*/ 0 w 110"/>
                <a:gd name="T7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0" y="0"/>
                  </a:moveTo>
                  <a:lnTo>
                    <a:pt x="110" y="63"/>
                  </a:lnTo>
                  <a:lnTo>
                    <a:pt x="0" y="12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77" name="Group 176"/>
          <p:cNvGrpSpPr/>
          <p:nvPr userDrawn="1"/>
        </p:nvGrpSpPr>
        <p:grpSpPr>
          <a:xfrm>
            <a:off x="8178800" y="-152406"/>
            <a:ext cx="965200" cy="1686907"/>
            <a:chOff x="8178800" y="-152406"/>
            <a:chExt cx="965200" cy="1686907"/>
          </a:xfrm>
          <a:solidFill>
            <a:schemeClr val="bg2">
              <a:alpha val="25000"/>
            </a:schemeClr>
          </a:solidFill>
        </p:grpSpPr>
        <p:sp>
          <p:nvSpPr>
            <p:cNvPr id="178" name="Freeform 14"/>
            <p:cNvSpPr>
              <a:spLocks/>
            </p:cNvSpPr>
            <p:nvPr/>
          </p:nvSpPr>
          <p:spPr bwMode="auto">
            <a:xfrm>
              <a:off x="8178800" y="128379"/>
              <a:ext cx="241300" cy="282980"/>
            </a:xfrm>
            <a:custGeom>
              <a:avLst/>
              <a:gdLst>
                <a:gd name="T0" fmla="*/ 110 w 110"/>
                <a:gd name="T1" fmla="*/ 129 h 129"/>
                <a:gd name="T2" fmla="*/ 0 w 110"/>
                <a:gd name="T3" fmla="*/ 65 h 129"/>
                <a:gd name="T4" fmla="*/ 110 w 110"/>
                <a:gd name="T5" fmla="*/ 0 h 129"/>
                <a:gd name="T6" fmla="*/ 110 w 110"/>
                <a:gd name="T7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9">
                  <a:moveTo>
                    <a:pt x="110" y="129"/>
                  </a:moveTo>
                  <a:lnTo>
                    <a:pt x="0" y="65"/>
                  </a:lnTo>
                  <a:lnTo>
                    <a:pt x="110" y="0"/>
                  </a:lnTo>
                  <a:lnTo>
                    <a:pt x="110" y="12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9" name="Freeform 17"/>
            <p:cNvSpPr>
              <a:spLocks/>
            </p:cNvSpPr>
            <p:nvPr/>
          </p:nvSpPr>
          <p:spPr bwMode="auto">
            <a:xfrm>
              <a:off x="8420100" y="832537"/>
              <a:ext cx="241300" cy="280785"/>
            </a:xfrm>
            <a:custGeom>
              <a:avLst/>
              <a:gdLst>
                <a:gd name="T0" fmla="*/ 110 w 110"/>
                <a:gd name="T1" fmla="*/ 128 h 128"/>
                <a:gd name="T2" fmla="*/ 0 w 110"/>
                <a:gd name="T3" fmla="*/ 64 h 128"/>
                <a:gd name="T4" fmla="*/ 110 w 110"/>
                <a:gd name="T5" fmla="*/ 0 h 128"/>
                <a:gd name="T6" fmla="*/ 110 w 110"/>
                <a:gd name="T7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110" y="128"/>
                  </a:moveTo>
                  <a:lnTo>
                    <a:pt x="0" y="64"/>
                  </a:lnTo>
                  <a:lnTo>
                    <a:pt x="110" y="0"/>
                  </a:lnTo>
                  <a:lnTo>
                    <a:pt x="110" y="12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0" name="Freeform 19"/>
            <p:cNvSpPr>
              <a:spLocks/>
            </p:cNvSpPr>
            <p:nvPr/>
          </p:nvSpPr>
          <p:spPr bwMode="auto">
            <a:xfrm>
              <a:off x="8420100" y="551752"/>
              <a:ext cx="241300" cy="280785"/>
            </a:xfrm>
            <a:custGeom>
              <a:avLst/>
              <a:gdLst>
                <a:gd name="T0" fmla="*/ 110 w 110"/>
                <a:gd name="T1" fmla="*/ 128 h 128"/>
                <a:gd name="T2" fmla="*/ 0 w 110"/>
                <a:gd name="T3" fmla="*/ 64 h 128"/>
                <a:gd name="T4" fmla="*/ 110 w 110"/>
                <a:gd name="T5" fmla="*/ 0 h 128"/>
                <a:gd name="T6" fmla="*/ 110 w 110"/>
                <a:gd name="T7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110" y="128"/>
                  </a:moveTo>
                  <a:lnTo>
                    <a:pt x="0" y="64"/>
                  </a:lnTo>
                  <a:lnTo>
                    <a:pt x="110" y="0"/>
                  </a:lnTo>
                  <a:lnTo>
                    <a:pt x="110" y="12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1" name="Freeform 20"/>
            <p:cNvSpPr>
              <a:spLocks/>
            </p:cNvSpPr>
            <p:nvPr/>
          </p:nvSpPr>
          <p:spPr bwMode="auto">
            <a:xfrm>
              <a:off x="8420100" y="-9819"/>
              <a:ext cx="241300" cy="280785"/>
            </a:xfrm>
            <a:custGeom>
              <a:avLst/>
              <a:gdLst>
                <a:gd name="T0" fmla="*/ 110 w 110"/>
                <a:gd name="T1" fmla="*/ 128 h 128"/>
                <a:gd name="T2" fmla="*/ 0 w 110"/>
                <a:gd name="T3" fmla="*/ 63 h 128"/>
                <a:gd name="T4" fmla="*/ 110 w 110"/>
                <a:gd name="T5" fmla="*/ 0 h 128"/>
                <a:gd name="T6" fmla="*/ 110 w 110"/>
                <a:gd name="T7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110" y="128"/>
                  </a:moveTo>
                  <a:lnTo>
                    <a:pt x="0" y="63"/>
                  </a:lnTo>
                  <a:lnTo>
                    <a:pt x="110" y="0"/>
                  </a:lnTo>
                  <a:lnTo>
                    <a:pt x="110" y="12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2" name="Freeform 29"/>
            <p:cNvSpPr>
              <a:spLocks/>
            </p:cNvSpPr>
            <p:nvPr/>
          </p:nvSpPr>
          <p:spPr bwMode="auto">
            <a:xfrm>
              <a:off x="8661400" y="692145"/>
              <a:ext cx="241300" cy="280785"/>
            </a:xfrm>
            <a:custGeom>
              <a:avLst/>
              <a:gdLst>
                <a:gd name="T0" fmla="*/ 110 w 110"/>
                <a:gd name="T1" fmla="*/ 128 h 128"/>
                <a:gd name="T2" fmla="*/ 0 w 110"/>
                <a:gd name="T3" fmla="*/ 64 h 128"/>
                <a:gd name="T4" fmla="*/ 110 w 110"/>
                <a:gd name="T5" fmla="*/ 0 h 128"/>
                <a:gd name="T6" fmla="*/ 110 w 110"/>
                <a:gd name="T7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110" y="128"/>
                  </a:moveTo>
                  <a:lnTo>
                    <a:pt x="0" y="64"/>
                  </a:lnTo>
                  <a:lnTo>
                    <a:pt x="110" y="0"/>
                  </a:lnTo>
                  <a:lnTo>
                    <a:pt x="110" y="12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3" name="Freeform 33"/>
            <p:cNvSpPr>
              <a:spLocks/>
            </p:cNvSpPr>
            <p:nvPr/>
          </p:nvSpPr>
          <p:spPr bwMode="auto">
            <a:xfrm>
              <a:off x="8902700" y="832537"/>
              <a:ext cx="241300" cy="280785"/>
            </a:xfrm>
            <a:custGeom>
              <a:avLst/>
              <a:gdLst>
                <a:gd name="T0" fmla="*/ 110 w 110"/>
                <a:gd name="T1" fmla="*/ 128 h 128"/>
                <a:gd name="T2" fmla="*/ 0 w 110"/>
                <a:gd name="T3" fmla="*/ 64 h 128"/>
                <a:gd name="T4" fmla="*/ 110 w 110"/>
                <a:gd name="T5" fmla="*/ 0 h 128"/>
                <a:gd name="T6" fmla="*/ 110 w 110"/>
                <a:gd name="T7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110" y="128"/>
                  </a:moveTo>
                  <a:lnTo>
                    <a:pt x="0" y="64"/>
                  </a:lnTo>
                  <a:lnTo>
                    <a:pt x="110" y="0"/>
                  </a:lnTo>
                  <a:lnTo>
                    <a:pt x="110" y="12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4" name="Freeform 36"/>
            <p:cNvSpPr>
              <a:spLocks/>
            </p:cNvSpPr>
            <p:nvPr/>
          </p:nvSpPr>
          <p:spPr bwMode="auto">
            <a:xfrm>
              <a:off x="8902700" y="1253716"/>
              <a:ext cx="241300" cy="280785"/>
            </a:xfrm>
            <a:custGeom>
              <a:avLst/>
              <a:gdLst>
                <a:gd name="T0" fmla="*/ 0 w 110"/>
                <a:gd name="T1" fmla="*/ 0 h 128"/>
                <a:gd name="T2" fmla="*/ 110 w 110"/>
                <a:gd name="T3" fmla="*/ 64 h 128"/>
                <a:gd name="T4" fmla="*/ 0 w 110"/>
                <a:gd name="T5" fmla="*/ 128 h 128"/>
                <a:gd name="T6" fmla="*/ 0 w 110"/>
                <a:gd name="T7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0" y="0"/>
                  </a:moveTo>
                  <a:lnTo>
                    <a:pt x="110" y="64"/>
                  </a:lnTo>
                  <a:lnTo>
                    <a:pt x="0" y="12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5" name="Freeform 38"/>
            <p:cNvSpPr>
              <a:spLocks/>
            </p:cNvSpPr>
            <p:nvPr/>
          </p:nvSpPr>
          <p:spPr bwMode="auto">
            <a:xfrm>
              <a:off x="8902700" y="551752"/>
              <a:ext cx="241300" cy="280785"/>
            </a:xfrm>
            <a:custGeom>
              <a:avLst/>
              <a:gdLst>
                <a:gd name="T0" fmla="*/ 110 w 110"/>
                <a:gd name="T1" fmla="*/ 128 h 128"/>
                <a:gd name="T2" fmla="*/ 0 w 110"/>
                <a:gd name="T3" fmla="*/ 64 h 128"/>
                <a:gd name="T4" fmla="*/ 110 w 110"/>
                <a:gd name="T5" fmla="*/ 0 h 128"/>
                <a:gd name="T6" fmla="*/ 110 w 110"/>
                <a:gd name="T7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110" y="128"/>
                  </a:moveTo>
                  <a:lnTo>
                    <a:pt x="0" y="64"/>
                  </a:lnTo>
                  <a:lnTo>
                    <a:pt x="110" y="0"/>
                  </a:lnTo>
                  <a:lnTo>
                    <a:pt x="110" y="12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6" name="Freeform 40"/>
            <p:cNvSpPr>
              <a:spLocks/>
            </p:cNvSpPr>
            <p:nvPr/>
          </p:nvSpPr>
          <p:spPr bwMode="auto">
            <a:xfrm>
              <a:off x="8902700" y="128379"/>
              <a:ext cx="241300" cy="280785"/>
            </a:xfrm>
            <a:custGeom>
              <a:avLst/>
              <a:gdLst>
                <a:gd name="T0" fmla="*/ 0 w 110"/>
                <a:gd name="T1" fmla="*/ 0 h 128"/>
                <a:gd name="T2" fmla="*/ 110 w 110"/>
                <a:gd name="T3" fmla="*/ 65 h 128"/>
                <a:gd name="T4" fmla="*/ 0 w 110"/>
                <a:gd name="T5" fmla="*/ 128 h 128"/>
                <a:gd name="T6" fmla="*/ 0 w 110"/>
                <a:gd name="T7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0" y="0"/>
                  </a:moveTo>
                  <a:lnTo>
                    <a:pt x="110" y="65"/>
                  </a:lnTo>
                  <a:lnTo>
                    <a:pt x="0" y="12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7" name="Freeform 11"/>
            <p:cNvSpPr>
              <a:spLocks/>
            </p:cNvSpPr>
            <p:nvPr/>
          </p:nvSpPr>
          <p:spPr bwMode="auto">
            <a:xfrm>
              <a:off x="8178800" y="411359"/>
              <a:ext cx="241300" cy="280785"/>
            </a:xfrm>
            <a:custGeom>
              <a:avLst/>
              <a:gdLst>
                <a:gd name="T0" fmla="*/ 110 w 110"/>
                <a:gd name="T1" fmla="*/ 128 h 128"/>
                <a:gd name="T2" fmla="*/ 0 w 110"/>
                <a:gd name="T3" fmla="*/ 64 h 128"/>
                <a:gd name="T4" fmla="*/ 110 w 110"/>
                <a:gd name="T5" fmla="*/ 0 h 128"/>
                <a:gd name="T6" fmla="*/ 110 w 110"/>
                <a:gd name="T7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110" y="128"/>
                  </a:moveTo>
                  <a:lnTo>
                    <a:pt x="0" y="64"/>
                  </a:lnTo>
                  <a:lnTo>
                    <a:pt x="110" y="0"/>
                  </a:lnTo>
                  <a:lnTo>
                    <a:pt x="110" y="12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8" name="Freeform 23"/>
            <p:cNvSpPr>
              <a:spLocks/>
            </p:cNvSpPr>
            <p:nvPr/>
          </p:nvSpPr>
          <p:spPr bwMode="auto">
            <a:xfrm>
              <a:off x="8661400" y="972930"/>
              <a:ext cx="241300" cy="280785"/>
            </a:xfrm>
            <a:custGeom>
              <a:avLst/>
              <a:gdLst>
                <a:gd name="T0" fmla="*/ 110 w 110"/>
                <a:gd name="T1" fmla="*/ 128 h 128"/>
                <a:gd name="T2" fmla="*/ 0 w 110"/>
                <a:gd name="T3" fmla="*/ 64 h 128"/>
                <a:gd name="T4" fmla="*/ 110 w 110"/>
                <a:gd name="T5" fmla="*/ 0 h 128"/>
                <a:gd name="T6" fmla="*/ 110 w 110"/>
                <a:gd name="T7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110" y="128"/>
                  </a:moveTo>
                  <a:lnTo>
                    <a:pt x="0" y="64"/>
                  </a:lnTo>
                  <a:lnTo>
                    <a:pt x="110" y="0"/>
                  </a:lnTo>
                  <a:lnTo>
                    <a:pt x="110" y="12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9" name="Freeform 44"/>
            <p:cNvSpPr>
              <a:spLocks/>
            </p:cNvSpPr>
            <p:nvPr/>
          </p:nvSpPr>
          <p:spPr bwMode="auto">
            <a:xfrm>
              <a:off x="8902700" y="-152406"/>
              <a:ext cx="241300" cy="282980"/>
            </a:xfrm>
            <a:custGeom>
              <a:avLst/>
              <a:gdLst>
                <a:gd name="T0" fmla="*/ 0 w 110"/>
                <a:gd name="T1" fmla="*/ 0 h 129"/>
                <a:gd name="T2" fmla="*/ 110 w 110"/>
                <a:gd name="T3" fmla="*/ 65 h 129"/>
                <a:gd name="T4" fmla="*/ 0 w 110"/>
                <a:gd name="T5" fmla="*/ 129 h 129"/>
                <a:gd name="T6" fmla="*/ 0 w 110"/>
                <a:gd name="T7" fmla="*/ 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9">
                  <a:moveTo>
                    <a:pt x="0" y="0"/>
                  </a:moveTo>
                  <a:lnTo>
                    <a:pt x="110" y="65"/>
                  </a:lnTo>
                  <a:lnTo>
                    <a:pt x="0" y="129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90" name="Freeform 45"/>
          <p:cNvSpPr>
            <a:spLocks/>
          </p:cNvSpPr>
          <p:nvPr userDrawn="1"/>
        </p:nvSpPr>
        <p:spPr bwMode="auto">
          <a:xfrm>
            <a:off x="8420100" y="128379"/>
            <a:ext cx="484794" cy="568153"/>
          </a:xfrm>
          <a:custGeom>
            <a:avLst/>
            <a:gdLst>
              <a:gd name="T0" fmla="*/ 0 w 221"/>
              <a:gd name="T1" fmla="*/ 0 h 259"/>
              <a:gd name="T2" fmla="*/ 0 w 221"/>
              <a:gd name="T3" fmla="*/ 259 h 259"/>
              <a:gd name="T4" fmla="*/ 221 w 221"/>
              <a:gd name="T5" fmla="*/ 129 h 259"/>
              <a:gd name="T6" fmla="*/ 0 w 221"/>
              <a:gd name="T7" fmla="*/ 0 h 2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21" h="259">
                <a:moveTo>
                  <a:pt x="0" y="0"/>
                </a:moveTo>
                <a:lnTo>
                  <a:pt x="0" y="259"/>
                </a:lnTo>
                <a:lnTo>
                  <a:pt x="221" y="129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ffectLst>
            <a:outerShdw blurRad="635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9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53425" y="269871"/>
            <a:ext cx="508794" cy="273844"/>
          </a:xfrm>
        </p:spPr>
        <p:txBody>
          <a:bodyPr/>
          <a:lstStyle>
            <a:lvl1pPr algn="ctr">
              <a:defRPr sz="1050" b="1">
                <a:solidFill>
                  <a:schemeClr val="accent1"/>
                </a:solidFill>
              </a:defRPr>
            </a:lvl1pPr>
          </a:lstStyle>
          <a:p>
            <a:fld id="{B6DC25A4-3C61-4B42-BD00-540179DCC986}" type="slidenum">
              <a:rPr lang="id-ID" smtClean="0"/>
              <a:pPr/>
              <a:t>‹#›</a:t>
            </a:fld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740805751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6" name="Group 195"/>
          <p:cNvGrpSpPr/>
          <p:nvPr userDrawn="1"/>
        </p:nvGrpSpPr>
        <p:grpSpPr>
          <a:xfrm>
            <a:off x="234156" y="6443992"/>
            <a:ext cx="572294" cy="218209"/>
            <a:chOff x="265113" y="4729163"/>
            <a:chExt cx="904875" cy="258763"/>
          </a:xfrm>
          <a:solidFill>
            <a:schemeClr val="bg2"/>
          </a:solidFill>
        </p:grpSpPr>
        <p:sp>
          <p:nvSpPr>
            <p:cNvPr id="197" name="Freeform 5"/>
            <p:cNvSpPr>
              <a:spLocks noEditPoints="1"/>
            </p:cNvSpPr>
            <p:nvPr userDrawn="1"/>
          </p:nvSpPr>
          <p:spPr bwMode="auto">
            <a:xfrm>
              <a:off x="265113" y="4730750"/>
              <a:ext cx="120650" cy="257175"/>
            </a:xfrm>
            <a:custGeom>
              <a:avLst/>
              <a:gdLst>
                <a:gd name="T0" fmla="*/ 53 w 106"/>
                <a:gd name="T1" fmla="*/ 0 h 224"/>
                <a:gd name="T2" fmla="*/ 92 w 106"/>
                <a:gd name="T3" fmla="*/ 15 h 224"/>
                <a:gd name="T4" fmla="*/ 106 w 106"/>
                <a:gd name="T5" fmla="*/ 53 h 224"/>
                <a:gd name="T6" fmla="*/ 106 w 106"/>
                <a:gd name="T7" fmla="*/ 86 h 224"/>
                <a:gd name="T8" fmla="*/ 90 w 106"/>
                <a:gd name="T9" fmla="*/ 124 h 224"/>
                <a:gd name="T10" fmla="*/ 53 w 106"/>
                <a:gd name="T11" fmla="*/ 139 h 224"/>
                <a:gd name="T12" fmla="*/ 33 w 106"/>
                <a:gd name="T13" fmla="*/ 139 h 224"/>
                <a:gd name="T14" fmla="*/ 33 w 106"/>
                <a:gd name="T15" fmla="*/ 224 h 224"/>
                <a:gd name="T16" fmla="*/ 0 w 106"/>
                <a:gd name="T17" fmla="*/ 224 h 224"/>
                <a:gd name="T18" fmla="*/ 0 w 106"/>
                <a:gd name="T19" fmla="*/ 0 h 224"/>
                <a:gd name="T20" fmla="*/ 53 w 106"/>
                <a:gd name="T21" fmla="*/ 0 h 224"/>
                <a:gd name="T22" fmla="*/ 73 w 106"/>
                <a:gd name="T23" fmla="*/ 54 h 224"/>
                <a:gd name="T24" fmla="*/ 68 w 106"/>
                <a:gd name="T25" fmla="*/ 40 h 224"/>
                <a:gd name="T26" fmla="*/ 54 w 106"/>
                <a:gd name="T27" fmla="*/ 34 h 224"/>
                <a:gd name="T28" fmla="*/ 33 w 106"/>
                <a:gd name="T29" fmla="*/ 34 h 224"/>
                <a:gd name="T30" fmla="*/ 33 w 106"/>
                <a:gd name="T31" fmla="*/ 106 h 224"/>
                <a:gd name="T32" fmla="*/ 54 w 106"/>
                <a:gd name="T33" fmla="*/ 106 h 224"/>
                <a:gd name="T34" fmla="*/ 68 w 106"/>
                <a:gd name="T35" fmla="*/ 100 h 224"/>
                <a:gd name="T36" fmla="*/ 73 w 106"/>
                <a:gd name="T37" fmla="*/ 86 h 224"/>
                <a:gd name="T38" fmla="*/ 73 w 106"/>
                <a:gd name="T39" fmla="*/ 54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6" h="224">
                  <a:moveTo>
                    <a:pt x="53" y="0"/>
                  </a:moveTo>
                  <a:cubicBezTo>
                    <a:pt x="69" y="0"/>
                    <a:pt x="83" y="5"/>
                    <a:pt x="92" y="15"/>
                  </a:cubicBezTo>
                  <a:cubicBezTo>
                    <a:pt x="101" y="25"/>
                    <a:pt x="106" y="38"/>
                    <a:pt x="106" y="53"/>
                  </a:cubicBezTo>
                  <a:cubicBezTo>
                    <a:pt x="106" y="86"/>
                    <a:pt x="106" y="86"/>
                    <a:pt x="106" y="86"/>
                  </a:cubicBezTo>
                  <a:cubicBezTo>
                    <a:pt x="106" y="100"/>
                    <a:pt x="101" y="113"/>
                    <a:pt x="90" y="124"/>
                  </a:cubicBezTo>
                  <a:cubicBezTo>
                    <a:pt x="80" y="134"/>
                    <a:pt x="68" y="139"/>
                    <a:pt x="53" y="139"/>
                  </a:cubicBezTo>
                  <a:cubicBezTo>
                    <a:pt x="33" y="139"/>
                    <a:pt x="33" y="139"/>
                    <a:pt x="33" y="139"/>
                  </a:cubicBezTo>
                  <a:cubicBezTo>
                    <a:pt x="33" y="224"/>
                    <a:pt x="33" y="224"/>
                    <a:pt x="33" y="224"/>
                  </a:cubicBezTo>
                  <a:cubicBezTo>
                    <a:pt x="0" y="224"/>
                    <a:pt x="0" y="224"/>
                    <a:pt x="0" y="224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53" y="0"/>
                  </a:lnTo>
                  <a:close/>
                  <a:moveTo>
                    <a:pt x="73" y="54"/>
                  </a:moveTo>
                  <a:cubicBezTo>
                    <a:pt x="73" y="48"/>
                    <a:pt x="71" y="43"/>
                    <a:pt x="68" y="40"/>
                  </a:cubicBezTo>
                  <a:cubicBezTo>
                    <a:pt x="64" y="36"/>
                    <a:pt x="60" y="34"/>
                    <a:pt x="54" y="34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3" y="106"/>
                    <a:pt x="33" y="106"/>
                    <a:pt x="33" y="106"/>
                  </a:cubicBezTo>
                  <a:cubicBezTo>
                    <a:pt x="54" y="106"/>
                    <a:pt x="54" y="106"/>
                    <a:pt x="54" y="106"/>
                  </a:cubicBezTo>
                  <a:cubicBezTo>
                    <a:pt x="59" y="106"/>
                    <a:pt x="64" y="104"/>
                    <a:pt x="68" y="100"/>
                  </a:cubicBezTo>
                  <a:cubicBezTo>
                    <a:pt x="71" y="96"/>
                    <a:pt x="73" y="92"/>
                    <a:pt x="73" y="86"/>
                  </a:cubicBezTo>
                  <a:lnTo>
                    <a:pt x="73" y="5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98" name="Freeform 6"/>
            <p:cNvSpPr>
              <a:spLocks noEditPoints="1"/>
            </p:cNvSpPr>
            <p:nvPr userDrawn="1"/>
          </p:nvSpPr>
          <p:spPr bwMode="auto">
            <a:xfrm>
              <a:off x="417513" y="4730750"/>
              <a:ext cx="128588" cy="257175"/>
            </a:xfrm>
            <a:custGeom>
              <a:avLst/>
              <a:gdLst>
                <a:gd name="T0" fmla="*/ 53 w 113"/>
                <a:gd name="T1" fmla="*/ 0 h 224"/>
                <a:gd name="T2" fmla="*/ 95 w 113"/>
                <a:gd name="T3" fmla="*/ 15 h 224"/>
                <a:gd name="T4" fmla="*/ 106 w 113"/>
                <a:gd name="T5" fmla="*/ 53 h 224"/>
                <a:gd name="T6" fmla="*/ 106 w 113"/>
                <a:gd name="T7" fmla="*/ 86 h 224"/>
                <a:gd name="T8" fmla="*/ 88 w 113"/>
                <a:gd name="T9" fmla="*/ 126 h 224"/>
                <a:gd name="T10" fmla="*/ 113 w 113"/>
                <a:gd name="T11" fmla="*/ 224 h 224"/>
                <a:gd name="T12" fmla="*/ 77 w 113"/>
                <a:gd name="T13" fmla="*/ 224 h 224"/>
                <a:gd name="T14" fmla="*/ 56 w 113"/>
                <a:gd name="T15" fmla="*/ 139 h 224"/>
                <a:gd name="T16" fmla="*/ 53 w 113"/>
                <a:gd name="T17" fmla="*/ 139 h 224"/>
                <a:gd name="T18" fmla="*/ 34 w 113"/>
                <a:gd name="T19" fmla="*/ 139 h 224"/>
                <a:gd name="T20" fmla="*/ 34 w 113"/>
                <a:gd name="T21" fmla="*/ 224 h 224"/>
                <a:gd name="T22" fmla="*/ 0 w 113"/>
                <a:gd name="T23" fmla="*/ 224 h 224"/>
                <a:gd name="T24" fmla="*/ 0 w 113"/>
                <a:gd name="T25" fmla="*/ 0 h 224"/>
                <a:gd name="T26" fmla="*/ 53 w 113"/>
                <a:gd name="T27" fmla="*/ 0 h 224"/>
                <a:gd name="T28" fmla="*/ 74 w 113"/>
                <a:gd name="T29" fmla="*/ 54 h 224"/>
                <a:gd name="T30" fmla="*/ 54 w 113"/>
                <a:gd name="T31" fmla="*/ 34 h 224"/>
                <a:gd name="T32" fmla="*/ 34 w 113"/>
                <a:gd name="T33" fmla="*/ 34 h 224"/>
                <a:gd name="T34" fmla="*/ 34 w 113"/>
                <a:gd name="T35" fmla="*/ 106 h 224"/>
                <a:gd name="T36" fmla="*/ 54 w 113"/>
                <a:gd name="T37" fmla="*/ 106 h 224"/>
                <a:gd name="T38" fmla="*/ 68 w 113"/>
                <a:gd name="T39" fmla="*/ 100 h 224"/>
                <a:gd name="T40" fmla="*/ 74 w 113"/>
                <a:gd name="T41" fmla="*/ 86 h 224"/>
                <a:gd name="T42" fmla="*/ 74 w 113"/>
                <a:gd name="T43" fmla="*/ 54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3" h="224">
                  <a:moveTo>
                    <a:pt x="53" y="0"/>
                  </a:moveTo>
                  <a:cubicBezTo>
                    <a:pt x="72" y="0"/>
                    <a:pt x="86" y="5"/>
                    <a:pt x="95" y="15"/>
                  </a:cubicBezTo>
                  <a:cubicBezTo>
                    <a:pt x="103" y="24"/>
                    <a:pt x="106" y="37"/>
                    <a:pt x="106" y="53"/>
                  </a:cubicBezTo>
                  <a:cubicBezTo>
                    <a:pt x="106" y="86"/>
                    <a:pt x="106" y="86"/>
                    <a:pt x="106" y="86"/>
                  </a:cubicBezTo>
                  <a:cubicBezTo>
                    <a:pt x="106" y="102"/>
                    <a:pt x="100" y="115"/>
                    <a:pt x="88" y="126"/>
                  </a:cubicBezTo>
                  <a:cubicBezTo>
                    <a:pt x="113" y="224"/>
                    <a:pt x="113" y="224"/>
                    <a:pt x="113" y="224"/>
                  </a:cubicBezTo>
                  <a:cubicBezTo>
                    <a:pt x="77" y="224"/>
                    <a:pt x="77" y="224"/>
                    <a:pt x="77" y="224"/>
                  </a:cubicBezTo>
                  <a:cubicBezTo>
                    <a:pt x="56" y="139"/>
                    <a:pt x="56" y="139"/>
                    <a:pt x="56" y="139"/>
                  </a:cubicBezTo>
                  <a:cubicBezTo>
                    <a:pt x="55" y="139"/>
                    <a:pt x="54" y="139"/>
                    <a:pt x="53" y="139"/>
                  </a:cubicBezTo>
                  <a:cubicBezTo>
                    <a:pt x="34" y="139"/>
                    <a:pt x="34" y="139"/>
                    <a:pt x="34" y="139"/>
                  </a:cubicBezTo>
                  <a:cubicBezTo>
                    <a:pt x="34" y="224"/>
                    <a:pt x="34" y="224"/>
                    <a:pt x="34" y="224"/>
                  </a:cubicBezTo>
                  <a:cubicBezTo>
                    <a:pt x="0" y="224"/>
                    <a:pt x="0" y="224"/>
                    <a:pt x="0" y="224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53" y="0"/>
                  </a:lnTo>
                  <a:close/>
                  <a:moveTo>
                    <a:pt x="74" y="54"/>
                  </a:moveTo>
                  <a:cubicBezTo>
                    <a:pt x="74" y="41"/>
                    <a:pt x="67" y="34"/>
                    <a:pt x="54" y="34"/>
                  </a:cubicBezTo>
                  <a:cubicBezTo>
                    <a:pt x="34" y="34"/>
                    <a:pt x="34" y="34"/>
                    <a:pt x="34" y="34"/>
                  </a:cubicBezTo>
                  <a:cubicBezTo>
                    <a:pt x="34" y="106"/>
                    <a:pt x="34" y="106"/>
                    <a:pt x="34" y="106"/>
                  </a:cubicBezTo>
                  <a:cubicBezTo>
                    <a:pt x="54" y="106"/>
                    <a:pt x="54" y="106"/>
                    <a:pt x="54" y="106"/>
                  </a:cubicBezTo>
                  <a:cubicBezTo>
                    <a:pt x="60" y="106"/>
                    <a:pt x="64" y="104"/>
                    <a:pt x="68" y="100"/>
                  </a:cubicBezTo>
                  <a:cubicBezTo>
                    <a:pt x="72" y="96"/>
                    <a:pt x="74" y="92"/>
                    <a:pt x="74" y="86"/>
                  </a:cubicBezTo>
                  <a:lnTo>
                    <a:pt x="74" y="5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99" name="Rectangle 7"/>
            <p:cNvSpPr>
              <a:spLocks noChangeArrowheads="1"/>
            </p:cNvSpPr>
            <p:nvPr userDrawn="1"/>
          </p:nvSpPr>
          <p:spPr bwMode="auto">
            <a:xfrm>
              <a:off x="577850" y="4730750"/>
              <a:ext cx="39688" cy="257175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00" name="Freeform 8"/>
            <p:cNvSpPr>
              <a:spLocks/>
            </p:cNvSpPr>
            <p:nvPr userDrawn="1"/>
          </p:nvSpPr>
          <p:spPr bwMode="auto">
            <a:xfrm>
              <a:off x="652463" y="4729163"/>
              <a:ext cx="177800" cy="258763"/>
            </a:xfrm>
            <a:custGeom>
              <a:avLst/>
              <a:gdLst>
                <a:gd name="T0" fmla="*/ 24 w 112"/>
                <a:gd name="T1" fmla="*/ 163 h 163"/>
                <a:gd name="T2" fmla="*/ 0 w 112"/>
                <a:gd name="T3" fmla="*/ 163 h 163"/>
                <a:gd name="T4" fmla="*/ 0 w 112"/>
                <a:gd name="T5" fmla="*/ 0 h 163"/>
                <a:gd name="T6" fmla="*/ 34 w 112"/>
                <a:gd name="T7" fmla="*/ 0 h 163"/>
                <a:gd name="T8" fmla="*/ 57 w 112"/>
                <a:gd name="T9" fmla="*/ 117 h 163"/>
                <a:gd name="T10" fmla="*/ 79 w 112"/>
                <a:gd name="T11" fmla="*/ 0 h 163"/>
                <a:gd name="T12" fmla="*/ 112 w 112"/>
                <a:gd name="T13" fmla="*/ 0 h 163"/>
                <a:gd name="T14" fmla="*/ 112 w 112"/>
                <a:gd name="T15" fmla="*/ 163 h 163"/>
                <a:gd name="T16" fmla="*/ 88 w 112"/>
                <a:gd name="T17" fmla="*/ 163 h 163"/>
                <a:gd name="T18" fmla="*/ 88 w 112"/>
                <a:gd name="T19" fmla="*/ 61 h 163"/>
                <a:gd name="T20" fmla="*/ 67 w 112"/>
                <a:gd name="T21" fmla="*/ 163 h 163"/>
                <a:gd name="T22" fmla="*/ 47 w 112"/>
                <a:gd name="T23" fmla="*/ 163 h 163"/>
                <a:gd name="T24" fmla="*/ 24 w 112"/>
                <a:gd name="T25" fmla="*/ 61 h 163"/>
                <a:gd name="T26" fmla="*/ 24 w 112"/>
                <a:gd name="T27" fmla="*/ 163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2" h="163">
                  <a:moveTo>
                    <a:pt x="24" y="163"/>
                  </a:moveTo>
                  <a:lnTo>
                    <a:pt x="0" y="163"/>
                  </a:lnTo>
                  <a:lnTo>
                    <a:pt x="0" y="0"/>
                  </a:lnTo>
                  <a:lnTo>
                    <a:pt x="34" y="0"/>
                  </a:lnTo>
                  <a:lnTo>
                    <a:pt x="57" y="117"/>
                  </a:lnTo>
                  <a:lnTo>
                    <a:pt x="79" y="0"/>
                  </a:lnTo>
                  <a:lnTo>
                    <a:pt x="112" y="0"/>
                  </a:lnTo>
                  <a:lnTo>
                    <a:pt x="112" y="163"/>
                  </a:lnTo>
                  <a:lnTo>
                    <a:pt x="88" y="163"/>
                  </a:lnTo>
                  <a:lnTo>
                    <a:pt x="88" y="61"/>
                  </a:lnTo>
                  <a:lnTo>
                    <a:pt x="67" y="163"/>
                  </a:lnTo>
                  <a:lnTo>
                    <a:pt x="47" y="163"/>
                  </a:lnTo>
                  <a:lnTo>
                    <a:pt x="24" y="61"/>
                  </a:lnTo>
                  <a:lnTo>
                    <a:pt x="24" y="16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01" name="Freeform 9"/>
            <p:cNvSpPr>
              <a:spLocks noEditPoints="1"/>
            </p:cNvSpPr>
            <p:nvPr userDrawn="1"/>
          </p:nvSpPr>
          <p:spPr bwMode="auto">
            <a:xfrm>
              <a:off x="863600" y="4730750"/>
              <a:ext cx="138113" cy="257175"/>
            </a:xfrm>
            <a:custGeom>
              <a:avLst/>
              <a:gdLst>
                <a:gd name="T0" fmla="*/ 31 w 87"/>
                <a:gd name="T1" fmla="*/ 124 h 162"/>
                <a:gd name="T2" fmla="*/ 25 w 87"/>
                <a:gd name="T3" fmla="*/ 162 h 162"/>
                <a:gd name="T4" fmla="*/ 0 w 87"/>
                <a:gd name="T5" fmla="*/ 162 h 162"/>
                <a:gd name="T6" fmla="*/ 27 w 87"/>
                <a:gd name="T7" fmla="*/ 0 h 162"/>
                <a:gd name="T8" fmla="*/ 60 w 87"/>
                <a:gd name="T9" fmla="*/ 0 h 162"/>
                <a:gd name="T10" fmla="*/ 87 w 87"/>
                <a:gd name="T11" fmla="*/ 162 h 162"/>
                <a:gd name="T12" fmla="*/ 61 w 87"/>
                <a:gd name="T13" fmla="*/ 162 h 162"/>
                <a:gd name="T14" fmla="*/ 56 w 87"/>
                <a:gd name="T15" fmla="*/ 124 h 162"/>
                <a:gd name="T16" fmla="*/ 31 w 87"/>
                <a:gd name="T17" fmla="*/ 124 h 162"/>
                <a:gd name="T18" fmla="*/ 43 w 87"/>
                <a:gd name="T19" fmla="*/ 37 h 162"/>
                <a:gd name="T20" fmla="*/ 34 w 87"/>
                <a:gd name="T21" fmla="*/ 100 h 162"/>
                <a:gd name="T22" fmla="*/ 52 w 87"/>
                <a:gd name="T23" fmla="*/ 100 h 162"/>
                <a:gd name="T24" fmla="*/ 43 w 87"/>
                <a:gd name="T25" fmla="*/ 37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7" h="162">
                  <a:moveTo>
                    <a:pt x="31" y="124"/>
                  </a:moveTo>
                  <a:lnTo>
                    <a:pt x="25" y="162"/>
                  </a:lnTo>
                  <a:lnTo>
                    <a:pt x="0" y="162"/>
                  </a:lnTo>
                  <a:lnTo>
                    <a:pt x="27" y="0"/>
                  </a:lnTo>
                  <a:lnTo>
                    <a:pt x="60" y="0"/>
                  </a:lnTo>
                  <a:lnTo>
                    <a:pt x="87" y="162"/>
                  </a:lnTo>
                  <a:lnTo>
                    <a:pt x="61" y="162"/>
                  </a:lnTo>
                  <a:lnTo>
                    <a:pt x="56" y="124"/>
                  </a:lnTo>
                  <a:lnTo>
                    <a:pt x="31" y="124"/>
                  </a:lnTo>
                  <a:close/>
                  <a:moveTo>
                    <a:pt x="43" y="37"/>
                  </a:moveTo>
                  <a:lnTo>
                    <a:pt x="34" y="100"/>
                  </a:lnTo>
                  <a:lnTo>
                    <a:pt x="52" y="100"/>
                  </a:lnTo>
                  <a:lnTo>
                    <a:pt x="43" y="3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02" name="Freeform 10"/>
            <p:cNvSpPr>
              <a:spLocks/>
            </p:cNvSpPr>
            <p:nvPr userDrawn="1"/>
          </p:nvSpPr>
          <p:spPr bwMode="auto">
            <a:xfrm>
              <a:off x="1028700" y="4730750"/>
              <a:ext cx="141288" cy="257175"/>
            </a:xfrm>
            <a:custGeom>
              <a:avLst/>
              <a:gdLst>
                <a:gd name="T0" fmla="*/ 89 w 89"/>
                <a:gd name="T1" fmla="*/ 162 h 162"/>
                <a:gd name="T2" fmla="*/ 63 w 89"/>
                <a:gd name="T3" fmla="*/ 162 h 162"/>
                <a:gd name="T4" fmla="*/ 45 w 89"/>
                <a:gd name="T5" fmla="*/ 110 h 162"/>
                <a:gd name="T6" fmla="*/ 26 w 89"/>
                <a:gd name="T7" fmla="*/ 162 h 162"/>
                <a:gd name="T8" fmla="*/ 0 w 89"/>
                <a:gd name="T9" fmla="*/ 162 h 162"/>
                <a:gd name="T10" fmla="*/ 31 w 89"/>
                <a:gd name="T11" fmla="*/ 80 h 162"/>
                <a:gd name="T12" fmla="*/ 0 w 89"/>
                <a:gd name="T13" fmla="*/ 0 h 162"/>
                <a:gd name="T14" fmla="*/ 27 w 89"/>
                <a:gd name="T15" fmla="*/ 0 h 162"/>
                <a:gd name="T16" fmla="*/ 45 w 89"/>
                <a:gd name="T17" fmla="*/ 50 h 162"/>
                <a:gd name="T18" fmla="*/ 63 w 89"/>
                <a:gd name="T19" fmla="*/ 0 h 162"/>
                <a:gd name="T20" fmla="*/ 89 w 89"/>
                <a:gd name="T21" fmla="*/ 0 h 162"/>
                <a:gd name="T22" fmla="*/ 58 w 89"/>
                <a:gd name="T23" fmla="*/ 80 h 162"/>
                <a:gd name="T24" fmla="*/ 89 w 89"/>
                <a:gd name="T25" fmla="*/ 16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9" h="162">
                  <a:moveTo>
                    <a:pt x="89" y="162"/>
                  </a:moveTo>
                  <a:lnTo>
                    <a:pt x="63" y="162"/>
                  </a:lnTo>
                  <a:lnTo>
                    <a:pt x="45" y="110"/>
                  </a:lnTo>
                  <a:lnTo>
                    <a:pt x="26" y="162"/>
                  </a:lnTo>
                  <a:lnTo>
                    <a:pt x="0" y="162"/>
                  </a:lnTo>
                  <a:lnTo>
                    <a:pt x="31" y="80"/>
                  </a:lnTo>
                  <a:lnTo>
                    <a:pt x="0" y="0"/>
                  </a:lnTo>
                  <a:lnTo>
                    <a:pt x="27" y="0"/>
                  </a:lnTo>
                  <a:lnTo>
                    <a:pt x="45" y="50"/>
                  </a:lnTo>
                  <a:lnTo>
                    <a:pt x="63" y="0"/>
                  </a:lnTo>
                  <a:lnTo>
                    <a:pt x="89" y="0"/>
                  </a:lnTo>
                  <a:lnTo>
                    <a:pt x="58" y="80"/>
                  </a:lnTo>
                  <a:lnTo>
                    <a:pt x="89" y="16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sp>
        <p:nvSpPr>
          <p:cNvPr id="203" name="Freeform 93">
            <a:hlinkClick r:id="" action="ppaction://hlinkshowjump?jump=nextslide"/>
          </p:cNvPr>
          <p:cNvSpPr>
            <a:spLocks/>
          </p:cNvSpPr>
          <p:nvPr userDrawn="1"/>
        </p:nvSpPr>
        <p:spPr bwMode="auto">
          <a:xfrm>
            <a:off x="8719164" y="6388938"/>
            <a:ext cx="177187" cy="274751"/>
          </a:xfrm>
          <a:custGeom>
            <a:avLst/>
            <a:gdLst>
              <a:gd name="T0" fmla="*/ 0 w 632"/>
              <a:gd name="T1" fmla="*/ 0 h 735"/>
              <a:gd name="T2" fmla="*/ 632 w 632"/>
              <a:gd name="T3" fmla="*/ 366 h 735"/>
              <a:gd name="T4" fmla="*/ 0 w 632"/>
              <a:gd name="T5" fmla="*/ 735 h 735"/>
              <a:gd name="T6" fmla="*/ 0 w 632"/>
              <a:gd name="T7" fmla="*/ 0 h 7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32" h="735">
                <a:moveTo>
                  <a:pt x="0" y="0"/>
                </a:moveTo>
                <a:lnTo>
                  <a:pt x="632" y="366"/>
                </a:lnTo>
                <a:lnTo>
                  <a:pt x="0" y="735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sz="1350"/>
          </a:p>
        </p:txBody>
      </p:sp>
      <p:sp>
        <p:nvSpPr>
          <p:cNvPr id="204" name="Freeform 70">
            <a:hlinkClick r:id="" action="ppaction://hlinkshowjump?jump=previousslide"/>
          </p:cNvPr>
          <p:cNvSpPr>
            <a:spLocks/>
          </p:cNvSpPr>
          <p:nvPr userDrawn="1"/>
        </p:nvSpPr>
        <p:spPr bwMode="auto">
          <a:xfrm>
            <a:off x="8361003" y="6388938"/>
            <a:ext cx="177187" cy="274751"/>
          </a:xfrm>
          <a:custGeom>
            <a:avLst/>
            <a:gdLst>
              <a:gd name="T0" fmla="*/ 632 w 632"/>
              <a:gd name="T1" fmla="*/ 735 h 735"/>
              <a:gd name="T2" fmla="*/ 0 w 632"/>
              <a:gd name="T3" fmla="*/ 366 h 735"/>
              <a:gd name="T4" fmla="*/ 632 w 632"/>
              <a:gd name="T5" fmla="*/ 0 h 735"/>
              <a:gd name="T6" fmla="*/ 632 w 632"/>
              <a:gd name="T7" fmla="*/ 735 h 7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32" h="735">
                <a:moveTo>
                  <a:pt x="632" y="735"/>
                </a:moveTo>
                <a:lnTo>
                  <a:pt x="0" y="366"/>
                </a:lnTo>
                <a:lnTo>
                  <a:pt x="632" y="0"/>
                </a:lnTo>
                <a:lnTo>
                  <a:pt x="632" y="735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sz="1350"/>
          </a:p>
        </p:txBody>
      </p:sp>
      <p:sp>
        <p:nvSpPr>
          <p:cNvPr id="75" name="Title 1"/>
          <p:cNvSpPr>
            <a:spLocks noGrp="1"/>
          </p:cNvSpPr>
          <p:nvPr>
            <p:ph type="title" hasCustomPrompt="1"/>
          </p:nvPr>
        </p:nvSpPr>
        <p:spPr>
          <a:xfrm>
            <a:off x="464531" y="161925"/>
            <a:ext cx="7886700" cy="132556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48" name="Group 47"/>
          <p:cNvGrpSpPr/>
          <p:nvPr userDrawn="1"/>
        </p:nvGrpSpPr>
        <p:grpSpPr>
          <a:xfrm>
            <a:off x="7696200" y="-152406"/>
            <a:ext cx="1447800" cy="1546514"/>
            <a:chOff x="7696200" y="-152406"/>
            <a:chExt cx="1447800" cy="1546514"/>
          </a:xfrm>
          <a:solidFill>
            <a:schemeClr val="bg2">
              <a:alpha val="50000"/>
            </a:schemeClr>
          </a:solidFill>
        </p:grpSpPr>
        <p:sp>
          <p:nvSpPr>
            <p:cNvPr id="49" name="Freeform 43"/>
            <p:cNvSpPr>
              <a:spLocks/>
            </p:cNvSpPr>
            <p:nvPr/>
          </p:nvSpPr>
          <p:spPr bwMode="auto">
            <a:xfrm>
              <a:off x="8661400" y="-152406"/>
              <a:ext cx="241300" cy="282980"/>
            </a:xfrm>
            <a:custGeom>
              <a:avLst/>
              <a:gdLst>
                <a:gd name="T0" fmla="*/ 110 w 110"/>
                <a:gd name="T1" fmla="*/ 129 h 129"/>
                <a:gd name="T2" fmla="*/ 0 w 110"/>
                <a:gd name="T3" fmla="*/ 65 h 129"/>
                <a:gd name="T4" fmla="*/ 110 w 110"/>
                <a:gd name="T5" fmla="*/ 0 h 129"/>
                <a:gd name="T6" fmla="*/ 110 w 110"/>
                <a:gd name="T7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9">
                  <a:moveTo>
                    <a:pt x="110" y="129"/>
                  </a:moveTo>
                  <a:lnTo>
                    <a:pt x="0" y="65"/>
                  </a:lnTo>
                  <a:lnTo>
                    <a:pt x="110" y="0"/>
                  </a:lnTo>
                  <a:lnTo>
                    <a:pt x="110" y="12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0" name="Freeform 22"/>
            <p:cNvSpPr>
              <a:spLocks/>
            </p:cNvSpPr>
            <p:nvPr/>
          </p:nvSpPr>
          <p:spPr bwMode="auto">
            <a:xfrm>
              <a:off x="8661400" y="1113323"/>
              <a:ext cx="241300" cy="280785"/>
            </a:xfrm>
            <a:custGeom>
              <a:avLst/>
              <a:gdLst>
                <a:gd name="T0" fmla="*/ 0 w 110"/>
                <a:gd name="T1" fmla="*/ 0 h 128"/>
                <a:gd name="T2" fmla="*/ 110 w 110"/>
                <a:gd name="T3" fmla="*/ 64 h 128"/>
                <a:gd name="T4" fmla="*/ 0 w 110"/>
                <a:gd name="T5" fmla="*/ 128 h 128"/>
                <a:gd name="T6" fmla="*/ 0 w 110"/>
                <a:gd name="T7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0" y="0"/>
                  </a:moveTo>
                  <a:lnTo>
                    <a:pt x="110" y="64"/>
                  </a:lnTo>
                  <a:lnTo>
                    <a:pt x="0" y="12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1" name="Freeform 30"/>
            <p:cNvSpPr>
              <a:spLocks/>
            </p:cNvSpPr>
            <p:nvPr/>
          </p:nvSpPr>
          <p:spPr bwMode="auto">
            <a:xfrm>
              <a:off x="8661400" y="411359"/>
              <a:ext cx="241300" cy="280785"/>
            </a:xfrm>
            <a:custGeom>
              <a:avLst/>
              <a:gdLst>
                <a:gd name="T0" fmla="*/ 110 w 110"/>
                <a:gd name="T1" fmla="*/ 128 h 128"/>
                <a:gd name="T2" fmla="*/ 0 w 110"/>
                <a:gd name="T3" fmla="*/ 64 h 128"/>
                <a:gd name="T4" fmla="*/ 110 w 110"/>
                <a:gd name="T5" fmla="*/ 0 h 128"/>
                <a:gd name="T6" fmla="*/ 110 w 110"/>
                <a:gd name="T7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110" y="128"/>
                  </a:moveTo>
                  <a:lnTo>
                    <a:pt x="0" y="64"/>
                  </a:lnTo>
                  <a:lnTo>
                    <a:pt x="110" y="0"/>
                  </a:lnTo>
                  <a:lnTo>
                    <a:pt x="110" y="12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2" name="Freeform 31"/>
            <p:cNvSpPr>
              <a:spLocks/>
            </p:cNvSpPr>
            <p:nvPr/>
          </p:nvSpPr>
          <p:spPr bwMode="auto">
            <a:xfrm>
              <a:off x="8661400" y="128379"/>
              <a:ext cx="241300" cy="282980"/>
            </a:xfrm>
            <a:custGeom>
              <a:avLst/>
              <a:gdLst>
                <a:gd name="T0" fmla="*/ 110 w 110"/>
                <a:gd name="T1" fmla="*/ 129 h 129"/>
                <a:gd name="T2" fmla="*/ 0 w 110"/>
                <a:gd name="T3" fmla="*/ 65 h 129"/>
                <a:gd name="T4" fmla="*/ 110 w 110"/>
                <a:gd name="T5" fmla="*/ 0 h 129"/>
                <a:gd name="T6" fmla="*/ 110 w 110"/>
                <a:gd name="T7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9">
                  <a:moveTo>
                    <a:pt x="110" y="129"/>
                  </a:moveTo>
                  <a:lnTo>
                    <a:pt x="0" y="65"/>
                  </a:lnTo>
                  <a:lnTo>
                    <a:pt x="110" y="0"/>
                  </a:lnTo>
                  <a:lnTo>
                    <a:pt x="110" y="12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3" name="Freeform 34"/>
            <p:cNvSpPr>
              <a:spLocks/>
            </p:cNvSpPr>
            <p:nvPr/>
          </p:nvSpPr>
          <p:spPr bwMode="auto">
            <a:xfrm>
              <a:off x="8902700" y="692145"/>
              <a:ext cx="241300" cy="280785"/>
            </a:xfrm>
            <a:custGeom>
              <a:avLst/>
              <a:gdLst>
                <a:gd name="T0" fmla="*/ 0 w 110"/>
                <a:gd name="T1" fmla="*/ 0 h 128"/>
                <a:gd name="T2" fmla="*/ 110 w 110"/>
                <a:gd name="T3" fmla="*/ 64 h 128"/>
                <a:gd name="T4" fmla="*/ 0 w 110"/>
                <a:gd name="T5" fmla="*/ 128 h 128"/>
                <a:gd name="T6" fmla="*/ 0 w 110"/>
                <a:gd name="T7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0" y="0"/>
                  </a:moveTo>
                  <a:lnTo>
                    <a:pt x="110" y="64"/>
                  </a:lnTo>
                  <a:lnTo>
                    <a:pt x="0" y="12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4" name="Freeform 39"/>
            <p:cNvSpPr>
              <a:spLocks/>
            </p:cNvSpPr>
            <p:nvPr/>
          </p:nvSpPr>
          <p:spPr bwMode="auto">
            <a:xfrm>
              <a:off x="8902700" y="270967"/>
              <a:ext cx="241300" cy="280785"/>
            </a:xfrm>
            <a:custGeom>
              <a:avLst/>
              <a:gdLst>
                <a:gd name="T0" fmla="*/ 110 w 110"/>
                <a:gd name="T1" fmla="*/ 128 h 128"/>
                <a:gd name="T2" fmla="*/ 0 w 110"/>
                <a:gd name="T3" fmla="*/ 63 h 128"/>
                <a:gd name="T4" fmla="*/ 110 w 110"/>
                <a:gd name="T5" fmla="*/ 0 h 128"/>
                <a:gd name="T6" fmla="*/ 110 w 110"/>
                <a:gd name="T7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110" y="128"/>
                  </a:moveTo>
                  <a:lnTo>
                    <a:pt x="0" y="63"/>
                  </a:lnTo>
                  <a:lnTo>
                    <a:pt x="110" y="0"/>
                  </a:lnTo>
                  <a:lnTo>
                    <a:pt x="110" y="12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5" name="Freeform 7"/>
            <p:cNvSpPr>
              <a:spLocks/>
            </p:cNvSpPr>
            <p:nvPr/>
          </p:nvSpPr>
          <p:spPr bwMode="auto">
            <a:xfrm>
              <a:off x="7696200" y="128379"/>
              <a:ext cx="241300" cy="282980"/>
            </a:xfrm>
            <a:custGeom>
              <a:avLst/>
              <a:gdLst>
                <a:gd name="T0" fmla="*/ 110 w 110"/>
                <a:gd name="T1" fmla="*/ 129 h 129"/>
                <a:gd name="T2" fmla="*/ 0 w 110"/>
                <a:gd name="T3" fmla="*/ 65 h 129"/>
                <a:gd name="T4" fmla="*/ 110 w 110"/>
                <a:gd name="T5" fmla="*/ 0 h 129"/>
                <a:gd name="T6" fmla="*/ 110 w 110"/>
                <a:gd name="T7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9">
                  <a:moveTo>
                    <a:pt x="110" y="129"/>
                  </a:moveTo>
                  <a:lnTo>
                    <a:pt x="0" y="65"/>
                  </a:lnTo>
                  <a:lnTo>
                    <a:pt x="110" y="0"/>
                  </a:lnTo>
                  <a:lnTo>
                    <a:pt x="110" y="12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6" name="Freeform 9"/>
            <p:cNvSpPr>
              <a:spLocks/>
            </p:cNvSpPr>
            <p:nvPr/>
          </p:nvSpPr>
          <p:spPr bwMode="auto">
            <a:xfrm>
              <a:off x="7937500" y="-152406"/>
              <a:ext cx="241300" cy="280785"/>
            </a:xfrm>
            <a:custGeom>
              <a:avLst/>
              <a:gdLst>
                <a:gd name="T0" fmla="*/ 0 w 110"/>
                <a:gd name="T1" fmla="*/ 0 h 128"/>
                <a:gd name="T2" fmla="*/ 110 w 110"/>
                <a:gd name="T3" fmla="*/ 65 h 128"/>
                <a:gd name="T4" fmla="*/ 0 w 110"/>
                <a:gd name="T5" fmla="*/ 128 h 128"/>
                <a:gd name="T6" fmla="*/ 0 w 110"/>
                <a:gd name="T7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0" y="0"/>
                  </a:moveTo>
                  <a:lnTo>
                    <a:pt x="110" y="65"/>
                  </a:lnTo>
                  <a:lnTo>
                    <a:pt x="0" y="12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7" name="Freeform 12"/>
            <p:cNvSpPr>
              <a:spLocks/>
            </p:cNvSpPr>
            <p:nvPr/>
          </p:nvSpPr>
          <p:spPr bwMode="auto">
            <a:xfrm>
              <a:off x="8178800" y="270967"/>
              <a:ext cx="241300" cy="280785"/>
            </a:xfrm>
            <a:custGeom>
              <a:avLst/>
              <a:gdLst>
                <a:gd name="T0" fmla="*/ 0 w 110"/>
                <a:gd name="T1" fmla="*/ 0 h 128"/>
                <a:gd name="T2" fmla="*/ 110 w 110"/>
                <a:gd name="T3" fmla="*/ 64 h 128"/>
                <a:gd name="T4" fmla="*/ 0 w 110"/>
                <a:gd name="T5" fmla="*/ 128 h 128"/>
                <a:gd name="T6" fmla="*/ 0 w 110"/>
                <a:gd name="T7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0" y="0"/>
                  </a:moveTo>
                  <a:lnTo>
                    <a:pt x="110" y="64"/>
                  </a:lnTo>
                  <a:lnTo>
                    <a:pt x="0" y="12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8" name="Freeform 16"/>
            <p:cNvSpPr>
              <a:spLocks/>
            </p:cNvSpPr>
            <p:nvPr/>
          </p:nvSpPr>
          <p:spPr bwMode="auto">
            <a:xfrm>
              <a:off x="8178800" y="-152406"/>
              <a:ext cx="241300" cy="280785"/>
            </a:xfrm>
            <a:custGeom>
              <a:avLst/>
              <a:gdLst>
                <a:gd name="T0" fmla="*/ 110 w 110"/>
                <a:gd name="T1" fmla="*/ 128 h 128"/>
                <a:gd name="T2" fmla="*/ 0 w 110"/>
                <a:gd name="T3" fmla="*/ 65 h 128"/>
                <a:gd name="T4" fmla="*/ 110 w 110"/>
                <a:gd name="T5" fmla="*/ 0 h 128"/>
                <a:gd name="T6" fmla="*/ 110 w 110"/>
                <a:gd name="T7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110" y="128"/>
                  </a:moveTo>
                  <a:lnTo>
                    <a:pt x="0" y="65"/>
                  </a:lnTo>
                  <a:lnTo>
                    <a:pt x="110" y="0"/>
                  </a:lnTo>
                  <a:lnTo>
                    <a:pt x="110" y="12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9" name="Freeform 18"/>
            <p:cNvSpPr>
              <a:spLocks/>
            </p:cNvSpPr>
            <p:nvPr/>
          </p:nvSpPr>
          <p:spPr bwMode="auto">
            <a:xfrm>
              <a:off x="8420100" y="692145"/>
              <a:ext cx="241300" cy="280785"/>
            </a:xfrm>
            <a:custGeom>
              <a:avLst/>
              <a:gdLst>
                <a:gd name="T0" fmla="*/ 0 w 110"/>
                <a:gd name="T1" fmla="*/ 0 h 128"/>
                <a:gd name="T2" fmla="*/ 110 w 110"/>
                <a:gd name="T3" fmla="*/ 64 h 128"/>
                <a:gd name="T4" fmla="*/ 0 w 110"/>
                <a:gd name="T5" fmla="*/ 128 h 128"/>
                <a:gd name="T6" fmla="*/ 0 w 110"/>
                <a:gd name="T7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0" y="0"/>
                  </a:moveTo>
                  <a:lnTo>
                    <a:pt x="110" y="64"/>
                  </a:lnTo>
                  <a:lnTo>
                    <a:pt x="0" y="12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0" name="Freeform 41"/>
            <p:cNvSpPr>
              <a:spLocks/>
            </p:cNvSpPr>
            <p:nvPr/>
          </p:nvSpPr>
          <p:spPr bwMode="auto">
            <a:xfrm>
              <a:off x="8902700" y="-12013"/>
              <a:ext cx="241300" cy="282980"/>
            </a:xfrm>
            <a:custGeom>
              <a:avLst/>
              <a:gdLst>
                <a:gd name="T0" fmla="*/ 110 w 110"/>
                <a:gd name="T1" fmla="*/ 129 h 129"/>
                <a:gd name="T2" fmla="*/ 0 w 110"/>
                <a:gd name="T3" fmla="*/ 64 h 129"/>
                <a:gd name="T4" fmla="*/ 110 w 110"/>
                <a:gd name="T5" fmla="*/ 0 h 129"/>
                <a:gd name="T6" fmla="*/ 110 w 110"/>
                <a:gd name="T7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9">
                  <a:moveTo>
                    <a:pt x="110" y="129"/>
                  </a:moveTo>
                  <a:lnTo>
                    <a:pt x="0" y="64"/>
                  </a:lnTo>
                  <a:lnTo>
                    <a:pt x="110" y="0"/>
                  </a:lnTo>
                  <a:lnTo>
                    <a:pt x="110" y="12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61" name="Group 60"/>
          <p:cNvGrpSpPr/>
          <p:nvPr userDrawn="1"/>
        </p:nvGrpSpPr>
        <p:grpSpPr>
          <a:xfrm>
            <a:off x="7937500" y="-152406"/>
            <a:ext cx="1206500" cy="1406121"/>
            <a:chOff x="7937500" y="-152406"/>
            <a:chExt cx="1206500" cy="1406121"/>
          </a:xfrm>
          <a:solidFill>
            <a:schemeClr val="bg2">
              <a:alpha val="75000"/>
            </a:schemeClr>
          </a:solidFill>
        </p:grpSpPr>
        <p:sp>
          <p:nvSpPr>
            <p:cNvPr id="62" name="Freeform 8"/>
            <p:cNvSpPr>
              <a:spLocks/>
            </p:cNvSpPr>
            <p:nvPr/>
          </p:nvSpPr>
          <p:spPr bwMode="auto">
            <a:xfrm>
              <a:off x="7937500" y="-9819"/>
              <a:ext cx="241300" cy="280785"/>
            </a:xfrm>
            <a:custGeom>
              <a:avLst/>
              <a:gdLst>
                <a:gd name="T0" fmla="*/ 110 w 110"/>
                <a:gd name="T1" fmla="*/ 128 h 128"/>
                <a:gd name="T2" fmla="*/ 0 w 110"/>
                <a:gd name="T3" fmla="*/ 63 h 128"/>
                <a:gd name="T4" fmla="*/ 110 w 110"/>
                <a:gd name="T5" fmla="*/ 0 h 128"/>
                <a:gd name="T6" fmla="*/ 110 w 110"/>
                <a:gd name="T7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110" y="128"/>
                  </a:moveTo>
                  <a:lnTo>
                    <a:pt x="0" y="63"/>
                  </a:lnTo>
                  <a:lnTo>
                    <a:pt x="110" y="0"/>
                  </a:lnTo>
                  <a:lnTo>
                    <a:pt x="110" y="12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3" name="Freeform 6"/>
            <p:cNvSpPr>
              <a:spLocks/>
            </p:cNvSpPr>
            <p:nvPr/>
          </p:nvSpPr>
          <p:spPr bwMode="auto">
            <a:xfrm>
              <a:off x="7937500" y="270966"/>
              <a:ext cx="241300" cy="280785"/>
            </a:xfrm>
            <a:custGeom>
              <a:avLst/>
              <a:gdLst>
                <a:gd name="T0" fmla="*/ 110 w 110"/>
                <a:gd name="T1" fmla="*/ 128 h 128"/>
                <a:gd name="T2" fmla="*/ 0 w 110"/>
                <a:gd name="T3" fmla="*/ 64 h 128"/>
                <a:gd name="T4" fmla="*/ 110 w 110"/>
                <a:gd name="T5" fmla="*/ 0 h 128"/>
                <a:gd name="T6" fmla="*/ 110 w 110"/>
                <a:gd name="T7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110" y="128"/>
                  </a:moveTo>
                  <a:lnTo>
                    <a:pt x="0" y="64"/>
                  </a:lnTo>
                  <a:lnTo>
                    <a:pt x="110" y="0"/>
                  </a:lnTo>
                  <a:lnTo>
                    <a:pt x="110" y="12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4" name="Freeform 21"/>
            <p:cNvSpPr>
              <a:spLocks/>
            </p:cNvSpPr>
            <p:nvPr/>
          </p:nvSpPr>
          <p:spPr bwMode="auto">
            <a:xfrm>
              <a:off x="8420100" y="-152406"/>
              <a:ext cx="241300" cy="280785"/>
            </a:xfrm>
            <a:custGeom>
              <a:avLst/>
              <a:gdLst>
                <a:gd name="T0" fmla="*/ 0 w 110"/>
                <a:gd name="T1" fmla="*/ 0 h 128"/>
                <a:gd name="T2" fmla="*/ 110 w 110"/>
                <a:gd name="T3" fmla="*/ 65 h 128"/>
                <a:gd name="T4" fmla="*/ 0 w 110"/>
                <a:gd name="T5" fmla="*/ 128 h 128"/>
                <a:gd name="T6" fmla="*/ 0 w 110"/>
                <a:gd name="T7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0" y="0"/>
                  </a:moveTo>
                  <a:lnTo>
                    <a:pt x="110" y="65"/>
                  </a:lnTo>
                  <a:lnTo>
                    <a:pt x="0" y="12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5" name="Freeform 5"/>
            <p:cNvSpPr>
              <a:spLocks/>
            </p:cNvSpPr>
            <p:nvPr/>
          </p:nvSpPr>
          <p:spPr bwMode="auto">
            <a:xfrm>
              <a:off x="7937500" y="551752"/>
              <a:ext cx="241300" cy="280785"/>
            </a:xfrm>
            <a:custGeom>
              <a:avLst/>
              <a:gdLst>
                <a:gd name="T0" fmla="*/ 110 w 110"/>
                <a:gd name="T1" fmla="*/ 128 h 128"/>
                <a:gd name="T2" fmla="*/ 0 w 110"/>
                <a:gd name="T3" fmla="*/ 64 h 128"/>
                <a:gd name="T4" fmla="*/ 110 w 110"/>
                <a:gd name="T5" fmla="*/ 0 h 128"/>
                <a:gd name="T6" fmla="*/ 110 w 110"/>
                <a:gd name="T7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110" y="128"/>
                  </a:moveTo>
                  <a:lnTo>
                    <a:pt x="0" y="64"/>
                  </a:lnTo>
                  <a:lnTo>
                    <a:pt x="110" y="0"/>
                  </a:lnTo>
                  <a:lnTo>
                    <a:pt x="110" y="12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6" name="Freeform 24"/>
            <p:cNvSpPr>
              <a:spLocks/>
            </p:cNvSpPr>
            <p:nvPr/>
          </p:nvSpPr>
          <p:spPr bwMode="auto">
            <a:xfrm>
              <a:off x="8661400" y="832537"/>
              <a:ext cx="241300" cy="280785"/>
            </a:xfrm>
            <a:custGeom>
              <a:avLst/>
              <a:gdLst>
                <a:gd name="T0" fmla="*/ 0 w 110"/>
                <a:gd name="T1" fmla="*/ 0 h 128"/>
                <a:gd name="T2" fmla="*/ 110 w 110"/>
                <a:gd name="T3" fmla="*/ 64 h 128"/>
                <a:gd name="T4" fmla="*/ 0 w 110"/>
                <a:gd name="T5" fmla="*/ 128 h 128"/>
                <a:gd name="T6" fmla="*/ 0 w 110"/>
                <a:gd name="T7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0" y="0"/>
                  </a:moveTo>
                  <a:lnTo>
                    <a:pt x="110" y="64"/>
                  </a:lnTo>
                  <a:lnTo>
                    <a:pt x="0" y="12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7" name="Freeform 32"/>
            <p:cNvSpPr>
              <a:spLocks/>
            </p:cNvSpPr>
            <p:nvPr/>
          </p:nvSpPr>
          <p:spPr bwMode="auto">
            <a:xfrm>
              <a:off x="8902700" y="972930"/>
              <a:ext cx="241300" cy="280785"/>
            </a:xfrm>
            <a:custGeom>
              <a:avLst/>
              <a:gdLst>
                <a:gd name="T0" fmla="*/ 0 w 110"/>
                <a:gd name="T1" fmla="*/ 0 h 128"/>
                <a:gd name="T2" fmla="*/ 110 w 110"/>
                <a:gd name="T3" fmla="*/ 64 h 128"/>
                <a:gd name="T4" fmla="*/ 0 w 110"/>
                <a:gd name="T5" fmla="*/ 128 h 128"/>
                <a:gd name="T6" fmla="*/ 0 w 110"/>
                <a:gd name="T7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0" y="0"/>
                  </a:moveTo>
                  <a:lnTo>
                    <a:pt x="110" y="64"/>
                  </a:lnTo>
                  <a:lnTo>
                    <a:pt x="0" y="12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8" name="Freeform 42"/>
            <p:cNvSpPr>
              <a:spLocks/>
            </p:cNvSpPr>
            <p:nvPr/>
          </p:nvSpPr>
          <p:spPr bwMode="auto">
            <a:xfrm>
              <a:off x="8661400" y="-9819"/>
              <a:ext cx="241300" cy="280785"/>
            </a:xfrm>
            <a:custGeom>
              <a:avLst/>
              <a:gdLst>
                <a:gd name="T0" fmla="*/ 0 w 110"/>
                <a:gd name="T1" fmla="*/ 0 h 128"/>
                <a:gd name="T2" fmla="*/ 110 w 110"/>
                <a:gd name="T3" fmla="*/ 63 h 128"/>
                <a:gd name="T4" fmla="*/ 0 w 110"/>
                <a:gd name="T5" fmla="*/ 128 h 128"/>
                <a:gd name="T6" fmla="*/ 0 w 110"/>
                <a:gd name="T7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0" y="0"/>
                  </a:moveTo>
                  <a:lnTo>
                    <a:pt x="110" y="63"/>
                  </a:lnTo>
                  <a:lnTo>
                    <a:pt x="0" y="12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69" name="Group 68"/>
          <p:cNvGrpSpPr/>
          <p:nvPr userDrawn="1"/>
        </p:nvGrpSpPr>
        <p:grpSpPr>
          <a:xfrm>
            <a:off x="8178800" y="-152406"/>
            <a:ext cx="965200" cy="1686907"/>
            <a:chOff x="8178800" y="-152406"/>
            <a:chExt cx="965200" cy="1686907"/>
          </a:xfrm>
          <a:solidFill>
            <a:schemeClr val="bg2">
              <a:alpha val="25000"/>
            </a:schemeClr>
          </a:solidFill>
        </p:grpSpPr>
        <p:sp>
          <p:nvSpPr>
            <p:cNvPr id="70" name="Freeform 14"/>
            <p:cNvSpPr>
              <a:spLocks/>
            </p:cNvSpPr>
            <p:nvPr/>
          </p:nvSpPr>
          <p:spPr bwMode="auto">
            <a:xfrm>
              <a:off x="8178800" y="128379"/>
              <a:ext cx="241300" cy="282980"/>
            </a:xfrm>
            <a:custGeom>
              <a:avLst/>
              <a:gdLst>
                <a:gd name="T0" fmla="*/ 110 w 110"/>
                <a:gd name="T1" fmla="*/ 129 h 129"/>
                <a:gd name="T2" fmla="*/ 0 w 110"/>
                <a:gd name="T3" fmla="*/ 65 h 129"/>
                <a:gd name="T4" fmla="*/ 110 w 110"/>
                <a:gd name="T5" fmla="*/ 0 h 129"/>
                <a:gd name="T6" fmla="*/ 110 w 110"/>
                <a:gd name="T7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9">
                  <a:moveTo>
                    <a:pt x="110" y="129"/>
                  </a:moveTo>
                  <a:lnTo>
                    <a:pt x="0" y="65"/>
                  </a:lnTo>
                  <a:lnTo>
                    <a:pt x="110" y="0"/>
                  </a:lnTo>
                  <a:lnTo>
                    <a:pt x="110" y="12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1" name="Freeform 17"/>
            <p:cNvSpPr>
              <a:spLocks/>
            </p:cNvSpPr>
            <p:nvPr/>
          </p:nvSpPr>
          <p:spPr bwMode="auto">
            <a:xfrm>
              <a:off x="8420100" y="832537"/>
              <a:ext cx="241300" cy="280785"/>
            </a:xfrm>
            <a:custGeom>
              <a:avLst/>
              <a:gdLst>
                <a:gd name="T0" fmla="*/ 110 w 110"/>
                <a:gd name="T1" fmla="*/ 128 h 128"/>
                <a:gd name="T2" fmla="*/ 0 w 110"/>
                <a:gd name="T3" fmla="*/ 64 h 128"/>
                <a:gd name="T4" fmla="*/ 110 w 110"/>
                <a:gd name="T5" fmla="*/ 0 h 128"/>
                <a:gd name="T6" fmla="*/ 110 w 110"/>
                <a:gd name="T7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110" y="128"/>
                  </a:moveTo>
                  <a:lnTo>
                    <a:pt x="0" y="64"/>
                  </a:lnTo>
                  <a:lnTo>
                    <a:pt x="110" y="0"/>
                  </a:lnTo>
                  <a:lnTo>
                    <a:pt x="110" y="12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2" name="Freeform 19"/>
            <p:cNvSpPr>
              <a:spLocks/>
            </p:cNvSpPr>
            <p:nvPr/>
          </p:nvSpPr>
          <p:spPr bwMode="auto">
            <a:xfrm>
              <a:off x="8420100" y="551752"/>
              <a:ext cx="241300" cy="280785"/>
            </a:xfrm>
            <a:custGeom>
              <a:avLst/>
              <a:gdLst>
                <a:gd name="T0" fmla="*/ 110 w 110"/>
                <a:gd name="T1" fmla="*/ 128 h 128"/>
                <a:gd name="T2" fmla="*/ 0 w 110"/>
                <a:gd name="T3" fmla="*/ 64 h 128"/>
                <a:gd name="T4" fmla="*/ 110 w 110"/>
                <a:gd name="T5" fmla="*/ 0 h 128"/>
                <a:gd name="T6" fmla="*/ 110 w 110"/>
                <a:gd name="T7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110" y="128"/>
                  </a:moveTo>
                  <a:lnTo>
                    <a:pt x="0" y="64"/>
                  </a:lnTo>
                  <a:lnTo>
                    <a:pt x="110" y="0"/>
                  </a:lnTo>
                  <a:lnTo>
                    <a:pt x="110" y="12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3" name="Freeform 20"/>
            <p:cNvSpPr>
              <a:spLocks/>
            </p:cNvSpPr>
            <p:nvPr/>
          </p:nvSpPr>
          <p:spPr bwMode="auto">
            <a:xfrm>
              <a:off x="8420100" y="-9819"/>
              <a:ext cx="241300" cy="280785"/>
            </a:xfrm>
            <a:custGeom>
              <a:avLst/>
              <a:gdLst>
                <a:gd name="T0" fmla="*/ 110 w 110"/>
                <a:gd name="T1" fmla="*/ 128 h 128"/>
                <a:gd name="T2" fmla="*/ 0 w 110"/>
                <a:gd name="T3" fmla="*/ 63 h 128"/>
                <a:gd name="T4" fmla="*/ 110 w 110"/>
                <a:gd name="T5" fmla="*/ 0 h 128"/>
                <a:gd name="T6" fmla="*/ 110 w 110"/>
                <a:gd name="T7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110" y="128"/>
                  </a:moveTo>
                  <a:lnTo>
                    <a:pt x="0" y="63"/>
                  </a:lnTo>
                  <a:lnTo>
                    <a:pt x="110" y="0"/>
                  </a:lnTo>
                  <a:lnTo>
                    <a:pt x="110" y="12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4" name="Freeform 29"/>
            <p:cNvSpPr>
              <a:spLocks/>
            </p:cNvSpPr>
            <p:nvPr/>
          </p:nvSpPr>
          <p:spPr bwMode="auto">
            <a:xfrm>
              <a:off x="8661400" y="692145"/>
              <a:ext cx="241300" cy="280785"/>
            </a:xfrm>
            <a:custGeom>
              <a:avLst/>
              <a:gdLst>
                <a:gd name="T0" fmla="*/ 110 w 110"/>
                <a:gd name="T1" fmla="*/ 128 h 128"/>
                <a:gd name="T2" fmla="*/ 0 w 110"/>
                <a:gd name="T3" fmla="*/ 64 h 128"/>
                <a:gd name="T4" fmla="*/ 110 w 110"/>
                <a:gd name="T5" fmla="*/ 0 h 128"/>
                <a:gd name="T6" fmla="*/ 110 w 110"/>
                <a:gd name="T7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110" y="128"/>
                  </a:moveTo>
                  <a:lnTo>
                    <a:pt x="0" y="64"/>
                  </a:lnTo>
                  <a:lnTo>
                    <a:pt x="110" y="0"/>
                  </a:lnTo>
                  <a:lnTo>
                    <a:pt x="110" y="12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6" name="Freeform 33"/>
            <p:cNvSpPr>
              <a:spLocks/>
            </p:cNvSpPr>
            <p:nvPr/>
          </p:nvSpPr>
          <p:spPr bwMode="auto">
            <a:xfrm>
              <a:off x="8902700" y="832537"/>
              <a:ext cx="241300" cy="280785"/>
            </a:xfrm>
            <a:custGeom>
              <a:avLst/>
              <a:gdLst>
                <a:gd name="T0" fmla="*/ 110 w 110"/>
                <a:gd name="T1" fmla="*/ 128 h 128"/>
                <a:gd name="T2" fmla="*/ 0 w 110"/>
                <a:gd name="T3" fmla="*/ 64 h 128"/>
                <a:gd name="T4" fmla="*/ 110 w 110"/>
                <a:gd name="T5" fmla="*/ 0 h 128"/>
                <a:gd name="T6" fmla="*/ 110 w 110"/>
                <a:gd name="T7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110" y="128"/>
                  </a:moveTo>
                  <a:lnTo>
                    <a:pt x="0" y="64"/>
                  </a:lnTo>
                  <a:lnTo>
                    <a:pt x="110" y="0"/>
                  </a:lnTo>
                  <a:lnTo>
                    <a:pt x="110" y="12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7" name="Freeform 36"/>
            <p:cNvSpPr>
              <a:spLocks/>
            </p:cNvSpPr>
            <p:nvPr/>
          </p:nvSpPr>
          <p:spPr bwMode="auto">
            <a:xfrm>
              <a:off x="8902700" y="1253716"/>
              <a:ext cx="241300" cy="280785"/>
            </a:xfrm>
            <a:custGeom>
              <a:avLst/>
              <a:gdLst>
                <a:gd name="T0" fmla="*/ 0 w 110"/>
                <a:gd name="T1" fmla="*/ 0 h 128"/>
                <a:gd name="T2" fmla="*/ 110 w 110"/>
                <a:gd name="T3" fmla="*/ 64 h 128"/>
                <a:gd name="T4" fmla="*/ 0 w 110"/>
                <a:gd name="T5" fmla="*/ 128 h 128"/>
                <a:gd name="T6" fmla="*/ 0 w 110"/>
                <a:gd name="T7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0" y="0"/>
                  </a:moveTo>
                  <a:lnTo>
                    <a:pt x="110" y="64"/>
                  </a:lnTo>
                  <a:lnTo>
                    <a:pt x="0" y="12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8" name="Freeform 38"/>
            <p:cNvSpPr>
              <a:spLocks/>
            </p:cNvSpPr>
            <p:nvPr/>
          </p:nvSpPr>
          <p:spPr bwMode="auto">
            <a:xfrm>
              <a:off x="8902700" y="551752"/>
              <a:ext cx="241300" cy="280785"/>
            </a:xfrm>
            <a:custGeom>
              <a:avLst/>
              <a:gdLst>
                <a:gd name="T0" fmla="*/ 110 w 110"/>
                <a:gd name="T1" fmla="*/ 128 h 128"/>
                <a:gd name="T2" fmla="*/ 0 w 110"/>
                <a:gd name="T3" fmla="*/ 64 h 128"/>
                <a:gd name="T4" fmla="*/ 110 w 110"/>
                <a:gd name="T5" fmla="*/ 0 h 128"/>
                <a:gd name="T6" fmla="*/ 110 w 110"/>
                <a:gd name="T7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110" y="128"/>
                  </a:moveTo>
                  <a:lnTo>
                    <a:pt x="0" y="64"/>
                  </a:lnTo>
                  <a:lnTo>
                    <a:pt x="110" y="0"/>
                  </a:lnTo>
                  <a:lnTo>
                    <a:pt x="110" y="12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9" name="Freeform 40"/>
            <p:cNvSpPr>
              <a:spLocks/>
            </p:cNvSpPr>
            <p:nvPr/>
          </p:nvSpPr>
          <p:spPr bwMode="auto">
            <a:xfrm>
              <a:off x="8902700" y="128379"/>
              <a:ext cx="241300" cy="280785"/>
            </a:xfrm>
            <a:custGeom>
              <a:avLst/>
              <a:gdLst>
                <a:gd name="T0" fmla="*/ 0 w 110"/>
                <a:gd name="T1" fmla="*/ 0 h 128"/>
                <a:gd name="T2" fmla="*/ 110 w 110"/>
                <a:gd name="T3" fmla="*/ 65 h 128"/>
                <a:gd name="T4" fmla="*/ 0 w 110"/>
                <a:gd name="T5" fmla="*/ 128 h 128"/>
                <a:gd name="T6" fmla="*/ 0 w 110"/>
                <a:gd name="T7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0" y="0"/>
                  </a:moveTo>
                  <a:lnTo>
                    <a:pt x="110" y="65"/>
                  </a:lnTo>
                  <a:lnTo>
                    <a:pt x="0" y="12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0" name="Freeform 11"/>
            <p:cNvSpPr>
              <a:spLocks/>
            </p:cNvSpPr>
            <p:nvPr/>
          </p:nvSpPr>
          <p:spPr bwMode="auto">
            <a:xfrm>
              <a:off x="8178800" y="411359"/>
              <a:ext cx="241300" cy="280785"/>
            </a:xfrm>
            <a:custGeom>
              <a:avLst/>
              <a:gdLst>
                <a:gd name="T0" fmla="*/ 110 w 110"/>
                <a:gd name="T1" fmla="*/ 128 h 128"/>
                <a:gd name="T2" fmla="*/ 0 w 110"/>
                <a:gd name="T3" fmla="*/ 64 h 128"/>
                <a:gd name="T4" fmla="*/ 110 w 110"/>
                <a:gd name="T5" fmla="*/ 0 h 128"/>
                <a:gd name="T6" fmla="*/ 110 w 110"/>
                <a:gd name="T7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110" y="128"/>
                  </a:moveTo>
                  <a:lnTo>
                    <a:pt x="0" y="64"/>
                  </a:lnTo>
                  <a:lnTo>
                    <a:pt x="110" y="0"/>
                  </a:lnTo>
                  <a:lnTo>
                    <a:pt x="110" y="12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1" name="Freeform 23"/>
            <p:cNvSpPr>
              <a:spLocks/>
            </p:cNvSpPr>
            <p:nvPr/>
          </p:nvSpPr>
          <p:spPr bwMode="auto">
            <a:xfrm>
              <a:off x="8661400" y="972930"/>
              <a:ext cx="241300" cy="280785"/>
            </a:xfrm>
            <a:custGeom>
              <a:avLst/>
              <a:gdLst>
                <a:gd name="T0" fmla="*/ 110 w 110"/>
                <a:gd name="T1" fmla="*/ 128 h 128"/>
                <a:gd name="T2" fmla="*/ 0 w 110"/>
                <a:gd name="T3" fmla="*/ 64 h 128"/>
                <a:gd name="T4" fmla="*/ 110 w 110"/>
                <a:gd name="T5" fmla="*/ 0 h 128"/>
                <a:gd name="T6" fmla="*/ 110 w 110"/>
                <a:gd name="T7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110" y="128"/>
                  </a:moveTo>
                  <a:lnTo>
                    <a:pt x="0" y="64"/>
                  </a:lnTo>
                  <a:lnTo>
                    <a:pt x="110" y="0"/>
                  </a:lnTo>
                  <a:lnTo>
                    <a:pt x="110" y="12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2" name="Freeform 44"/>
            <p:cNvSpPr>
              <a:spLocks/>
            </p:cNvSpPr>
            <p:nvPr/>
          </p:nvSpPr>
          <p:spPr bwMode="auto">
            <a:xfrm>
              <a:off x="8902700" y="-152406"/>
              <a:ext cx="241300" cy="282980"/>
            </a:xfrm>
            <a:custGeom>
              <a:avLst/>
              <a:gdLst>
                <a:gd name="T0" fmla="*/ 0 w 110"/>
                <a:gd name="T1" fmla="*/ 0 h 129"/>
                <a:gd name="T2" fmla="*/ 110 w 110"/>
                <a:gd name="T3" fmla="*/ 65 h 129"/>
                <a:gd name="T4" fmla="*/ 0 w 110"/>
                <a:gd name="T5" fmla="*/ 129 h 129"/>
                <a:gd name="T6" fmla="*/ 0 w 110"/>
                <a:gd name="T7" fmla="*/ 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9">
                  <a:moveTo>
                    <a:pt x="0" y="0"/>
                  </a:moveTo>
                  <a:lnTo>
                    <a:pt x="110" y="65"/>
                  </a:lnTo>
                  <a:lnTo>
                    <a:pt x="0" y="129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83" name="Freeform 45"/>
          <p:cNvSpPr>
            <a:spLocks/>
          </p:cNvSpPr>
          <p:nvPr userDrawn="1"/>
        </p:nvSpPr>
        <p:spPr bwMode="auto">
          <a:xfrm>
            <a:off x="8420100" y="128379"/>
            <a:ext cx="484794" cy="568153"/>
          </a:xfrm>
          <a:custGeom>
            <a:avLst/>
            <a:gdLst>
              <a:gd name="T0" fmla="*/ 0 w 221"/>
              <a:gd name="T1" fmla="*/ 0 h 259"/>
              <a:gd name="T2" fmla="*/ 0 w 221"/>
              <a:gd name="T3" fmla="*/ 259 h 259"/>
              <a:gd name="T4" fmla="*/ 221 w 221"/>
              <a:gd name="T5" fmla="*/ 129 h 259"/>
              <a:gd name="T6" fmla="*/ 0 w 221"/>
              <a:gd name="T7" fmla="*/ 0 h 2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21" h="259">
                <a:moveTo>
                  <a:pt x="0" y="0"/>
                </a:moveTo>
                <a:lnTo>
                  <a:pt x="0" y="259"/>
                </a:lnTo>
                <a:lnTo>
                  <a:pt x="221" y="129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ffectLst>
            <a:outerShdw blurRad="635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53425" y="269871"/>
            <a:ext cx="508794" cy="273844"/>
          </a:xfrm>
        </p:spPr>
        <p:txBody>
          <a:bodyPr/>
          <a:lstStyle>
            <a:lvl1pPr algn="ctr">
              <a:defRPr sz="1050" b="1">
                <a:solidFill>
                  <a:schemeClr val="accent1"/>
                </a:solidFill>
              </a:defRPr>
            </a:lvl1pPr>
          </a:lstStyle>
          <a:p>
            <a:fld id="{B6DC25A4-3C61-4B42-BD00-540179DCC986}" type="slidenum">
              <a:rPr lang="id-ID" smtClean="0"/>
              <a:pPr/>
              <a:t>‹#›</a:t>
            </a:fld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853499090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lcome Me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49094" y="3255516"/>
            <a:ext cx="4502150" cy="1325563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edit Master title</a:t>
            </a:r>
            <a:endParaRPr lang="id-ID" dirty="0"/>
          </a:p>
        </p:txBody>
      </p:sp>
      <p:sp>
        <p:nvSpPr>
          <p:cNvPr id="29" name="Subtitle 2"/>
          <p:cNvSpPr>
            <a:spLocks noGrp="1"/>
          </p:cNvSpPr>
          <p:nvPr userDrawn="1">
            <p:ph type="subTitle" idx="1"/>
          </p:nvPr>
        </p:nvSpPr>
        <p:spPr>
          <a:xfrm>
            <a:off x="3849094" y="4287707"/>
            <a:ext cx="4502150" cy="365387"/>
          </a:xfrm>
        </p:spPr>
        <p:txBody>
          <a:bodyPr>
            <a:no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31" name="Text Placeholder 30"/>
          <p:cNvSpPr>
            <a:spLocks noGrp="1"/>
          </p:cNvSpPr>
          <p:nvPr userDrawn="1">
            <p:ph type="body" sz="quarter" idx="10"/>
          </p:nvPr>
        </p:nvSpPr>
        <p:spPr>
          <a:xfrm>
            <a:off x="3849866" y="4690533"/>
            <a:ext cx="4502150" cy="157122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9" name="Freeform 93">
            <a:hlinkClick r:id="" action="ppaction://hlinkshowjump?jump=nextslide"/>
          </p:cNvPr>
          <p:cNvSpPr>
            <a:spLocks/>
          </p:cNvSpPr>
          <p:nvPr userDrawn="1"/>
        </p:nvSpPr>
        <p:spPr bwMode="auto">
          <a:xfrm>
            <a:off x="8719164" y="6388938"/>
            <a:ext cx="177187" cy="274751"/>
          </a:xfrm>
          <a:custGeom>
            <a:avLst/>
            <a:gdLst>
              <a:gd name="T0" fmla="*/ 0 w 632"/>
              <a:gd name="T1" fmla="*/ 0 h 735"/>
              <a:gd name="T2" fmla="*/ 632 w 632"/>
              <a:gd name="T3" fmla="*/ 366 h 735"/>
              <a:gd name="T4" fmla="*/ 0 w 632"/>
              <a:gd name="T5" fmla="*/ 735 h 735"/>
              <a:gd name="T6" fmla="*/ 0 w 632"/>
              <a:gd name="T7" fmla="*/ 0 h 7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32" h="735">
                <a:moveTo>
                  <a:pt x="0" y="0"/>
                </a:moveTo>
                <a:lnTo>
                  <a:pt x="632" y="366"/>
                </a:lnTo>
                <a:lnTo>
                  <a:pt x="0" y="73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sz="1350"/>
          </a:p>
        </p:txBody>
      </p:sp>
      <p:sp>
        <p:nvSpPr>
          <p:cNvPr id="40" name="Freeform 70">
            <a:hlinkClick r:id="" action="ppaction://hlinkshowjump?jump=previousslide"/>
          </p:cNvPr>
          <p:cNvSpPr>
            <a:spLocks/>
          </p:cNvSpPr>
          <p:nvPr userDrawn="1"/>
        </p:nvSpPr>
        <p:spPr bwMode="auto">
          <a:xfrm>
            <a:off x="8361003" y="6388938"/>
            <a:ext cx="177187" cy="274751"/>
          </a:xfrm>
          <a:custGeom>
            <a:avLst/>
            <a:gdLst>
              <a:gd name="T0" fmla="*/ 632 w 632"/>
              <a:gd name="T1" fmla="*/ 735 h 735"/>
              <a:gd name="T2" fmla="*/ 0 w 632"/>
              <a:gd name="T3" fmla="*/ 366 h 735"/>
              <a:gd name="T4" fmla="*/ 632 w 632"/>
              <a:gd name="T5" fmla="*/ 0 h 735"/>
              <a:gd name="T6" fmla="*/ 632 w 632"/>
              <a:gd name="T7" fmla="*/ 735 h 7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32" h="735">
                <a:moveTo>
                  <a:pt x="632" y="735"/>
                </a:moveTo>
                <a:lnTo>
                  <a:pt x="0" y="366"/>
                </a:lnTo>
                <a:lnTo>
                  <a:pt x="632" y="0"/>
                </a:lnTo>
                <a:lnTo>
                  <a:pt x="632" y="73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sz="1350"/>
          </a:p>
        </p:txBody>
      </p:sp>
      <p:grpSp>
        <p:nvGrpSpPr>
          <p:cNvPr id="56" name="Group 55"/>
          <p:cNvGrpSpPr/>
          <p:nvPr userDrawn="1"/>
        </p:nvGrpSpPr>
        <p:grpSpPr>
          <a:xfrm>
            <a:off x="6213660" y="-513178"/>
            <a:ext cx="2207182" cy="2999204"/>
            <a:chOff x="6213660" y="-513178"/>
            <a:chExt cx="2207182" cy="2999204"/>
          </a:xfrm>
        </p:grpSpPr>
        <p:sp>
          <p:nvSpPr>
            <p:cNvPr id="57" name="Freeform 55"/>
            <p:cNvSpPr>
              <a:spLocks/>
            </p:cNvSpPr>
            <p:nvPr/>
          </p:nvSpPr>
          <p:spPr bwMode="auto">
            <a:xfrm>
              <a:off x="6213660" y="-83389"/>
              <a:ext cx="736116" cy="856084"/>
            </a:xfrm>
            <a:custGeom>
              <a:avLst/>
              <a:gdLst>
                <a:gd name="T0" fmla="*/ 632 w 632"/>
                <a:gd name="T1" fmla="*/ 735 h 735"/>
                <a:gd name="T2" fmla="*/ 0 w 632"/>
                <a:gd name="T3" fmla="*/ 366 h 735"/>
                <a:gd name="T4" fmla="*/ 632 w 632"/>
                <a:gd name="T5" fmla="*/ 0 h 735"/>
                <a:gd name="T6" fmla="*/ 632 w 632"/>
                <a:gd name="T7" fmla="*/ 735 h 7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2" h="735">
                  <a:moveTo>
                    <a:pt x="632" y="735"/>
                  </a:moveTo>
                  <a:lnTo>
                    <a:pt x="0" y="366"/>
                  </a:lnTo>
                  <a:lnTo>
                    <a:pt x="632" y="0"/>
                  </a:lnTo>
                  <a:lnTo>
                    <a:pt x="632" y="73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8" name="Freeform 59"/>
            <p:cNvSpPr>
              <a:spLocks/>
            </p:cNvSpPr>
            <p:nvPr/>
          </p:nvSpPr>
          <p:spPr bwMode="auto">
            <a:xfrm>
              <a:off x="6949775" y="772694"/>
              <a:ext cx="734952" cy="857249"/>
            </a:xfrm>
            <a:custGeom>
              <a:avLst/>
              <a:gdLst>
                <a:gd name="T0" fmla="*/ 0 w 631"/>
                <a:gd name="T1" fmla="*/ 0 h 736"/>
                <a:gd name="T2" fmla="*/ 631 w 631"/>
                <a:gd name="T3" fmla="*/ 369 h 736"/>
                <a:gd name="T4" fmla="*/ 0 w 631"/>
                <a:gd name="T5" fmla="*/ 736 h 736"/>
                <a:gd name="T6" fmla="*/ 0 w 631"/>
                <a:gd name="T7" fmla="*/ 0 h 7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1" h="736">
                  <a:moveTo>
                    <a:pt x="0" y="0"/>
                  </a:moveTo>
                  <a:lnTo>
                    <a:pt x="631" y="369"/>
                  </a:lnTo>
                  <a:lnTo>
                    <a:pt x="0" y="7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9" name="Freeform 63"/>
            <p:cNvSpPr>
              <a:spLocks/>
            </p:cNvSpPr>
            <p:nvPr/>
          </p:nvSpPr>
          <p:spPr bwMode="auto">
            <a:xfrm>
              <a:off x="6949775" y="-513178"/>
              <a:ext cx="734952" cy="856084"/>
            </a:xfrm>
            <a:custGeom>
              <a:avLst/>
              <a:gdLst>
                <a:gd name="T0" fmla="*/ 631 w 631"/>
                <a:gd name="T1" fmla="*/ 735 h 735"/>
                <a:gd name="T2" fmla="*/ 0 w 631"/>
                <a:gd name="T3" fmla="*/ 369 h 735"/>
                <a:gd name="T4" fmla="*/ 631 w 631"/>
                <a:gd name="T5" fmla="*/ 0 h 735"/>
                <a:gd name="T6" fmla="*/ 631 w 631"/>
                <a:gd name="T7" fmla="*/ 735 h 7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1" h="735">
                  <a:moveTo>
                    <a:pt x="631" y="735"/>
                  </a:moveTo>
                  <a:lnTo>
                    <a:pt x="0" y="369"/>
                  </a:lnTo>
                  <a:lnTo>
                    <a:pt x="631" y="0"/>
                  </a:lnTo>
                  <a:lnTo>
                    <a:pt x="631" y="73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0" name="Freeform 66"/>
            <p:cNvSpPr>
              <a:spLocks/>
            </p:cNvSpPr>
            <p:nvPr/>
          </p:nvSpPr>
          <p:spPr bwMode="auto">
            <a:xfrm>
              <a:off x="7684726" y="1629942"/>
              <a:ext cx="736116" cy="856084"/>
            </a:xfrm>
            <a:custGeom>
              <a:avLst/>
              <a:gdLst>
                <a:gd name="T0" fmla="*/ 632 w 632"/>
                <a:gd name="T1" fmla="*/ 735 h 735"/>
                <a:gd name="T2" fmla="*/ 0 w 632"/>
                <a:gd name="T3" fmla="*/ 369 h 735"/>
                <a:gd name="T4" fmla="*/ 632 w 632"/>
                <a:gd name="T5" fmla="*/ 0 h 735"/>
                <a:gd name="T6" fmla="*/ 632 w 632"/>
                <a:gd name="T7" fmla="*/ 735 h 7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2" h="735">
                  <a:moveTo>
                    <a:pt x="632" y="735"/>
                  </a:moveTo>
                  <a:lnTo>
                    <a:pt x="0" y="369"/>
                  </a:lnTo>
                  <a:lnTo>
                    <a:pt x="632" y="0"/>
                  </a:lnTo>
                  <a:lnTo>
                    <a:pt x="632" y="73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1" name="Freeform 69"/>
            <p:cNvSpPr>
              <a:spLocks/>
            </p:cNvSpPr>
            <p:nvPr/>
          </p:nvSpPr>
          <p:spPr bwMode="auto">
            <a:xfrm>
              <a:off x="7684726" y="342906"/>
              <a:ext cx="736116" cy="859577"/>
            </a:xfrm>
            <a:custGeom>
              <a:avLst/>
              <a:gdLst>
                <a:gd name="T0" fmla="*/ 0 w 632"/>
                <a:gd name="T1" fmla="*/ 0 h 738"/>
                <a:gd name="T2" fmla="*/ 632 w 632"/>
                <a:gd name="T3" fmla="*/ 369 h 738"/>
                <a:gd name="T4" fmla="*/ 0 w 632"/>
                <a:gd name="T5" fmla="*/ 738 h 738"/>
                <a:gd name="T6" fmla="*/ 0 w 632"/>
                <a:gd name="T7" fmla="*/ 0 h 7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2" h="738">
                  <a:moveTo>
                    <a:pt x="0" y="0"/>
                  </a:moveTo>
                  <a:lnTo>
                    <a:pt x="632" y="369"/>
                  </a:lnTo>
                  <a:lnTo>
                    <a:pt x="0" y="7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62" name="Group 61"/>
          <p:cNvGrpSpPr/>
          <p:nvPr userDrawn="1"/>
        </p:nvGrpSpPr>
        <p:grpSpPr>
          <a:xfrm>
            <a:off x="5477544" y="-513178"/>
            <a:ext cx="3679414" cy="4285078"/>
            <a:chOff x="5477544" y="-513178"/>
            <a:chExt cx="3679414" cy="4285078"/>
          </a:xfrm>
        </p:grpSpPr>
        <p:sp>
          <p:nvSpPr>
            <p:cNvPr id="63" name="Freeform 71"/>
            <p:cNvSpPr>
              <a:spLocks/>
            </p:cNvSpPr>
            <p:nvPr/>
          </p:nvSpPr>
          <p:spPr bwMode="auto">
            <a:xfrm>
              <a:off x="7684726" y="-513178"/>
              <a:ext cx="736116" cy="856084"/>
            </a:xfrm>
            <a:custGeom>
              <a:avLst/>
              <a:gdLst>
                <a:gd name="T0" fmla="*/ 0 w 632"/>
                <a:gd name="T1" fmla="*/ 0 h 735"/>
                <a:gd name="T2" fmla="*/ 632 w 632"/>
                <a:gd name="T3" fmla="*/ 369 h 735"/>
                <a:gd name="T4" fmla="*/ 0 w 632"/>
                <a:gd name="T5" fmla="*/ 735 h 735"/>
                <a:gd name="T6" fmla="*/ 0 w 632"/>
                <a:gd name="T7" fmla="*/ 0 h 7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2" h="735">
                  <a:moveTo>
                    <a:pt x="0" y="0"/>
                  </a:moveTo>
                  <a:lnTo>
                    <a:pt x="632" y="369"/>
                  </a:lnTo>
                  <a:lnTo>
                    <a:pt x="0" y="7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4" name="Freeform 53"/>
            <p:cNvSpPr>
              <a:spLocks/>
            </p:cNvSpPr>
            <p:nvPr/>
          </p:nvSpPr>
          <p:spPr bwMode="auto">
            <a:xfrm>
              <a:off x="6213660" y="772694"/>
              <a:ext cx="736116" cy="857249"/>
            </a:xfrm>
            <a:custGeom>
              <a:avLst/>
              <a:gdLst>
                <a:gd name="T0" fmla="*/ 632 w 632"/>
                <a:gd name="T1" fmla="*/ 736 h 736"/>
                <a:gd name="T2" fmla="*/ 0 w 632"/>
                <a:gd name="T3" fmla="*/ 369 h 736"/>
                <a:gd name="T4" fmla="*/ 632 w 632"/>
                <a:gd name="T5" fmla="*/ 0 h 736"/>
                <a:gd name="T6" fmla="*/ 632 w 632"/>
                <a:gd name="T7" fmla="*/ 736 h 7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2" h="736">
                  <a:moveTo>
                    <a:pt x="632" y="736"/>
                  </a:moveTo>
                  <a:lnTo>
                    <a:pt x="0" y="369"/>
                  </a:lnTo>
                  <a:lnTo>
                    <a:pt x="632" y="0"/>
                  </a:lnTo>
                  <a:lnTo>
                    <a:pt x="632" y="73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5" name="Freeform 54"/>
            <p:cNvSpPr>
              <a:spLocks/>
            </p:cNvSpPr>
            <p:nvPr/>
          </p:nvSpPr>
          <p:spPr bwMode="auto">
            <a:xfrm>
              <a:off x="5477544" y="342906"/>
              <a:ext cx="736116" cy="859577"/>
            </a:xfrm>
            <a:custGeom>
              <a:avLst/>
              <a:gdLst>
                <a:gd name="T0" fmla="*/ 632 w 632"/>
                <a:gd name="T1" fmla="*/ 738 h 738"/>
                <a:gd name="T2" fmla="*/ 0 w 632"/>
                <a:gd name="T3" fmla="*/ 369 h 738"/>
                <a:gd name="T4" fmla="*/ 632 w 632"/>
                <a:gd name="T5" fmla="*/ 0 h 738"/>
                <a:gd name="T6" fmla="*/ 632 w 632"/>
                <a:gd name="T7" fmla="*/ 738 h 7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2" h="738">
                  <a:moveTo>
                    <a:pt x="632" y="738"/>
                  </a:moveTo>
                  <a:lnTo>
                    <a:pt x="0" y="369"/>
                  </a:lnTo>
                  <a:lnTo>
                    <a:pt x="632" y="0"/>
                  </a:lnTo>
                  <a:lnTo>
                    <a:pt x="632" y="73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6" name="Freeform 56"/>
            <p:cNvSpPr>
              <a:spLocks/>
            </p:cNvSpPr>
            <p:nvPr/>
          </p:nvSpPr>
          <p:spPr bwMode="auto">
            <a:xfrm>
              <a:off x="6213660" y="-513178"/>
              <a:ext cx="736116" cy="856084"/>
            </a:xfrm>
            <a:custGeom>
              <a:avLst/>
              <a:gdLst>
                <a:gd name="T0" fmla="*/ 0 w 632"/>
                <a:gd name="T1" fmla="*/ 0 h 735"/>
                <a:gd name="T2" fmla="*/ 632 w 632"/>
                <a:gd name="T3" fmla="*/ 369 h 735"/>
                <a:gd name="T4" fmla="*/ 0 w 632"/>
                <a:gd name="T5" fmla="*/ 735 h 735"/>
                <a:gd name="T6" fmla="*/ 0 w 632"/>
                <a:gd name="T7" fmla="*/ 0 h 7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2" h="735">
                  <a:moveTo>
                    <a:pt x="0" y="0"/>
                  </a:moveTo>
                  <a:lnTo>
                    <a:pt x="632" y="369"/>
                  </a:lnTo>
                  <a:lnTo>
                    <a:pt x="0" y="7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7" name="Freeform 68"/>
            <p:cNvSpPr>
              <a:spLocks/>
            </p:cNvSpPr>
            <p:nvPr/>
          </p:nvSpPr>
          <p:spPr bwMode="auto">
            <a:xfrm>
              <a:off x="7684726" y="772694"/>
              <a:ext cx="736116" cy="857249"/>
            </a:xfrm>
            <a:custGeom>
              <a:avLst/>
              <a:gdLst>
                <a:gd name="T0" fmla="*/ 632 w 632"/>
                <a:gd name="T1" fmla="*/ 736 h 736"/>
                <a:gd name="T2" fmla="*/ 0 w 632"/>
                <a:gd name="T3" fmla="*/ 369 h 736"/>
                <a:gd name="T4" fmla="*/ 632 w 632"/>
                <a:gd name="T5" fmla="*/ 0 h 736"/>
                <a:gd name="T6" fmla="*/ 632 w 632"/>
                <a:gd name="T7" fmla="*/ 736 h 7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2" h="736">
                  <a:moveTo>
                    <a:pt x="632" y="736"/>
                  </a:moveTo>
                  <a:lnTo>
                    <a:pt x="0" y="369"/>
                  </a:lnTo>
                  <a:lnTo>
                    <a:pt x="632" y="0"/>
                  </a:lnTo>
                  <a:lnTo>
                    <a:pt x="632" y="73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8" name="Freeform 73"/>
            <p:cNvSpPr>
              <a:spLocks/>
            </p:cNvSpPr>
            <p:nvPr/>
          </p:nvSpPr>
          <p:spPr bwMode="auto">
            <a:xfrm>
              <a:off x="8420842" y="2915816"/>
              <a:ext cx="736116" cy="856084"/>
            </a:xfrm>
            <a:custGeom>
              <a:avLst/>
              <a:gdLst>
                <a:gd name="T0" fmla="*/ 632 w 632"/>
                <a:gd name="T1" fmla="*/ 735 h 735"/>
                <a:gd name="T2" fmla="*/ 0 w 632"/>
                <a:gd name="T3" fmla="*/ 369 h 735"/>
                <a:gd name="T4" fmla="*/ 632 w 632"/>
                <a:gd name="T5" fmla="*/ 0 h 735"/>
                <a:gd name="T6" fmla="*/ 632 w 632"/>
                <a:gd name="T7" fmla="*/ 735 h 7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2" h="735">
                  <a:moveTo>
                    <a:pt x="632" y="735"/>
                  </a:moveTo>
                  <a:lnTo>
                    <a:pt x="0" y="369"/>
                  </a:lnTo>
                  <a:lnTo>
                    <a:pt x="632" y="0"/>
                  </a:lnTo>
                  <a:lnTo>
                    <a:pt x="632" y="73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9" name="Freeform 79"/>
            <p:cNvSpPr>
              <a:spLocks/>
            </p:cNvSpPr>
            <p:nvPr/>
          </p:nvSpPr>
          <p:spPr bwMode="auto">
            <a:xfrm>
              <a:off x="8420842" y="2059732"/>
              <a:ext cx="736116" cy="856084"/>
            </a:xfrm>
            <a:custGeom>
              <a:avLst/>
              <a:gdLst>
                <a:gd name="T0" fmla="*/ 632 w 632"/>
                <a:gd name="T1" fmla="*/ 735 h 735"/>
                <a:gd name="T2" fmla="*/ 0 w 632"/>
                <a:gd name="T3" fmla="*/ 366 h 735"/>
                <a:gd name="T4" fmla="*/ 632 w 632"/>
                <a:gd name="T5" fmla="*/ 0 h 735"/>
                <a:gd name="T6" fmla="*/ 632 w 632"/>
                <a:gd name="T7" fmla="*/ 735 h 7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2" h="735">
                  <a:moveTo>
                    <a:pt x="632" y="735"/>
                  </a:moveTo>
                  <a:lnTo>
                    <a:pt x="0" y="366"/>
                  </a:lnTo>
                  <a:lnTo>
                    <a:pt x="632" y="0"/>
                  </a:lnTo>
                  <a:lnTo>
                    <a:pt x="632" y="73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0" name="Freeform 93"/>
            <p:cNvSpPr>
              <a:spLocks/>
            </p:cNvSpPr>
            <p:nvPr/>
          </p:nvSpPr>
          <p:spPr bwMode="auto">
            <a:xfrm>
              <a:off x="8420842" y="-83389"/>
              <a:ext cx="736116" cy="856084"/>
            </a:xfrm>
            <a:custGeom>
              <a:avLst/>
              <a:gdLst>
                <a:gd name="T0" fmla="*/ 0 w 632"/>
                <a:gd name="T1" fmla="*/ 0 h 735"/>
                <a:gd name="T2" fmla="*/ 632 w 632"/>
                <a:gd name="T3" fmla="*/ 366 h 735"/>
                <a:gd name="T4" fmla="*/ 0 w 632"/>
                <a:gd name="T5" fmla="*/ 735 h 735"/>
                <a:gd name="T6" fmla="*/ 0 w 632"/>
                <a:gd name="T7" fmla="*/ 0 h 7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2" h="735">
                  <a:moveTo>
                    <a:pt x="0" y="0"/>
                  </a:moveTo>
                  <a:lnTo>
                    <a:pt x="632" y="366"/>
                  </a:lnTo>
                  <a:lnTo>
                    <a:pt x="0" y="7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1" name="Freeform 80"/>
            <p:cNvSpPr>
              <a:spLocks/>
            </p:cNvSpPr>
            <p:nvPr/>
          </p:nvSpPr>
          <p:spPr bwMode="auto">
            <a:xfrm>
              <a:off x="8420842" y="1202484"/>
              <a:ext cx="736116" cy="857249"/>
            </a:xfrm>
            <a:custGeom>
              <a:avLst/>
              <a:gdLst>
                <a:gd name="T0" fmla="*/ 632 w 632"/>
                <a:gd name="T1" fmla="*/ 736 h 736"/>
                <a:gd name="T2" fmla="*/ 0 w 632"/>
                <a:gd name="T3" fmla="*/ 367 h 736"/>
                <a:gd name="T4" fmla="*/ 632 w 632"/>
                <a:gd name="T5" fmla="*/ 0 h 736"/>
                <a:gd name="T6" fmla="*/ 632 w 632"/>
                <a:gd name="T7" fmla="*/ 736 h 7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2" h="736">
                  <a:moveTo>
                    <a:pt x="632" y="736"/>
                  </a:moveTo>
                  <a:lnTo>
                    <a:pt x="0" y="367"/>
                  </a:lnTo>
                  <a:lnTo>
                    <a:pt x="632" y="0"/>
                  </a:lnTo>
                  <a:lnTo>
                    <a:pt x="632" y="73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72" name="Group 71"/>
          <p:cNvGrpSpPr/>
          <p:nvPr userDrawn="1"/>
        </p:nvGrpSpPr>
        <p:grpSpPr>
          <a:xfrm>
            <a:off x="6213660" y="-513178"/>
            <a:ext cx="2943298" cy="3858783"/>
            <a:chOff x="6213660" y="-513178"/>
            <a:chExt cx="2943298" cy="3858783"/>
          </a:xfrm>
        </p:grpSpPr>
        <p:sp>
          <p:nvSpPr>
            <p:cNvPr id="73" name="Freeform 74"/>
            <p:cNvSpPr>
              <a:spLocks/>
            </p:cNvSpPr>
            <p:nvPr/>
          </p:nvSpPr>
          <p:spPr bwMode="auto">
            <a:xfrm>
              <a:off x="8420842" y="2486028"/>
              <a:ext cx="736116" cy="859577"/>
            </a:xfrm>
            <a:custGeom>
              <a:avLst/>
              <a:gdLst>
                <a:gd name="T0" fmla="*/ 0 w 632"/>
                <a:gd name="T1" fmla="*/ 0 h 738"/>
                <a:gd name="T2" fmla="*/ 632 w 632"/>
                <a:gd name="T3" fmla="*/ 369 h 738"/>
                <a:gd name="T4" fmla="*/ 0 w 632"/>
                <a:gd name="T5" fmla="*/ 738 h 738"/>
                <a:gd name="T6" fmla="*/ 0 w 632"/>
                <a:gd name="T7" fmla="*/ 0 h 7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2" h="738">
                  <a:moveTo>
                    <a:pt x="0" y="0"/>
                  </a:moveTo>
                  <a:lnTo>
                    <a:pt x="632" y="369"/>
                  </a:lnTo>
                  <a:lnTo>
                    <a:pt x="0" y="7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4" name="Freeform 70"/>
            <p:cNvSpPr>
              <a:spLocks/>
            </p:cNvSpPr>
            <p:nvPr/>
          </p:nvSpPr>
          <p:spPr bwMode="auto">
            <a:xfrm>
              <a:off x="7684727" y="-83389"/>
              <a:ext cx="736116" cy="856084"/>
            </a:xfrm>
            <a:custGeom>
              <a:avLst/>
              <a:gdLst>
                <a:gd name="T0" fmla="*/ 632 w 632"/>
                <a:gd name="T1" fmla="*/ 735 h 735"/>
                <a:gd name="T2" fmla="*/ 0 w 632"/>
                <a:gd name="T3" fmla="*/ 366 h 735"/>
                <a:gd name="T4" fmla="*/ 632 w 632"/>
                <a:gd name="T5" fmla="*/ 0 h 735"/>
                <a:gd name="T6" fmla="*/ 632 w 632"/>
                <a:gd name="T7" fmla="*/ 735 h 7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2" h="735">
                  <a:moveTo>
                    <a:pt x="632" y="735"/>
                  </a:moveTo>
                  <a:lnTo>
                    <a:pt x="0" y="366"/>
                  </a:lnTo>
                  <a:lnTo>
                    <a:pt x="632" y="0"/>
                  </a:lnTo>
                  <a:lnTo>
                    <a:pt x="632" y="73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5" name="Freeform 57"/>
            <p:cNvSpPr>
              <a:spLocks/>
            </p:cNvSpPr>
            <p:nvPr/>
          </p:nvSpPr>
          <p:spPr bwMode="auto">
            <a:xfrm>
              <a:off x="6949775" y="1629943"/>
              <a:ext cx="734952" cy="856084"/>
            </a:xfrm>
            <a:custGeom>
              <a:avLst/>
              <a:gdLst>
                <a:gd name="T0" fmla="*/ 0 w 631"/>
                <a:gd name="T1" fmla="*/ 0 h 735"/>
                <a:gd name="T2" fmla="*/ 631 w 631"/>
                <a:gd name="T3" fmla="*/ 369 h 735"/>
                <a:gd name="T4" fmla="*/ 0 w 631"/>
                <a:gd name="T5" fmla="*/ 735 h 735"/>
                <a:gd name="T6" fmla="*/ 0 w 631"/>
                <a:gd name="T7" fmla="*/ 0 h 7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1" h="735">
                  <a:moveTo>
                    <a:pt x="0" y="0"/>
                  </a:moveTo>
                  <a:lnTo>
                    <a:pt x="631" y="369"/>
                  </a:lnTo>
                  <a:lnTo>
                    <a:pt x="0" y="7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6" name="Freeform 60"/>
            <p:cNvSpPr>
              <a:spLocks/>
            </p:cNvSpPr>
            <p:nvPr/>
          </p:nvSpPr>
          <p:spPr bwMode="auto">
            <a:xfrm>
              <a:off x="6213660" y="342906"/>
              <a:ext cx="736116" cy="859577"/>
            </a:xfrm>
            <a:custGeom>
              <a:avLst/>
              <a:gdLst>
                <a:gd name="T0" fmla="*/ 0 w 632"/>
                <a:gd name="T1" fmla="*/ 0 h 738"/>
                <a:gd name="T2" fmla="*/ 632 w 632"/>
                <a:gd name="T3" fmla="*/ 369 h 738"/>
                <a:gd name="T4" fmla="*/ 0 w 632"/>
                <a:gd name="T5" fmla="*/ 738 h 738"/>
                <a:gd name="T6" fmla="*/ 0 w 632"/>
                <a:gd name="T7" fmla="*/ 0 h 7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2" h="738">
                  <a:moveTo>
                    <a:pt x="0" y="0"/>
                  </a:moveTo>
                  <a:lnTo>
                    <a:pt x="632" y="369"/>
                  </a:lnTo>
                  <a:lnTo>
                    <a:pt x="0" y="7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7" name="Freeform 62"/>
            <p:cNvSpPr>
              <a:spLocks/>
            </p:cNvSpPr>
            <p:nvPr/>
          </p:nvSpPr>
          <p:spPr bwMode="auto">
            <a:xfrm>
              <a:off x="6949775" y="-83389"/>
              <a:ext cx="734952" cy="856084"/>
            </a:xfrm>
            <a:custGeom>
              <a:avLst/>
              <a:gdLst>
                <a:gd name="T0" fmla="*/ 0 w 631"/>
                <a:gd name="T1" fmla="*/ 0 h 735"/>
                <a:gd name="T2" fmla="*/ 631 w 631"/>
                <a:gd name="T3" fmla="*/ 366 h 735"/>
                <a:gd name="T4" fmla="*/ 0 w 631"/>
                <a:gd name="T5" fmla="*/ 735 h 735"/>
                <a:gd name="T6" fmla="*/ 0 w 631"/>
                <a:gd name="T7" fmla="*/ 0 h 7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1" h="735">
                  <a:moveTo>
                    <a:pt x="0" y="0"/>
                  </a:moveTo>
                  <a:lnTo>
                    <a:pt x="631" y="366"/>
                  </a:lnTo>
                  <a:lnTo>
                    <a:pt x="0" y="7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8" name="Freeform 67"/>
            <p:cNvSpPr>
              <a:spLocks/>
            </p:cNvSpPr>
            <p:nvPr/>
          </p:nvSpPr>
          <p:spPr bwMode="auto">
            <a:xfrm>
              <a:off x="7684727" y="1202484"/>
              <a:ext cx="736116" cy="857249"/>
            </a:xfrm>
            <a:custGeom>
              <a:avLst/>
              <a:gdLst>
                <a:gd name="T0" fmla="*/ 0 w 632"/>
                <a:gd name="T1" fmla="*/ 0 h 736"/>
                <a:gd name="T2" fmla="*/ 632 w 632"/>
                <a:gd name="T3" fmla="*/ 367 h 736"/>
                <a:gd name="T4" fmla="*/ 0 w 632"/>
                <a:gd name="T5" fmla="*/ 736 h 736"/>
                <a:gd name="T6" fmla="*/ 0 w 632"/>
                <a:gd name="T7" fmla="*/ 0 h 7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2" h="736">
                  <a:moveTo>
                    <a:pt x="0" y="0"/>
                  </a:moveTo>
                  <a:lnTo>
                    <a:pt x="632" y="367"/>
                  </a:lnTo>
                  <a:lnTo>
                    <a:pt x="0" y="7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9" name="Freeform 81"/>
            <p:cNvSpPr>
              <a:spLocks/>
            </p:cNvSpPr>
            <p:nvPr/>
          </p:nvSpPr>
          <p:spPr bwMode="auto">
            <a:xfrm>
              <a:off x="8420842" y="772694"/>
              <a:ext cx="736116" cy="857249"/>
            </a:xfrm>
            <a:custGeom>
              <a:avLst/>
              <a:gdLst>
                <a:gd name="T0" fmla="*/ 0 w 632"/>
                <a:gd name="T1" fmla="*/ 0 h 736"/>
                <a:gd name="T2" fmla="*/ 632 w 632"/>
                <a:gd name="T3" fmla="*/ 369 h 736"/>
                <a:gd name="T4" fmla="*/ 0 w 632"/>
                <a:gd name="T5" fmla="*/ 736 h 736"/>
                <a:gd name="T6" fmla="*/ 0 w 632"/>
                <a:gd name="T7" fmla="*/ 0 h 7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2" h="736">
                  <a:moveTo>
                    <a:pt x="0" y="0"/>
                  </a:moveTo>
                  <a:lnTo>
                    <a:pt x="632" y="369"/>
                  </a:lnTo>
                  <a:lnTo>
                    <a:pt x="0" y="7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0" name="Freeform 94"/>
            <p:cNvSpPr>
              <a:spLocks/>
            </p:cNvSpPr>
            <p:nvPr/>
          </p:nvSpPr>
          <p:spPr bwMode="auto">
            <a:xfrm>
              <a:off x="8420842" y="-513178"/>
              <a:ext cx="736116" cy="859577"/>
            </a:xfrm>
            <a:custGeom>
              <a:avLst/>
              <a:gdLst>
                <a:gd name="T0" fmla="*/ 632 w 632"/>
                <a:gd name="T1" fmla="*/ 738 h 738"/>
                <a:gd name="T2" fmla="*/ 0 w 632"/>
                <a:gd name="T3" fmla="*/ 369 h 738"/>
                <a:gd name="T4" fmla="*/ 632 w 632"/>
                <a:gd name="T5" fmla="*/ 0 h 738"/>
                <a:gd name="T6" fmla="*/ 632 w 632"/>
                <a:gd name="T7" fmla="*/ 738 h 7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2" h="738">
                  <a:moveTo>
                    <a:pt x="632" y="738"/>
                  </a:moveTo>
                  <a:lnTo>
                    <a:pt x="0" y="369"/>
                  </a:lnTo>
                  <a:lnTo>
                    <a:pt x="632" y="0"/>
                  </a:lnTo>
                  <a:lnTo>
                    <a:pt x="632" y="73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</p:spTree>
    <p:extLst>
      <p:ext uri="{BB962C8B-B14F-4D97-AF65-F5344CB8AC3E}">
        <p14:creationId xmlns:p14="http://schemas.microsoft.com/office/powerpoint/2010/main" val="300558451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6858000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82088726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144000" cy="5184000"/>
          </a:xfrm>
        </p:spPr>
        <p:txBody>
          <a:bodyPr/>
          <a:lstStyle/>
          <a:p>
            <a:endParaRPr lang="id-ID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28650" y="161925"/>
            <a:ext cx="7886700" cy="1325563"/>
          </a:xfrm>
        </p:spPr>
        <p:txBody>
          <a:bodyPr/>
          <a:lstStyle>
            <a:lvl1pPr algn="ctr"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8"/>
          <p:cNvSpPr>
            <a:spLocks noGrp="1"/>
          </p:cNvSpPr>
          <p:nvPr>
            <p:ph type="body" sz="quarter" idx="16"/>
          </p:nvPr>
        </p:nvSpPr>
        <p:spPr>
          <a:xfrm>
            <a:off x="628650" y="1150620"/>
            <a:ext cx="7886700" cy="355600"/>
          </a:xfrm>
        </p:spPr>
        <p:txBody>
          <a:bodyPr>
            <a:noAutofit/>
          </a:bodyPr>
          <a:lstStyle>
            <a:lvl1pPr marL="0" indent="0" algn="ctr">
              <a:buNone/>
              <a:defRPr sz="12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4077422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6185"/>
            <a:ext cx="7886700" cy="13250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6684"/>
            <a:ext cx="7886700" cy="43497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AC4FB9-1404-4C55-849D-F6D759CE64AA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7599907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717" r:id="rId2"/>
    <p:sldLayoutId id="2147483718" r:id="rId3"/>
    <p:sldLayoutId id="2147483719" r:id="rId4"/>
    <p:sldLayoutId id="2147483720" r:id="rId5"/>
    <p:sldLayoutId id="2147483721" r:id="rId6"/>
    <p:sldLayoutId id="2147483672" r:id="rId7"/>
    <p:sldLayoutId id="2147483675" r:id="rId8"/>
    <p:sldLayoutId id="2147483723" r:id="rId9"/>
    <p:sldLayoutId id="2147483726" r:id="rId10"/>
    <p:sldLayoutId id="2147483700" r:id="rId11"/>
    <p:sldLayoutId id="2147483730" r:id="rId12"/>
    <p:sldLayoutId id="2147483696" r:id="rId13"/>
    <p:sldLayoutId id="2147483697" r:id="rId14"/>
    <p:sldLayoutId id="2147483785" r:id="rId15"/>
    <p:sldLayoutId id="2147483789" r:id="rId16"/>
    <p:sldLayoutId id="2147483773" r:id="rId17"/>
    <p:sldLayoutId id="2147483777" r:id="rId18"/>
    <p:sldLayoutId id="2147483802" r:id="rId19"/>
    <p:sldLayoutId id="2147483803" r:id="rId20"/>
    <p:sldLayoutId id="2147483804" r:id="rId21"/>
    <p:sldLayoutId id="2147483805" r:id="rId22"/>
    <p:sldLayoutId id="2147483806" r:id="rId23"/>
    <p:sldLayoutId id="2147483807" r:id="rId24"/>
    <p:sldLayoutId id="2147483808" r:id="rId25"/>
    <p:sldLayoutId id="2147483809" r:id="rId26"/>
    <p:sldLayoutId id="2147483810" r:id="rId27"/>
    <p:sldLayoutId id="2147483811" r:id="rId28"/>
    <p:sldLayoutId id="2147483812" r:id="rId29"/>
  </p:sldLayoutIdLst>
  <p:transition>
    <p:fade/>
  </p:transition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8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8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9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9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0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0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4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4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5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5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5.jpe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5.jpeg"/><Relationship Id="rId4" Type="http://schemas.openxmlformats.org/officeDocument/2006/relationships/image" Target="../media/image4.tif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816429" y="4193178"/>
            <a:ext cx="5055734" cy="725442"/>
          </a:xfrm>
        </p:spPr>
        <p:txBody>
          <a:bodyPr>
            <a:normAutofit/>
          </a:bodyPr>
          <a:lstStyle/>
          <a:p>
            <a:pPr algn="l"/>
            <a:r>
              <a:rPr lang="en-US" sz="4400" dirty="0"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ICT </a:t>
            </a:r>
            <a:r>
              <a:rPr lang="ko-KR" altLang="en-US" sz="4400" dirty="0"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기술 연구 트렌드</a:t>
            </a:r>
            <a:endParaRPr lang="id-ID" sz="4400" dirty="0">
              <a:latin typeface="12LotteMartDreamBold" panose="02020603020101020101" pitchFamily="18" charset="-127"/>
              <a:ea typeface="12LotteMartDreamBold" panose="02020603020101020101" pitchFamily="18" charset="-127"/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846708" y="4918620"/>
            <a:ext cx="3755571" cy="441656"/>
          </a:xfrm>
        </p:spPr>
        <p:txBody>
          <a:bodyPr>
            <a:noAutofit/>
          </a:bodyPr>
          <a:lstStyle/>
          <a:p>
            <a:pPr algn="l"/>
            <a:r>
              <a:rPr lang="id-ID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Internationa</a:t>
            </a:r>
            <a:r>
              <a:rPr lang="en-US" altLang="ko-KR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l</a:t>
            </a:r>
            <a:r>
              <a:rPr lang="id-ID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 </a:t>
            </a:r>
            <a:r>
              <a:rPr lang="en-US" altLang="ko-KR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C</a:t>
            </a:r>
            <a:r>
              <a:rPr lang="id-ID" dirty="0" err="1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onference</a:t>
            </a:r>
            <a:r>
              <a:rPr lang="ko-KR" altLang="en-US" dirty="0" err="1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를</a:t>
            </a:r>
            <a:r>
              <a:rPr lang="ko-KR" altLang="en-US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 중심으로</a:t>
            </a:r>
            <a:endParaRPr lang="id-ID" dirty="0">
              <a:latin typeface="12LotteMartDreamLight" panose="02020603020101020101" pitchFamily="18" charset="-127"/>
              <a:ea typeface="12LotteMartDreamLight" panose="02020603020101020101" pitchFamily="18" charset="-127"/>
            </a:endParaRPr>
          </a:p>
        </p:txBody>
      </p:sp>
      <p:sp>
        <p:nvSpPr>
          <p:cNvPr id="6" name="Subtitle 4">
            <a:extLst>
              <a:ext uri="{FF2B5EF4-FFF2-40B4-BE49-F238E27FC236}">
                <a16:creationId xmlns:a16="http://schemas.microsoft.com/office/drawing/2014/main" id="{6D8A6D71-D268-1544-8BAF-EA2E7D30F72F}"/>
              </a:ext>
            </a:extLst>
          </p:cNvPr>
          <p:cNvSpPr txBox="1">
            <a:spLocks/>
          </p:cNvSpPr>
          <p:nvPr/>
        </p:nvSpPr>
        <p:spPr>
          <a:xfrm>
            <a:off x="5003073" y="5682343"/>
            <a:ext cx="3651069" cy="81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id-ID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20132605 </a:t>
            </a:r>
            <a:r>
              <a:rPr lang="ko-KR" altLang="en-US" dirty="0" err="1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안상준</a:t>
            </a:r>
            <a:endParaRPr lang="en-US" altLang="ko-KR" dirty="0">
              <a:latin typeface="12LotteMartDreamLight" panose="02020603020101020101" pitchFamily="18" charset="-127"/>
              <a:ea typeface="12LotteMartDreamLight" panose="02020603020101020101" pitchFamily="18" charset="-127"/>
            </a:endParaRPr>
          </a:p>
          <a:p>
            <a:pPr algn="r"/>
            <a:r>
              <a:rPr lang="en-US" altLang="ko-KR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20155186</a:t>
            </a:r>
            <a:r>
              <a:rPr lang="ko-KR" altLang="en-US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 김현지</a:t>
            </a:r>
            <a:endParaRPr lang="id-ID" dirty="0">
              <a:latin typeface="12LotteMartDreamLight" panose="02020603020101020101" pitchFamily="18" charset="-127"/>
              <a:ea typeface="12LotteMartDream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742200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build="p"/>
      <p:bldP spid="6" grpId="0" uiExpand="1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4531" y="0"/>
            <a:ext cx="7886700" cy="1325563"/>
          </a:xfrm>
        </p:spPr>
        <p:txBody>
          <a:bodyPr>
            <a:normAutofit/>
          </a:bodyPr>
          <a:lstStyle/>
          <a:p>
            <a:r>
              <a:rPr lang="ko-KR" altLang="en-US" sz="4000" dirty="0"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데이터 구조</a:t>
            </a:r>
            <a:endParaRPr lang="id-ID" sz="4000" dirty="0">
              <a:latin typeface="12LotteMartDreamBold" panose="02020603020101020101" pitchFamily="18" charset="-127"/>
              <a:ea typeface="12LotteMartDreamBold" panose="02020603020101020101" pitchFamily="18" charset="-127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505879" y="907971"/>
            <a:ext cx="7886700" cy="355600"/>
          </a:xfrm>
        </p:spPr>
        <p:txBody>
          <a:bodyPr/>
          <a:lstStyle/>
          <a:p>
            <a:r>
              <a:rPr lang="id-ID" sz="16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CVPR(</a:t>
            </a:r>
            <a:r>
              <a:rPr lang="id-ID" sz="1600" dirty="0" err="1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Computer</a:t>
            </a:r>
            <a:r>
              <a:rPr lang="id-ID" sz="16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 Vision </a:t>
            </a:r>
            <a:r>
              <a:rPr lang="id-ID" sz="1600" dirty="0" err="1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Pattern</a:t>
            </a:r>
            <a:r>
              <a:rPr lang="id-ID" sz="16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 </a:t>
            </a:r>
            <a:r>
              <a:rPr lang="id-ID" sz="1600" dirty="0" err="1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Recognition</a:t>
            </a:r>
            <a:r>
              <a:rPr lang="id-ID" sz="16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)</a:t>
            </a:r>
          </a:p>
        </p:txBody>
      </p:sp>
      <p:pic>
        <p:nvPicPr>
          <p:cNvPr id="7" name="Picture 6" descr="A screenshot of a social media post&#13;&#10;&#13;&#10;Description automatically generated">
            <a:extLst>
              <a:ext uri="{FF2B5EF4-FFF2-40B4-BE49-F238E27FC236}">
                <a16:creationId xmlns:a16="http://schemas.microsoft.com/office/drawing/2014/main" id="{808482DD-D350-C249-A652-F0BDC5A65D7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5371" y="1684093"/>
            <a:ext cx="4386629" cy="339012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D7BB23C-EC26-5A4F-9A9F-1FDA1719EC5C}"/>
              </a:ext>
            </a:extLst>
          </p:cNvPr>
          <p:cNvSpPr/>
          <p:nvPr/>
        </p:nvSpPr>
        <p:spPr>
          <a:xfrm>
            <a:off x="231006" y="3437923"/>
            <a:ext cx="1617045" cy="144379"/>
          </a:xfrm>
          <a:prstGeom prst="rect">
            <a:avLst/>
          </a:prstGeom>
          <a:noFill/>
          <a:ln w="28575">
            <a:solidFill>
              <a:srgbClr val="2286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8876D5-9149-034F-AC9B-CCFB50FBF147}"/>
              </a:ext>
            </a:extLst>
          </p:cNvPr>
          <p:cNvSpPr/>
          <p:nvPr/>
        </p:nvSpPr>
        <p:spPr>
          <a:xfrm>
            <a:off x="231005" y="3821329"/>
            <a:ext cx="2743201" cy="144379"/>
          </a:xfrm>
          <a:prstGeom prst="rect">
            <a:avLst/>
          </a:prstGeom>
          <a:noFill/>
          <a:ln w="28575">
            <a:solidFill>
              <a:srgbClr val="2286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ECEFC9D-C5C4-3E42-BBA6-DC86AC5656DE}"/>
              </a:ext>
            </a:extLst>
          </p:cNvPr>
          <p:cNvSpPr/>
          <p:nvPr/>
        </p:nvSpPr>
        <p:spPr>
          <a:xfrm>
            <a:off x="231004" y="4190668"/>
            <a:ext cx="1193535" cy="144379"/>
          </a:xfrm>
          <a:prstGeom prst="rect">
            <a:avLst/>
          </a:prstGeom>
          <a:noFill/>
          <a:ln w="28575">
            <a:solidFill>
              <a:srgbClr val="2286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2984B57-9A29-7748-AF46-45D1150C7DD1}"/>
              </a:ext>
            </a:extLst>
          </p:cNvPr>
          <p:cNvSpPr/>
          <p:nvPr/>
        </p:nvSpPr>
        <p:spPr>
          <a:xfrm>
            <a:off x="231003" y="4560007"/>
            <a:ext cx="1841637" cy="144379"/>
          </a:xfrm>
          <a:prstGeom prst="rect">
            <a:avLst/>
          </a:prstGeom>
          <a:noFill/>
          <a:ln w="28575">
            <a:solidFill>
              <a:srgbClr val="2286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FF17441-BFF1-CD4C-B2DC-F5A393F95250}"/>
              </a:ext>
            </a:extLst>
          </p:cNvPr>
          <p:cNvSpPr/>
          <p:nvPr/>
        </p:nvSpPr>
        <p:spPr>
          <a:xfrm>
            <a:off x="231003" y="4929346"/>
            <a:ext cx="1617048" cy="144379"/>
          </a:xfrm>
          <a:prstGeom prst="rect">
            <a:avLst/>
          </a:prstGeom>
          <a:noFill/>
          <a:ln w="28575">
            <a:solidFill>
              <a:srgbClr val="2286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1AB3C47-392B-A74F-B6BF-7D7968DCE77F}"/>
              </a:ext>
            </a:extLst>
          </p:cNvPr>
          <p:cNvSpPr txBox="1"/>
          <p:nvPr/>
        </p:nvSpPr>
        <p:spPr>
          <a:xfrm>
            <a:off x="3027407" y="4704386"/>
            <a:ext cx="588559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err="1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url</a:t>
            </a:r>
            <a:r>
              <a:rPr lang="en-US" altLang="ko-KR" sz="1000" b="1" dirty="0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 &lt;- "http://</a:t>
            </a:r>
            <a:r>
              <a:rPr lang="en-US" altLang="ko-KR" sz="1000" b="1" dirty="0" err="1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openaccess.thecvf.com</a:t>
            </a:r>
            <a:r>
              <a:rPr lang="en-US" altLang="ko-KR" sz="1000" b="1" dirty="0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/CVPR2017.py"</a:t>
            </a:r>
          </a:p>
          <a:p>
            <a:r>
              <a:rPr lang="en-US" altLang="ko-KR" sz="1000" b="1" dirty="0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html &lt;- </a:t>
            </a:r>
            <a:r>
              <a:rPr lang="en-US" altLang="ko-KR" sz="1000" b="1" dirty="0" err="1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getURL</a:t>
            </a:r>
            <a:r>
              <a:rPr lang="en-US" altLang="ko-KR" sz="1000" b="1" dirty="0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(</a:t>
            </a:r>
            <a:r>
              <a:rPr lang="en-US" altLang="ko-KR" sz="1000" b="1" dirty="0" err="1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url</a:t>
            </a:r>
            <a:r>
              <a:rPr lang="en-US" altLang="ko-KR" sz="1000" b="1" dirty="0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)</a:t>
            </a:r>
          </a:p>
          <a:p>
            <a:r>
              <a:rPr lang="en-US" altLang="ko-KR" sz="1000" b="1" dirty="0" err="1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html.parsed</a:t>
            </a:r>
            <a:r>
              <a:rPr lang="en-US" altLang="ko-KR" sz="1000" b="1" dirty="0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 &lt;- </a:t>
            </a:r>
            <a:r>
              <a:rPr lang="en-US" altLang="ko-KR" sz="1000" b="1" dirty="0" err="1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htmlParse</a:t>
            </a:r>
            <a:r>
              <a:rPr lang="en-US" altLang="ko-KR" sz="1000" b="1" dirty="0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(html)</a:t>
            </a:r>
          </a:p>
          <a:p>
            <a:r>
              <a:rPr lang="en-US" altLang="ko-KR" sz="1000" b="1" dirty="0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    </a:t>
            </a:r>
          </a:p>
          <a:p>
            <a:r>
              <a:rPr lang="en-US" altLang="ko-KR" sz="1000" b="1" dirty="0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# Paper Name</a:t>
            </a:r>
          </a:p>
          <a:p>
            <a:r>
              <a:rPr lang="en-US" altLang="ko-KR" sz="1000" b="1" dirty="0" err="1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CVPR_Paper_Name</a:t>
            </a:r>
            <a:r>
              <a:rPr lang="en-US" altLang="ko-KR" sz="1000" b="1" dirty="0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 &lt;- </a:t>
            </a:r>
            <a:r>
              <a:rPr lang="en-US" altLang="ko-KR" sz="1000" b="1" dirty="0" err="1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xpathSApply</a:t>
            </a:r>
            <a:r>
              <a:rPr lang="en-US" altLang="ko-KR" sz="1000" b="1" dirty="0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(doc = </a:t>
            </a:r>
            <a:r>
              <a:rPr lang="en-US" altLang="ko-KR" sz="1000" b="1" dirty="0" err="1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html.parsed</a:t>
            </a:r>
            <a:r>
              <a:rPr lang="en-US" altLang="ko-KR" sz="1000" b="1" dirty="0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, path = "//</a:t>
            </a:r>
            <a:r>
              <a:rPr lang="en-US" altLang="ko-KR" sz="1000" b="1" dirty="0" err="1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dt</a:t>
            </a:r>
            <a:r>
              <a:rPr lang="en-US" altLang="ko-KR" sz="1000" b="1" dirty="0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/a", fun = </a:t>
            </a:r>
            <a:r>
              <a:rPr lang="en-US" altLang="ko-KR" sz="1000" b="1" dirty="0" err="1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xmlValue</a:t>
            </a:r>
            <a:r>
              <a:rPr lang="en-US" altLang="ko-KR" sz="1000" b="1" dirty="0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)</a:t>
            </a:r>
          </a:p>
          <a:p>
            <a:r>
              <a:rPr lang="en-US" altLang="ko-KR" sz="1000" b="1" dirty="0" err="1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CVPR_Paper_Name</a:t>
            </a:r>
            <a:r>
              <a:rPr lang="en-US" altLang="ko-KR" sz="1000" b="1" dirty="0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 &lt;- </a:t>
            </a:r>
            <a:r>
              <a:rPr lang="en-US" altLang="ko-KR" sz="1000" b="1" dirty="0" err="1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gsub</a:t>
            </a:r>
            <a:r>
              <a:rPr lang="en-US" altLang="ko-KR" sz="1000" b="1" dirty="0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(pattern = "[[:</a:t>
            </a:r>
            <a:r>
              <a:rPr lang="en-US" altLang="ko-KR" sz="1000" b="1" dirty="0" err="1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punct</a:t>
            </a:r>
            <a:r>
              <a:rPr lang="en-US" altLang="ko-KR" sz="1000" b="1" dirty="0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:]]", replacement = " ", </a:t>
            </a:r>
            <a:r>
              <a:rPr lang="en-US" altLang="ko-KR" sz="1000" b="1" dirty="0" err="1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CVPR_Paper_Name</a:t>
            </a:r>
            <a:r>
              <a:rPr lang="en-US" altLang="ko-KR" sz="1000" b="1" dirty="0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)</a:t>
            </a:r>
          </a:p>
          <a:p>
            <a:r>
              <a:rPr lang="en-US" altLang="ko-KR" sz="1000" b="1" dirty="0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save(</a:t>
            </a:r>
            <a:r>
              <a:rPr lang="en-US" altLang="ko-KR" sz="1000" b="1" dirty="0" err="1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CVPR_Paper_Name</a:t>
            </a:r>
            <a:r>
              <a:rPr lang="en-US" altLang="ko-KR" sz="1000" b="1" dirty="0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, file = "</a:t>
            </a:r>
            <a:r>
              <a:rPr lang="en-US" altLang="ko-KR" sz="1000" b="1" dirty="0" err="1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CVPR_Paper_Name.RData</a:t>
            </a:r>
            <a:r>
              <a:rPr lang="en-US" altLang="ko-KR" sz="1000" b="1" dirty="0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")</a:t>
            </a:r>
          </a:p>
        </p:txBody>
      </p:sp>
      <p:pic>
        <p:nvPicPr>
          <p:cNvPr id="19" name="Picture 18" descr="A picture containing text, map&#13;&#10;&#13;&#10;Description automatically generated">
            <a:extLst>
              <a:ext uri="{FF2B5EF4-FFF2-40B4-BE49-F238E27FC236}">
                <a16:creationId xmlns:a16="http://schemas.microsoft.com/office/drawing/2014/main" id="{52705A08-E88F-3A4B-859A-B52927199B3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59393" y="1884770"/>
            <a:ext cx="3561786" cy="2849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22663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2.22222E-6 L -0.20694 -0.00092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347" y="-46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8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4531" y="0"/>
            <a:ext cx="7886700" cy="1325563"/>
          </a:xfrm>
        </p:spPr>
        <p:txBody>
          <a:bodyPr>
            <a:normAutofit/>
          </a:bodyPr>
          <a:lstStyle/>
          <a:p>
            <a:r>
              <a:rPr lang="ko-KR" altLang="en-US" sz="4000" dirty="0"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데이터 구조</a:t>
            </a:r>
            <a:endParaRPr lang="id-ID" sz="4000" dirty="0">
              <a:latin typeface="12LotteMartDreamBold" panose="02020603020101020101" pitchFamily="18" charset="-127"/>
              <a:ea typeface="12LotteMartDreamBold" panose="02020603020101020101" pitchFamily="18" charset="-127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505879" y="907971"/>
            <a:ext cx="7886700" cy="355600"/>
          </a:xfrm>
        </p:spPr>
        <p:txBody>
          <a:bodyPr/>
          <a:lstStyle/>
          <a:p>
            <a:r>
              <a:rPr lang="id-ID" sz="16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CVPR(</a:t>
            </a:r>
            <a:r>
              <a:rPr lang="id-ID" sz="1600" dirty="0" err="1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Computer</a:t>
            </a:r>
            <a:r>
              <a:rPr lang="id-ID" sz="16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 Vision </a:t>
            </a:r>
            <a:r>
              <a:rPr lang="id-ID" sz="1600" dirty="0" err="1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Pattern</a:t>
            </a:r>
            <a:r>
              <a:rPr lang="id-ID" sz="16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 </a:t>
            </a:r>
            <a:r>
              <a:rPr lang="id-ID" sz="1600" dirty="0" err="1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Recognition</a:t>
            </a:r>
            <a:r>
              <a:rPr lang="id-ID" sz="16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)</a:t>
            </a:r>
          </a:p>
        </p:txBody>
      </p:sp>
      <p:pic>
        <p:nvPicPr>
          <p:cNvPr id="7" name="Picture 6" descr="A screenshot of a social media post&#13;&#10;&#13;&#10;Description automatically generated">
            <a:extLst>
              <a:ext uri="{FF2B5EF4-FFF2-40B4-BE49-F238E27FC236}">
                <a16:creationId xmlns:a16="http://schemas.microsoft.com/office/drawing/2014/main" id="{808482DD-D350-C249-A652-F0BDC5A65D7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5371" y="1684093"/>
            <a:ext cx="4386629" cy="339012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D7BB23C-EC26-5A4F-9A9F-1FDA1719EC5C}"/>
              </a:ext>
            </a:extLst>
          </p:cNvPr>
          <p:cNvSpPr/>
          <p:nvPr/>
        </p:nvSpPr>
        <p:spPr>
          <a:xfrm>
            <a:off x="231006" y="3437923"/>
            <a:ext cx="1617045" cy="144379"/>
          </a:xfrm>
          <a:prstGeom prst="rect">
            <a:avLst/>
          </a:prstGeom>
          <a:noFill/>
          <a:ln w="28575">
            <a:solidFill>
              <a:srgbClr val="2286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8876D5-9149-034F-AC9B-CCFB50FBF147}"/>
              </a:ext>
            </a:extLst>
          </p:cNvPr>
          <p:cNvSpPr/>
          <p:nvPr/>
        </p:nvSpPr>
        <p:spPr>
          <a:xfrm>
            <a:off x="231005" y="3821329"/>
            <a:ext cx="2743201" cy="144379"/>
          </a:xfrm>
          <a:prstGeom prst="rect">
            <a:avLst/>
          </a:prstGeom>
          <a:noFill/>
          <a:ln w="28575">
            <a:solidFill>
              <a:srgbClr val="2286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ECEFC9D-C5C4-3E42-BBA6-DC86AC5656DE}"/>
              </a:ext>
            </a:extLst>
          </p:cNvPr>
          <p:cNvSpPr/>
          <p:nvPr/>
        </p:nvSpPr>
        <p:spPr>
          <a:xfrm>
            <a:off x="231004" y="4190668"/>
            <a:ext cx="1193535" cy="144379"/>
          </a:xfrm>
          <a:prstGeom prst="rect">
            <a:avLst/>
          </a:prstGeom>
          <a:noFill/>
          <a:ln w="28575">
            <a:solidFill>
              <a:srgbClr val="2286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2984B57-9A29-7748-AF46-45D1150C7DD1}"/>
              </a:ext>
            </a:extLst>
          </p:cNvPr>
          <p:cNvSpPr/>
          <p:nvPr/>
        </p:nvSpPr>
        <p:spPr>
          <a:xfrm>
            <a:off x="231003" y="4560007"/>
            <a:ext cx="1841637" cy="144379"/>
          </a:xfrm>
          <a:prstGeom prst="rect">
            <a:avLst/>
          </a:prstGeom>
          <a:noFill/>
          <a:ln w="28575">
            <a:solidFill>
              <a:srgbClr val="2286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FF17441-BFF1-CD4C-B2DC-F5A393F95250}"/>
              </a:ext>
            </a:extLst>
          </p:cNvPr>
          <p:cNvSpPr/>
          <p:nvPr/>
        </p:nvSpPr>
        <p:spPr>
          <a:xfrm>
            <a:off x="231003" y="4929346"/>
            <a:ext cx="1617048" cy="144379"/>
          </a:xfrm>
          <a:prstGeom prst="rect">
            <a:avLst/>
          </a:prstGeom>
          <a:noFill/>
          <a:ln w="28575">
            <a:solidFill>
              <a:srgbClr val="2286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1AB3C47-392B-A74F-B6BF-7D7968DCE77F}"/>
              </a:ext>
            </a:extLst>
          </p:cNvPr>
          <p:cNvSpPr txBox="1"/>
          <p:nvPr/>
        </p:nvSpPr>
        <p:spPr>
          <a:xfrm>
            <a:off x="3027407" y="4704386"/>
            <a:ext cx="588559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err="1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url</a:t>
            </a:r>
            <a:r>
              <a:rPr lang="en-US" altLang="ko-KR" sz="1000" b="1" dirty="0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 &lt;- "http://</a:t>
            </a:r>
            <a:r>
              <a:rPr lang="en-US" altLang="ko-KR" sz="1000" b="1" dirty="0" err="1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openaccess.thecvf.com</a:t>
            </a:r>
            <a:r>
              <a:rPr lang="en-US" altLang="ko-KR" sz="1000" b="1" dirty="0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/CVPR2017.py"</a:t>
            </a:r>
          </a:p>
          <a:p>
            <a:r>
              <a:rPr lang="en-US" altLang="ko-KR" sz="1000" b="1" dirty="0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html &lt;- </a:t>
            </a:r>
            <a:r>
              <a:rPr lang="en-US" altLang="ko-KR" sz="1000" b="1" dirty="0" err="1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getURL</a:t>
            </a:r>
            <a:r>
              <a:rPr lang="en-US" altLang="ko-KR" sz="1000" b="1" dirty="0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(</a:t>
            </a:r>
            <a:r>
              <a:rPr lang="en-US" altLang="ko-KR" sz="1000" b="1" dirty="0" err="1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url</a:t>
            </a:r>
            <a:r>
              <a:rPr lang="en-US" altLang="ko-KR" sz="1000" b="1" dirty="0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)</a:t>
            </a:r>
          </a:p>
          <a:p>
            <a:r>
              <a:rPr lang="en-US" altLang="ko-KR" sz="1000" b="1" dirty="0" err="1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html.parsed</a:t>
            </a:r>
            <a:r>
              <a:rPr lang="en-US" altLang="ko-KR" sz="1000" b="1" dirty="0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 &lt;- </a:t>
            </a:r>
            <a:r>
              <a:rPr lang="en-US" altLang="ko-KR" sz="1000" b="1" dirty="0" err="1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htmlParse</a:t>
            </a:r>
            <a:r>
              <a:rPr lang="en-US" altLang="ko-KR" sz="1000" b="1" dirty="0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(html)</a:t>
            </a:r>
          </a:p>
          <a:p>
            <a:r>
              <a:rPr lang="en-US" altLang="ko-KR" sz="1000" b="1" dirty="0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    </a:t>
            </a:r>
          </a:p>
          <a:p>
            <a:r>
              <a:rPr lang="en-US" altLang="ko-KR" sz="1000" b="1" dirty="0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# Paper Name</a:t>
            </a:r>
          </a:p>
          <a:p>
            <a:r>
              <a:rPr lang="en-US" altLang="ko-KR" sz="1000" b="1" dirty="0" err="1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CVPR_Paper_Name</a:t>
            </a:r>
            <a:r>
              <a:rPr lang="en-US" altLang="ko-KR" sz="1000" b="1" dirty="0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 &lt;- </a:t>
            </a:r>
            <a:r>
              <a:rPr lang="en-US" altLang="ko-KR" sz="1000" b="1" dirty="0" err="1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xpathSApply</a:t>
            </a:r>
            <a:r>
              <a:rPr lang="en-US" altLang="ko-KR" sz="1000" b="1" dirty="0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(doc = </a:t>
            </a:r>
            <a:r>
              <a:rPr lang="en-US" altLang="ko-KR" sz="1000" b="1" dirty="0" err="1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html.parsed</a:t>
            </a:r>
            <a:r>
              <a:rPr lang="en-US" altLang="ko-KR" sz="1000" b="1" dirty="0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, path = "//</a:t>
            </a:r>
            <a:r>
              <a:rPr lang="en-US" altLang="ko-KR" sz="1000" b="1" dirty="0" err="1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dt</a:t>
            </a:r>
            <a:r>
              <a:rPr lang="en-US" altLang="ko-KR" sz="1000" b="1" dirty="0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/a", fun = </a:t>
            </a:r>
            <a:r>
              <a:rPr lang="en-US" altLang="ko-KR" sz="1000" b="1" dirty="0" err="1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xmlValue</a:t>
            </a:r>
            <a:r>
              <a:rPr lang="en-US" altLang="ko-KR" sz="1000" b="1" dirty="0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)</a:t>
            </a:r>
          </a:p>
          <a:p>
            <a:r>
              <a:rPr lang="en-US" altLang="ko-KR" sz="1000" b="1" dirty="0" err="1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CVPR_Paper_Name</a:t>
            </a:r>
            <a:r>
              <a:rPr lang="en-US" altLang="ko-KR" sz="1000" b="1" dirty="0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 &lt;- </a:t>
            </a:r>
            <a:r>
              <a:rPr lang="en-US" altLang="ko-KR" sz="1000" b="1" dirty="0" err="1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gsub</a:t>
            </a:r>
            <a:r>
              <a:rPr lang="en-US" altLang="ko-KR" sz="1000" b="1" dirty="0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(pattern = "[[:</a:t>
            </a:r>
            <a:r>
              <a:rPr lang="en-US" altLang="ko-KR" sz="1000" b="1" dirty="0" err="1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punct</a:t>
            </a:r>
            <a:r>
              <a:rPr lang="en-US" altLang="ko-KR" sz="1000" b="1" dirty="0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:]]", replacement = " ", </a:t>
            </a:r>
            <a:r>
              <a:rPr lang="en-US" altLang="ko-KR" sz="1000" b="1" dirty="0" err="1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CVPR_Paper_Name</a:t>
            </a:r>
            <a:r>
              <a:rPr lang="en-US" altLang="ko-KR" sz="1000" b="1" dirty="0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)</a:t>
            </a:r>
          </a:p>
        </p:txBody>
      </p:sp>
      <p:pic>
        <p:nvPicPr>
          <p:cNvPr id="19" name="Picture 18" descr="A picture containing text, map&#13;&#10;&#13;&#10;Description automatically generated">
            <a:extLst>
              <a:ext uri="{FF2B5EF4-FFF2-40B4-BE49-F238E27FC236}">
                <a16:creationId xmlns:a16="http://schemas.microsoft.com/office/drawing/2014/main" id="{52705A08-E88F-3A4B-859A-B52927199B3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59393" y="1884770"/>
            <a:ext cx="3561786" cy="284999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40007F4-9F3D-D54F-AB17-8DDDD66A0084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dk1">
              <a:alpha val="87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/>
              <a:t>&lt;div class="link2"&gt;[&lt;a class="</a:t>
            </a:r>
            <a:r>
              <a:rPr lang="en-US" altLang="ko-KR" dirty="0" err="1"/>
              <a:t>fakelink</a:t>
            </a:r>
            <a:r>
              <a:rPr lang="en-US" altLang="ko-KR" dirty="0"/>
              <a:t>" onclick="$(this).siblings('.bibref').</a:t>
            </a:r>
            <a:r>
              <a:rPr lang="en-US" altLang="ko-KR" dirty="0" err="1"/>
              <a:t>slideToggle</a:t>
            </a:r>
            <a:r>
              <a:rPr lang="en-US" altLang="ko-KR" dirty="0"/>
              <a:t>()"&gt;</a:t>
            </a:r>
            <a:r>
              <a:rPr lang="en-US" altLang="ko-KR" dirty="0" err="1"/>
              <a:t>bibtex</a:t>
            </a:r>
            <a:r>
              <a:rPr lang="en-US" altLang="ko-KR" dirty="0"/>
              <a:t>&lt;/a&gt;]</a:t>
            </a:r>
          </a:p>
          <a:p>
            <a:r>
              <a:rPr lang="en-US" altLang="ko-KR" dirty="0"/>
              <a:t>&lt;div class="bibref"&gt;</a:t>
            </a:r>
          </a:p>
          <a:p>
            <a:r>
              <a:rPr lang="en-US" altLang="ko-KR" dirty="0"/>
              <a:t>@</a:t>
            </a:r>
            <a:r>
              <a:rPr lang="en-US" altLang="ko-KR" dirty="0" err="1"/>
              <a:t>InProceedings</a:t>
            </a:r>
            <a:r>
              <a:rPr lang="en-US" altLang="ko-KR" dirty="0"/>
              <a:t>{Ramanishka_2017_CVPR,&lt;</a:t>
            </a:r>
            <a:r>
              <a:rPr lang="en-US" altLang="ko-KR" dirty="0" err="1"/>
              <a:t>br</a:t>
            </a:r>
            <a:r>
              <a:rPr lang="en-US" altLang="ko-KR" dirty="0"/>
              <a:t>&gt;</a:t>
            </a:r>
          </a:p>
          <a:p>
            <a:r>
              <a:rPr lang="en-US" altLang="ko-KR" dirty="0"/>
              <a:t>author = {</a:t>
            </a:r>
            <a:r>
              <a:rPr lang="en-US" altLang="ko-KR" dirty="0" err="1"/>
              <a:t>Ramanishka</a:t>
            </a:r>
            <a:r>
              <a:rPr lang="en-US" altLang="ko-KR" dirty="0"/>
              <a:t>, </a:t>
            </a:r>
            <a:r>
              <a:rPr lang="en-US" altLang="ko-KR" dirty="0" err="1"/>
              <a:t>Vasili</a:t>
            </a:r>
            <a:r>
              <a:rPr lang="en-US" altLang="ko-KR" dirty="0"/>
              <a:t> and Das, </a:t>
            </a:r>
            <a:r>
              <a:rPr lang="en-US" altLang="ko-KR" dirty="0" err="1"/>
              <a:t>Abir</a:t>
            </a:r>
            <a:r>
              <a:rPr lang="en-US" altLang="ko-KR" dirty="0"/>
              <a:t> and Zhang, </a:t>
            </a:r>
            <a:r>
              <a:rPr lang="en-US" altLang="ko-KR" dirty="0" err="1"/>
              <a:t>Jianming</a:t>
            </a:r>
            <a:r>
              <a:rPr lang="en-US" altLang="ko-KR" dirty="0"/>
              <a:t> and </a:t>
            </a:r>
            <a:r>
              <a:rPr lang="en-US" altLang="ko-KR" dirty="0" err="1"/>
              <a:t>Saenko</a:t>
            </a:r>
            <a:r>
              <a:rPr lang="en-US" altLang="ko-KR" dirty="0"/>
              <a:t>, Kate},&lt;</a:t>
            </a:r>
            <a:r>
              <a:rPr lang="en-US" altLang="ko-KR" dirty="0" err="1"/>
              <a:t>br</a:t>
            </a:r>
            <a:r>
              <a:rPr lang="en-US" altLang="ko-KR" dirty="0"/>
              <a:t>&gt;</a:t>
            </a:r>
          </a:p>
          <a:p>
            <a:r>
              <a:rPr lang="en-US" altLang="ko-KR" dirty="0"/>
              <a:t>title = {Top-Down Visual Saliency Guided by Captions},&lt;</a:t>
            </a:r>
            <a:r>
              <a:rPr lang="en-US" altLang="ko-KR" dirty="0" err="1"/>
              <a:t>br</a:t>
            </a:r>
            <a:r>
              <a:rPr lang="en-US" altLang="ko-KR" dirty="0"/>
              <a:t>&gt;</a:t>
            </a:r>
          </a:p>
          <a:p>
            <a:r>
              <a:rPr lang="en-US" altLang="ko-KR" dirty="0" err="1"/>
              <a:t>booktitle</a:t>
            </a:r>
            <a:r>
              <a:rPr lang="en-US" altLang="ko-KR" dirty="0"/>
              <a:t> = {The IEEE Conference on Computer Vision and Pattern Recognition (CVPR)},&lt;</a:t>
            </a:r>
            <a:r>
              <a:rPr lang="en-US" altLang="ko-KR" dirty="0" err="1"/>
              <a:t>br</a:t>
            </a:r>
            <a:r>
              <a:rPr lang="en-US" altLang="ko-KR" dirty="0"/>
              <a:t>&gt;</a:t>
            </a:r>
          </a:p>
          <a:p>
            <a:r>
              <a:rPr lang="en-US" altLang="ko-KR" dirty="0"/>
              <a:t>month = {July},&lt;</a:t>
            </a:r>
            <a:r>
              <a:rPr lang="en-US" altLang="ko-KR" dirty="0" err="1"/>
              <a:t>br</a:t>
            </a:r>
            <a:r>
              <a:rPr lang="en-US" altLang="ko-KR" dirty="0"/>
              <a:t>&gt;</a:t>
            </a:r>
          </a:p>
          <a:p>
            <a:r>
              <a:rPr lang="en-US" altLang="ko-KR" dirty="0"/>
              <a:t>year = {2017}&lt;</a:t>
            </a:r>
            <a:r>
              <a:rPr lang="en-US" altLang="ko-KR" dirty="0" err="1"/>
              <a:t>br</a:t>
            </a:r>
            <a:r>
              <a:rPr lang="en-US" altLang="ko-KR" dirty="0"/>
              <a:t>&gt;</a:t>
            </a:r>
          </a:p>
          <a:p>
            <a:r>
              <a:rPr lang="en-US" altLang="ko-KR" dirty="0"/>
              <a:t>}</a:t>
            </a:r>
          </a:p>
          <a:p>
            <a:r>
              <a:rPr lang="en-US" altLang="ko-KR" dirty="0"/>
              <a:t>&lt;/div&gt;</a:t>
            </a:r>
          </a:p>
          <a:p>
            <a:r>
              <a:rPr lang="en-US" altLang="ko-KR" dirty="0"/>
              <a:t>&lt;/div&gt;</a:t>
            </a:r>
          </a:p>
          <a:p>
            <a:r>
              <a:rPr lang="en-US" altLang="ko-KR" dirty="0"/>
              <a:t>&lt;/</a:t>
            </a:r>
            <a:r>
              <a:rPr lang="en-US" altLang="ko-KR" dirty="0" err="1"/>
              <a:t>dd</a:t>
            </a:r>
            <a:r>
              <a:rPr lang="en-US" altLang="ko-KR" dirty="0"/>
              <a:t>&gt;</a:t>
            </a:r>
          </a:p>
          <a:p>
            <a:r>
              <a:rPr lang="en-US" altLang="ko-KR" dirty="0"/>
              <a:t>&lt;</a:t>
            </a:r>
            <a:r>
              <a:rPr lang="en-US" altLang="ko-KR" dirty="0" err="1"/>
              <a:t>dt</a:t>
            </a:r>
            <a:r>
              <a:rPr lang="en-US" altLang="ko-KR" dirty="0"/>
              <a:t> class="</a:t>
            </a:r>
            <a:r>
              <a:rPr lang="en-US" altLang="ko-KR" dirty="0" err="1"/>
              <a:t>ptitle</a:t>
            </a:r>
            <a:r>
              <a:rPr lang="en-US" altLang="ko-KR" dirty="0"/>
              <a:t>"&gt;</a:t>
            </a:r>
          </a:p>
          <a:p>
            <a:r>
              <a:rPr lang="en-US" altLang="ko-KR" dirty="0"/>
              <a:t>&lt;</a:t>
            </a:r>
            <a:r>
              <a:rPr lang="en-US" altLang="ko-KR" dirty="0" err="1"/>
              <a:t>br</a:t>
            </a:r>
            <a:r>
              <a:rPr lang="en-US" altLang="ko-KR" dirty="0"/>
              <a:t>&gt;&lt;a </a:t>
            </a:r>
            <a:r>
              <a:rPr lang="en-US" altLang="ko-KR" dirty="0" err="1"/>
              <a:t>href</a:t>
            </a:r>
            <a:r>
              <a:rPr lang="en-US" altLang="ko-KR" dirty="0"/>
              <a:t>="content_cvpr_2017/html/Tsai_The_Geometry_of_CVPR_2017_paper.html"&gt;The Geometry of First-Returning Photons for Non-Line-Of-Sight Imaging&lt;/a&gt;</a:t>
            </a:r>
          </a:p>
          <a:p>
            <a:r>
              <a:rPr lang="en-US" altLang="ko-KR" dirty="0"/>
              <a:t>&lt;/</a:t>
            </a:r>
            <a:r>
              <a:rPr lang="en-US" altLang="ko-KR" dirty="0" err="1"/>
              <a:t>dt</a:t>
            </a:r>
            <a:r>
              <a:rPr lang="en-US" altLang="ko-KR" dirty="0"/>
              <a:t>&gt;</a:t>
            </a:r>
          </a:p>
          <a:p>
            <a:r>
              <a:rPr lang="en-US" altLang="ko-KR" dirty="0"/>
              <a:t>&lt;</a:t>
            </a:r>
            <a:r>
              <a:rPr lang="en-US" altLang="ko-KR" dirty="0" err="1"/>
              <a:t>dd</a:t>
            </a:r>
            <a:r>
              <a:rPr lang="en-US" altLang="ko-KR" dirty="0"/>
              <a:t>&gt;</a:t>
            </a:r>
          </a:p>
          <a:p>
            <a:r>
              <a:rPr lang="en-US" altLang="ko-KR" dirty="0"/>
              <a:t>&lt;form id="form-Chia-</a:t>
            </a:r>
            <a:r>
              <a:rPr lang="en-US" altLang="ko-KR" dirty="0" err="1"/>
              <a:t>YinTsaiTheGeometryof</a:t>
            </a:r>
            <a:r>
              <a:rPr lang="en-US" altLang="ko-KR" dirty="0"/>
              <a:t>" action="./CVPR2017_search.py" method="post" class="</a:t>
            </a:r>
            <a:r>
              <a:rPr lang="en-US" altLang="ko-KR" dirty="0" err="1"/>
              <a:t>authsearch</a:t>
            </a:r>
            <a:r>
              <a:rPr lang="en-US" altLang="ko-KR" dirty="0"/>
              <a:t>"&gt;</a:t>
            </a:r>
          </a:p>
          <a:p>
            <a:r>
              <a:rPr lang="en-US" altLang="ko-KR" dirty="0"/>
              <a:t>&lt;input type="hidden" name="query" value="Chia-Yin Tsai"&gt;&lt;a </a:t>
            </a:r>
            <a:r>
              <a:rPr lang="en-US" altLang="ko-KR" dirty="0" err="1"/>
              <a:t>href</a:t>
            </a:r>
            <a:r>
              <a:rPr lang="en-US" altLang="ko-KR" dirty="0"/>
              <a:t>="#" onclick="</a:t>
            </a:r>
            <a:r>
              <a:rPr lang="en-US" altLang="ko-KR" dirty="0" err="1"/>
              <a:t>document.getElementById</a:t>
            </a:r>
            <a:r>
              <a:rPr lang="en-US" altLang="ko-KR" dirty="0"/>
              <a:t>('form-Chia-</a:t>
            </a:r>
            <a:r>
              <a:rPr lang="en-US" altLang="ko-KR" dirty="0" err="1"/>
              <a:t>YinTsaiTheGeometryof</a:t>
            </a:r>
            <a:r>
              <a:rPr lang="en-US" altLang="ko-KR" dirty="0"/>
              <a:t>').submit();"&gt;Chia-Yin Tsai&lt;/a&gt;,</a:t>
            </a:r>
          </a:p>
          <a:p>
            <a:r>
              <a:rPr lang="en-US" altLang="ko-KR" dirty="0"/>
              <a:t>&lt;/form&gt;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b="1" dirty="0"/>
              <a:t>추출 및 처리 결과</a:t>
            </a:r>
            <a:endParaRPr lang="en-US" b="1" dirty="0"/>
          </a:p>
          <a:p>
            <a:endParaRPr lang="en-US" dirty="0"/>
          </a:p>
          <a:p>
            <a:r>
              <a:rPr lang="en-US" dirty="0">
                <a:solidFill>
                  <a:srgbClr val="FFFF00"/>
                </a:solidFill>
              </a:rPr>
              <a:t>[1] "Graph Structured Representations for Visual Question Answering"                                               </a:t>
            </a:r>
          </a:p>
          <a:p>
            <a:r>
              <a:rPr lang="en-US" dirty="0">
                <a:solidFill>
                  <a:srgbClr val="FFFF00"/>
                </a:solidFill>
              </a:rPr>
              <a:t>[2] "Physics Inspired Optimization on Semantic Transfer Features  An Alternative Method for Room Layout Estimation"</a:t>
            </a:r>
          </a:p>
          <a:p>
            <a:r>
              <a:rPr lang="en-US" dirty="0">
                <a:solidFill>
                  <a:srgbClr val="FFFF00"/>
                </a:solidFill>
              </a:rPr>
              <a:t>[3] "Local Binary Convolutional Neural Networks"                                                                   </a:t>
            </a:r>
          </a:p>
          <a:p>
            <a:r>
              <a:rPr lang="en-US" dirty="0">
                <a:solidFill>
                  <a:srgbClr val="FFFF00"/>
                </a:solidFill>
              </a:rPr>
              <a:t>[4] "Designing Effective Inter Pixel Information Flow for Natural Image Matting"                                   </a:t>
            </a:r>
          </a:p>
          <a:p>
            <a:r>
              <a:rPr lang="en-US" dirty="0">
                <a:solidFill>
                  <a:srgbClr val="FFFF00"/>
                </a:solidFill>
              </a:rPr>
              <a:t>[5] "Face </a:t>
            </a:r>
            <a:r>
              <a:rPr lang="en-US" dirty="0" err="1">
                <a:solidFill>
                  <a:srgbClr val="FFFF00"/>
                </a:solidFill>
              </a:rPr>
              <a:t>Normals</a:t>
            </a:r>
            <a:r>
              <a:rPr lang="en-US" dirty="0">
                <a:solidFill>
                  <a:srgbClr val="FFFF00"/>
                </a:solidFill>
              </a:rPr>
              <a:t>  In The Wild  Using Fully Convolutional Networks"                                                </a:t>
            </a:r>
          </a:p>
          <a:p>
            <a:r>
              <a:rPr lang="en-US" dirty="0">
                <a:solidFill>
                  <a:srgbClr val="FFFF00"/>
                </a:solidFill>
              </a:rPr>
              <a:t>[6] "3D Face Morphable Models  In The Wild "</a:t>
            </a:r>
          </a:p>
        </p:txBody>
      </p:sp>
    </p:spTree>
    <p:extLst>
      <p:ext uri="{BB962C8B-B14F-4D97-AF65-F5344CB8AC3E}">
        <p14:creationId xmlns:p14="http://schemas.microsoft.com/office/powerpoint/2010/main" val="41817093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2.22222E-6 L -0.20694 -0.00092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347" y="-46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8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4531" y="0"/>
            <a:ext cx="7886700" cy="1325563"/>
          </a:xfrm>
        </p:spPr>
        <p:txBody>
          <a:bodyPr>
            <a:normAutofit/>
          </a:bodyPr>
          <a:lstStyle/>
          <a:p>
            <a:r>
              <a:rPr lang="ko-KR" altLang="en-US" sz="4000" dirty="0"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데이터 구조</a:t>
            </a:r>
            <a:endParaRPr lang="id-ID" sz="4000" dirty="0">
              <a:latin typeface="12LotteMartDreamBold" panose="02020603020101020101" pitchFamily="18" charset="-127"/>
              <a:ea typeface="12LotteMartDreamBold" panose="02020603020101020101" pitchFamily="18" charset="-127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505879" y="907971"/>
            <a:ext cx="7886700" cy="355600"/>
          </a:xfrm>
        </p:spPr>
        <p:txBody>
          <a:bodyPr/>
          <a:lstStyle/>
          <a:p>
            <a:r>
              <a:rPr lang="id-ID" sz="16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CVPR(</a:t>
            </a:r>
            <a:r>
              <a:rPr lang="id-ID" sz="1600" dirty="0" err="1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Computer</a:t>
            </a:r>
            <a:r>
              <a:rPr lang="id-ID" sz="16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 Vision </a:t>
            </a:r>
            <a:r>
              <a:rPr lang="id-ID" sz="1600" dirty="0" err="1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Pattern</a:t>
            </a:r>
            <a:r>
              <a:rPr lang="id-ID" sz="16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 </a:t>
            </a:r>
            <a:r>
              <a:rPr lang="id-ID" sz="1600" dirty="0" err="1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Recognition</a:t>
            </a:r>
            <a:r>
              <a:rPr lang="id-ID" sz="16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)</a:t>
            </a:r>
          </a:p>
        </p:txBody>
      </p:sp>
      <p:pic>
        <p:nvPicPr>
          <p:cNvPr id="7" name="Picture 6" descr="A screenshot of a social media post&#13;&#10;&#13;&#10;Description automatically generated">
            <a:extLst>
              <a:ext uri="{FF2B5EF4-FFF2-40B4-BE49-F238E27FC236}">
                <a16:creationId xmlns:a16="http://schemas.microsoft.com/office/drawing/2014/main" id="{808482DD-D350-C249-A652-F0BDC5A65D7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5371" y="1684093"/>
            <a:ext cx="4386629" cy="339012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D7BB23C-EC26-5A4F-9A9F-1FDA1719EC5C}"/>
              </a:ext>
            </a:extLst>
          </p:cNvPr>
          <p:cNvSpPr/>
          <p:nvPr/>
        </p:nvSpPr>
        <p:spPr>
          <a:xfrm>
            <a:off x="231007" y="3547255"/>
            <a:ext cx="1205198" cy="122907"/>
          </a:xfrm>
          <a:prstGeom prst="rect">
            <a:avLst/>
          </a:prstGeom>
          <a:noFill/>
          <a:ln w="28575">
            <a:solidFill>
              <a:srgbClr val="2286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8876D5-9149-034F-AC9B-CCFB50FBF147}"/>
              </a:ext>
            </a:extLst>
          </p:cNvPr>
          <p:cNvSpPr/>
          <p:nvPr/>
        </p:nvSpPr>
        <p:spPr>
          <a:xfrm>
            <a:off x="231006" y="3930662"/>
            <a:ext cx="1617046" cy="108839"/>
          </a:xfrm>
          <a:prstGeom prst="rect">
            <a:avLst/>
          </a:prstGeom>
          <a:noFill/>
          <a:ln w="28575">
            <a:solidFill>
              <a:srgbClr val="2286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ECEFC9D-C5C4-3E42-BBA6-DC86AC5656DE}"/>
              </a:ext>
            </a:extLst>
          </p:cNvPr>
          <p:cNvSpPr/>
          <p:nvPr/>
        </p:nvSpPr>
        <p:spPr>
          <a:xfrm>
            <a:off x="231004" y="4300000"/>
            <a:ext cx="1334409" cy="108839"/>
          </a:xfrm>
          <a:prstGeom prst="rect">
            <a:avLst/>
          </a:prstGeom>
          <a:noFill/>
          <a:ln w="28575">
            <a:solidFill>
              <a:srgbClr val="2286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2984B57-9A29-7748-AF46-45D1150C7DD1}"/>
              </a:ext>
            </a:extLst>
          </p:cNvPr>
          <p:cNvSpPr/>
          <p:nvPr/>
        </p:nvSpPr>
        <p:spPr>
          <a:xfrm>
            <a:off x="231003" y="4669339"/>
            <a:ext cx="1115749" cy="108839"/>
          </a:xfrm>
          <a:prstGeom prst="rect">
            <a:avLst/>
          </a:prstGeom>
          <a:noFill/>
          <a:ln w="28575">
            <a:solidFill>
              <a:srgbClr val="2286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1AB3C47-392B-A74F-B6BF-7D7968DCE77F}"/>
              </a:ext>
            </a:extLst>
          </p:cNvPr>
          <p:cNvSpPr txBox="1"/>
          <p:nvPr/>
        </p:nvSpPr>
        <p:spPr>
          <a:xfrm>
            <a:off x="2989700" y="5596086"/>
            <a:ext cx="588559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err="1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CVPR_Writer</a:t>
            </a:r>
            <a:r>
              <a:rPr lang="en-US" altLang="ko-KR" sz="1000" b="1" dirty="0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 &lt;- </a:t>
            </a:r>
            <a:r>
              <a:rPr lang="en-US" altLang="ko-KR" sz="1000" b="1" dirty="0" err="1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xpathSApply</a:t>
            </a:r>
            <a:r>
              <a:rPr lang="en-US" altLang="ko-KR" sz="1000" b="1" dirty="0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(doc = </a:t>
            </a:r>
            <a:r>
              <a:rPr lang="en-US" altLang="ko-KR" sz="1000" b="1" dirty="0" err="1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html.parsed</a:t>
            </a:r>
            <a:r>
              <a:rPr lang="en-US" altLang="ko-KR" sz="1000" b="1" dirty="0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, path = "//div/dl/</a:t>
            </a:r>
            <a:r>
              <a:rPr lang="en-US" altLang="ko-KR" sz="1000" b="1" dirty="0" err="1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dd</a:t>
            </a:r>
            <a:r>
              <a:rPr lang="en-US" altLang="ko-KR" sz="1000" b="1" dirty="0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", fun = </a:t>
            </a:r>
            <a:r>
              <a:rPr lang="en-US" altLang="ko-KR" sz="1000" b="1" dirty="0" err="1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xmlValue</a:t>
            </a:r>
            <a:r>
              <a:rPr lang="en-US" altLang="ko-KR" sz="1000" b="1" dirty="0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)</a:t>
            </a:r>
          </a:p>
          <a:p>
            <a:r>
              <a:rPr lang="en-US" altLang="ko-KR" sz="1000" b="1" dirty="0" err="1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CVPR_Writer</a:t>
            </a:r>
            <a:r>
              <a:rPr lang="en-US" altLang="ko-KR" sz="1000" b="1" dirty="0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 &lt;- </a:t>
            </a:r>
            <a:r>
              <a:rPr lang="en-US" altLang="ko-KR" sz="1000" b="1" dirty="0" err="1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CVPR_Writer</a:t>
            </a:r>
            <a:r>
              <a:rPr lang="en-US" altLang="ko-KR" sz="1000" b="1" dirty="0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[</a:t>
            </a:r>
            <a:r>
              <a:rPr lang="en-US" altLang="ko-KR" sz="1000" b="1" dirty="0" err="1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seq</a:t>
            </a:r>
            <a:r>
              <a:rPr lang="en-US" altLang="ko-KR" sz="1000" b="1" dirty="0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(1, length(</a:t>
            </a:r>
            <a:r>
              <a:rPr lang="en-US" altLang="ko-KR" sz="1000" b="1" dirty="0" err="1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CVPR_Writer</a:t>
            </a:r>
            <a:r>
              <a:rPr lang="en-US" altLang="ko-KR" sz="1000" b="1" dirty="0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), 2)]</a:t>
            </a:r>
          </a:p>
          <a:p>
            <a:r>
              <a:rPr lang="en-US" altLang="ko-KR" sz="1000" b="1" dirty="0" err="1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CVPR_Writer</a:t>
            </a:r>
            <a:r>
              <a:rPr lang="en-US" altLang="ko-KR" sz="1000" b="1" dirty="0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 &lt;- </a:t>
            </a:r>
            <a:r>
              <a:rPr lang="en-US" altLang="ko-KR" sz="1000" b="1" dirty="0" err="1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gsub</a:t>
            </a:r>
            <a:r>
              <a:rPr lang="en-US" altLang="ko-KR" sz="1000" b="1" dirty="0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(pattern = "\n", replacement = "", x = </a:t>
            </a:r>
            <a:r>
              <a:rPr lang="en-US" altLang="ko-KR" sz="1000" b="1" dirty="0" err="1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CVPR_Writer</a:t>
            </a:r>
            <a:r>
              <a:rPr lang="en-US" altLang="ko-KR" sz="1000" b="1" dirty="0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)</a:t>
            </a:r>
          </a:p>
          <a:p>
            <a:r>
              <a:rPr lang="en-US" altLang="ko-KR" sz="1000" b="1" dirty="0" err="1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CVPR_Writer</a:t>
            </a:r>
            <a:r>
              <a:rPr lang="en-US" altLang="ko-KR" sz="1000" b="1" dirty="0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 &lt;- </a:t>
            </a:r>
            <a:r>
              <a:rPr lang="en-US" altLang="ko-KR" sz="1000" b="1" dirty="0" err="1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strsplit</a:t>
            </a:r>
            <a:r>
              <a:rPr lang="en-US" altLang="ko-KR" sz="1000" b="1" dirty="0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(x = </a:t>
            </a:r>
            <a:r>
              <a:rPr lang="en-US" altLang="ko-KR" sz="1000" b="1" dirty="0" err="1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CVPR_Writer</a:t>
            </a:r>
            <a:r>
              <a:rPr lang="en-US" altLang="ko-KR" sz="1000" b="1" dirty="0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, split = ",")</a:t>
            </a:r>
          </a:p>
          <a:p>
            <a:r>
              <a:rPr lang="en-US" altLang="ko-KR" sz="1000" b="1" dirty="0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save(</a:t>
            </a:r>
            <a:r>
              <a:rPr lang="en-US" altLang="ko-KR" sz="1000" b="1" dirty="0" err="1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CVPR_Writer</a:t>
            </a:r>
            <a:r>
              <a:rPr lang="en-US" altLang="ko-KR" sz="1000" b="1" dirty="0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, file = "</a:t>
            </a:r>
            <a:r>
              <a:rPr lang="en-US" altLang="ko-KR" sz="1000" b="1" dirty="0" err="1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CVPR_Writer.RData</a:t>
            </a:r>
            <a:r>
              <a:rPr lang="en-US" altLang="ko-KR" sz="1000" b="1" dirty="0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")</a:t>
            </a:r>
          </a:p>
        </p:txBody>
      </p:sp>
      <p:pic>
        <p:nvPicPr>
          <p:cNvPr id="16" name="Picture 15" descr="A picture containing text, map&#13;&#10;&#13;&#10;Description automatically generated">
            <a:extLst>
              <a:ext uri="{FF2B5EF4-FFF2-40B4-BE49-F238E27FC236}">
                <a16:creationId xmlns:a16="http://schemas.microsoft.com/office/drawing/2014/main" id="{615391B3-85D1-FE49-83A4-BA6FC219999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59393" y="1884770"/>
            <a:ext cx="3561786" cy="2819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49881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2.22222E-6 L -0.20694 -0.00092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347" y="-46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8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4531" y="0"/>
            <a:ext cx="7886700" cy="1325563"/>
          </a:xfrm>
        </p:spPr>
        <p:txBody>
          <a:bodyPr>
            <a:normAutofit/>
          </a:bodyPr>
          <a:lstStyle/>
          <a:p>
            <a:r>
              <a:rPr lang="ko-KR" altLang="en-US" sz="4000" dirty="0"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데이터 구조</a:t>
            </a:r>
            <a:endParaRPr lang="id-ID" sz="4000" dirty="0">
              <a:latin typeface="12LotteMartDreamBold" panose="02020603020101020101" pitchFamily="18" charset="-127"/>
              <a:ea typeface="12LotteMartDreamBold" panose="02020603020101020101" pitchFamily="18" charset="-127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505879" y="907971"/>
            <a:ext cx="7886700" cy="355600"/>
          </a:xfrm>
        </p:spPr>
        <p:txBody>
          <a:bodyPr/>
          <a:lstStyle/>
          <a:p>
            <a:r>
              <a:rPr lang="id-ID" sz="16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CVPR(</a:t>
            </a:r>
            <a:r>
              <a:rPr lang="id-ID" sz="1600" dirty="0" err="1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Computer</a:t>
            </a:r>
            <a:r>
              <a:rPr lang="id-ID" sz="16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 Vision </a:t>
            </a:r>
            <a:r>
              <a:rPr lang="id-ID" sz="1600" dirty="0" err="1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Pattern</a:t>
            </a:r>
            <a:r>
              <a:rPr lang="id-ID" sz="16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 </a:t>
            </a:r>
            <a:r>
              <a:rPr lang="id-ID" sz="1600" dirty="0" err="1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Recognition</a:t>
            </a:r>
            <a:r>
              <a:rPr lang="id-ID" sz="16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)</a:t>
            </a:r>
          </a:p>
        </p:txBody>
      </p:sp>
      <p:pic>
        <p:nvPicPr>
          <p:cNvPr id="7" name="Picture 6" descr="A screenshot of a social media post&#13;&#10;&#13;&#10;Description automatically generated">
            <a:extLst>
              <a:ext uri="{FF2B5EF4-FFF2-40B4-BE49-F238E27FC236}">
                <a16:creationId xmlns:a16="http://schemas.microsoft.com/office/drawing/2014/main" id="{808482DD-D350-C249-A652-F0BDC5A65D7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5371" y="1684093"/>
            <a:ext cx="4386629" cy="339012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D7BB23C-EC26-5A4F-9A9F-1FDA1719EC5C}"/>
              </a:ext>
            </a:extLst>
          </p:cNvPr>
          <p:cNvSpPr/>
          <p:nvPr/>
        </p:nvSpPr>
        <p:spPr>
          <a:xfrm>
            <a:off x="231007" y="3547255"/>
            <a:ext cx="1205198" cy="122907"/>
          </a:xfrm>
          <a:prstGeom prst="rect">
            <a:avLst/>
          </a:prstGeom>
          <a:noFill/>
          <a:ln w="28575">
            <a:solidFill>
              <a:srgbClr val="2286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8876D5-9149-034F-AC9B-CCFB50FBF147}"/>
              </a:ext>
            </a:extLst>
          </p:cNvPr>
          <p:cNvSpPr/>
          <p:nvPr/>
        </p:nvSpPr>
        <p:spPr>
          <a:xfrm>
            <a:off x="231006" y="3930662"/>
            <a:ext cx="1617046" cy="108839"/>
          </a:xfrm>
          <a:prstGeom prst="rect">
            <a:avLst/>
          </a:prstGeom>
          <a:noFill/>
          <a:ln w="28575">
            <a:solidFill>
              <a:srgbClr val="2286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ECEFC9D-C5C4-3E42-BBA6-DC86AC5656DE}"/>
              </a:ext>
            </a:extLst>
          </p:cNvPr>
          <p:cNvSpPr/>
          <p:nvPr/>
        </p:nvSpPr>
        <p:spPr>
          <a:xfrm>
            <a:off x="231004" y="4300000"/>
            <a:ext cx="1334409" cy="108839"/>
          </a:xfrm>
          <a:prstGeom prst="rect">
            <a:avLst/>
          </a:prstGeom>
          <a:noFill/>
          <a:ln w="28575">
            <a:solidFill>
              <a:srgbClr val="2286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2984B57-9A29-7748-AF46-45D1150C7DD1}"/>
              </a:ext>
            </a:extLst>
          </p:cNvPr>
          <p:cNvSpPr/>
          <p:nvPr/>
        </p:nvSpPr>
        <p:spPr>
          <a:xfrm>
            <a:off x="231003" y="4669339"/>
            <a:ext cx="1115749" cy="108839"/>
          </a:xfrm>
          <a:prstGeom prst="rect">
            <a:avLst/>
          </a:prstGeom>
          <a:noFill/>
          <a:ln w="28575">
            <a:solidFill>
              <a:srgbClr val="2286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1AB3C47-392B-A74F-B6BF-7D7968DCE77F}"/>
              </a:ext>
            </a:extLst>
          </p:cNvPr>
          <p:cNvSpPr txBox="1"/>
          <p:nvPr/>
        </p:nvSpPr>
        <p:spPr>
          <a:xfrm>
            <a:off x="2989700" y="5596086"/>
            <a:ext cx="58855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err="1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CVPR_Writer</a:t>
            </a:r>
            <a:r>
              <a:rPr lang="en-US" altLang="ko-KR" sz="1000" b="1" dirty="0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 &lt;- </a:t>
            </a:r>
            <a:r>
              <a:rPr lang="en-US" altLang="ko-KR" sz="1000" b="1" dirty="0" err="1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xpathSApply</a:t>
            </a:r>
            <a:r>
              <a:rPr lang="en-US" altLang="ko-KR" sz="1000" b="1" dirty="0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(doc = </a:t>
            </a:r>
            <a:r>
              <a:rPr lang="en-US" altLang="ko-KR" sz="1000" b="1" dirty="0" err="1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html.parsed</a:t>
            </a:r>
            <a:r>
              <a:rPr lang="en-US" altLang="ko-KR" sz="1000" b="1" dirty="0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, path = "//div/dl/</a:t>
            </a:r>
            <a:r>
              <a:rPr lang="en-US" altLang="ko-KR" sz="1000" b="1" dirty="0" err="1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dd</a:t>
            </a:r>
            <a:r>
              <a:rPr lang="en-US" altLang="ko-KR" sz="1000" b="1" dirty="0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", fun = </a:t>
            </a:r>
            <a:r>
              <a:rPr lang="en-US" altLang="ko-KR" sz="1000" b="1" dirty="0" err="1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xmlValue</a:t>
            </a:r>
            <a:r>
              <a:rPr lang="en-US" altLang="ko-KR" sz="1000" b="1" dirty="0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)</a:t>
            </a:r>
          </a:p>
          <a:p>
            <a:r>
              <a:rPr lang="en-US" altLang="ko-KR" sz="1000" b="1" dirty="0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    </a:t>
            </a:r>
            <a:r>
              <a:rPr lang="en-US" altLang="ko-KR" sz="1000" b="1" dirty="0" err="1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CVPR_Writer</a:t>
            </a:r>
            <a:r>
              <a:rPr lang="en-US" altLang="ko-KR" sz="1000" b="1" dirty="0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 &lt;- </a:t>
            </a:r>
            <a:r>
              <a:rPr lang="en-US" altLang="ko-KR" sz="1000" b="1" dirty="0" err="1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CVPR_Writer</a:t>
            </a:r>
            <a:r>
              <a:rPr lang="en-US" altLang="ko-KR" sz="1000" b="1" dirty="0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[</a:t>
            </a:r>
            <a:r>
              <a:rPr lang="en-US" altLang="ko-KR" sz="1000" b="1" dirty="0" err="1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seq</a:t>
            </a:r>
            <a:r>
              <a:rPr lang="en-US" altLang="ko-KR" sz="1000" b="1" dirty="0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(1, length(</a:t>
            </a:r>
            <a:r>
              <a:rPr lang="en-US" altLang="ko-KR" sz="1000" b="1" dirty="0" err="1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CVPR_Writer</a:t>
            </a:r>
            <a:r>
              <a:rPr lang="en-US" altLang="ko-KR" sz="1000" b="1" dirty="0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), 2)]</a:t>
            </a:r>
          </a:p>
          <a:p>
            <a:r>
              <a:rPr lang="en-US" altLang="ko-KR" sz="1000" b="1" dirty="0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    </a:t>
            </a:r>
            <a:r>
              <a:rPr lang="en-US" altLang="ko-KR" sz="1000" b="1" dirty="0" err="1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CVPR_Writer</a:t>
            </a:r>
            <a:r>
              <a:rPr lang="en-US" altLang="ko-KR" sz="1000" b="1" dirty="0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 &lt;- </a:t>
            </a:r>
            <a:r>
              <a:rPr lang="en-US" altLang="ko-KR" sz="1000" b="1" dirty="0" err="1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gsub</a:t>
            </a:r>
            <a:r>
              <a:rPr lang="en-US" altLang="ko-KR" sz="1000" b="1" dirty="0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(pattern = "\n", replacement = "", x = </a:t>
            </a:r>
            <a:r>
              <a:rPr lang="en-US" altLang="ko-KR" sz="1000" b="1" dirty="0" err="1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CVPR_Writer</a:t>
            </a:r>
            <a:r>
              <a:rPr lang="en-US" altLang="ko-KR" sz="1000" b="1" dirty="0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)</a:t>
            </a:r>
          </a:p>
          <a:p>
            <a:r>
              <a:rPr lang="en-US" altLang="ko-KR" sz="1000" b="1" dirty="0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    </a:t>
            </a:r>
            <a:r>
              <a:rPr lang="en-US" altLang="ko-KR" sz="1000" b="1" dirty="0" err="1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CVPR_Writer</a:t>
            </a:r>
            <a:r>
              <a:rPr lang="en-US" altLang="ko-KR" sz="1000" b="1" dirty="0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 &lt;- </a:t>
            </a:r>
            <a:r>
              <a:rPr lang="en-US" altLang="ko-KR" sz="1000" b="1" dirty="0" err="1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strsplit</a:t>
            </a:r>
            <a:r>
              <a:rPr lang="en-US" altLang="ko-KR" sz="1000" b="1" dirty="0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(x = </a:t>
            </a:r>
            <a:r>
              <a:rPr lang="en-US" altLang="ko-KR" sz="1000" b="1" dirty="0" err="1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CVPR_Writer</a:t>
            </a:r>
            <a:r>
              <a:rPr lang="en-US" altLang="ko-KR" sz="1000" b="1" dirty="0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, split = ",")</a:t>
            </a:r>
          </a:p>
        </p:txBody>
      </p:sp>
      <p:pic>
        <p:nvPicPr>
          <p:cNvPr id="16" name="Picture 15" descr="A picture containing text, map&#13;&#10;&#13;&#10;Description automatically generated">
            <a:extLst>
              <a:ext uri="{FF2B5EF4-FFF2-40B4-BE49-F238E27FC236}">
                <a16:creationId xmlns:a16="http://schemas.microsoft.com/office/drawing/2014/main" id="{615391B3-85D1-FE49-83A4-BA6FC219999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59393" y="1884770"/>
            <a:ext cx="3561786" cy="281961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55A1E11-3912-9546-9DBD-C116A58B7DDE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dk1">
              <a:alpha val="87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/>
              <a:t>&lt;div class="link2"&gt;[&lt;a class="</a:t>
            </a:r>
            <a:r>
              <a:rPr lang="en-US" altLang="ko-KR" sz="1100" dirty="0" err="1"/>
              <a:t>fakelink</a:t>
            </a:r>
            <a:r>
              <a:rPr lang="en-US" altLang="ko-KR" sz="1100" dirty="0"/>
              <a:t>" onclick="$(this).siblings('.bibref').</a:t>
            </a:r>
            <a:r>
              <a:rPr lang="en-US" altLang="ko-KR" sz="1100" dirty="0" err="1"/>
              <a:t>slideToggle</a:t>
            </a:r>
            <a:r>
              <a:rPr lang="en-US" altLang="ko-KR" sz="1100" dirty="0"/>
              <a:t>()"&gt;</a:t>
            </a:r>
            <a:r>
              <a:rPr lang="en-US" altLang="ko-KR" sz="1100" dirty="0" err="1"/>
              <a:t>bibtex</a:t>
            </a:r>
            <a:r>
              <a:rPr lang="en-US" altLang="ko-KR" sz="1100" dirty="0"/>
              <a:t>&lt;/a&gt;]</a:t>
            </a:r>
          </a:p>
          <a:p>
            <a:r>
              <a:rPr lang="en-US" altLang="ko-KR" sz="1100" dirty="0"/>
              <a:t>&lt;div class="bibref"&gt;</a:t>
            </a:r>
          </a:p>
          <a:p>
            <a:r>
              <a:rPr lang="en-US" altLang="ko-KR" sz="1100" dirty="0"/>
              <a:t>@</a:t>
            </a:r>
            <a:r>
              <a:rPr lang="en-US" altLang="ko-KR" sz="1100" dirty="0" err="1"/>
              <a:t>InProceedings</a:t>
            </a:r>
            <a:r>
              <a:rPr lang="en-US" altLang="ko-KR" sz="1100" dirty="0"/>
              <a:t>{Ramanishka_2017_CVPR,&lt;</a:t>
            </a:r>
            <a:r>
              <a:rPr lang="en-US" altLang="ko-KR" sz="1100" dirty="0" err="1"/>
              <a:t>br</a:t>
            </a:r>
            <a:r>
              <a:rPr lang="en-US" altLang="ko-KR" sz="1100" dirty="0"/>
              <a:t>&gt;</a:t>
            </a:r>
          </a:p>
          <a:p>
            <a:r>
              <a:rPr lang="en-US" altLang="ko-KR" sz="1100" dirty="0"/>
              <a:t>author = {</a:t>
            </a:r>
            <a:r>
              <a:rPr lang="en-US" altLang="ko-KR" sz="1100" dirty="0" err="1"/>
              <a:t>Ramanishka</a:t>
            </a:r>
            <a:r>
              <a:rPr lang="en-US" altLang="ko-KR" sz="1100" dirty="0"/>
              <a:t>, </a:t>
            </a:r>
            <a:r>
              <a:rPr lang="en-US" altLang="ko-KR" sz="1100" dirty="0" err="1"/>
              <a:t>Vasili</a:t>
            </a:r>
            <a:r>
              <a:rPr lang="en-US" altLang="ko-KR" sz="1100" dirty="0"/>
              <a:t> and Das, </a:t>
            </a:r>
            <a:r>
              <a:rPr lang="en-US" altLang="ko-KR" sz="1100" dirty="0" err="1"/>
              <a:t>Abir</a:t>
            </a:r>
            <a:r>
              <a:rPr lang="en-US" altLang="ko-KR" sz="1100" dirty="0"/>
              <a:t> and Zhang, </a:t>
            </a:r>
            <a:r>
              <a:rPr lang="en-US" altLang="ko-KR" sz="1100" dirty="0" err="1"/>
              <a:t>Jianming</a:t>
            </a:r>
            <a:r>
              <a:rPr lang="en-US" altLang="ko-KR" sz="1100" dirty="0"/>
              <a:t> and </a:t>
            </a:r>
            <a:r>
              <a:rPr lang="en-US" altLang="ko-KR" sz="1100" dirty="0" err="1"/>
              <a:t>Saenko</a:t>
            </a:r>
            <a:r>
              <a:rPr lang="en-US" altLang="ko-KR" sz="1100" dirty="0"/>
              <a:t>, Kate},&lt;</a:t>
            </a:r>
            <a:r>
              <a:rPr lang="en-US" altLang="ko-KR" sz="1100" dirty="0" err="1"/>
              <a:t>br</a:t>
            </a:r>
            <a:r>
              <a:rPr lang="en-US" altLang="ko-KR" sz="1100" dirty="0"/>
              <a:t>&gt;</a:t>
            </a:r>
          </a:p>
          <a:p>
            <a:r>
              <a:rPr lang="en-US" altLang="ko-KR" sz="1100" dirty="0"/>
              <a:t>title = {Top-Down Visual Saliency Guided by Captions},&lt;</a:t>
            </a:r>
            <a:r>
              <a:rPr lang="en-US" altLang="ko-KR" sz="1100" dirty="0" err="1"/>
              <a:t>br</a:t>
            </a:r>
            <a:r>
              <a:rPr lang="en-US" altLang="ko-KR" sz="1100" dirty="0"/>
              <a:t>&gt;</a:t>
            </a:r>
          </a:p>
          <a:p>
            <a:r>
              <a:rPr lang="en-US" altLang="ko-KR" sz="1100" dirty="0" err="1"/>
              <a:t>booktitle</a:t>
            </a:r>
            <a:r>
              <a:rPr lang="en-US" altLang="ko-KR" sz="1100" dirty="0"/>
              <a:t> = {The IEEE Conference on Computer Vision and Pattern Recognition (CVPR)},&lt;</a:t>
            </a:r>
            <a:r>
              <a:rPr lang="en-US" altLang="ko-KR" sz="1100" dirty="0" err="1"/>
              <a:t>br</a:t>
            </a:r>
            <a:r>
              <a:rPr lang="en-US" altLang="ko-KR" sz="1100" dirty="0"/>
              <a:t>&gt;</a:t>
            </a:r>
          </a:p>
          <a:p>
            <a:r>
              <a:rPr lang="en-US" altLang="ko-KR" sz="1100" dirty="0"/>
              <a:t>month = {July},&lt;</a:t>
            </a:r>
            <a:r>
              <a:rPr lang="en-US" altLang="ko-KR" sz="1100" dirty="0" err="1"/>
              <a:t>br</a:t>
            </a:r>
            <a:r>
              <a:rPr lang="en-US" altLang="ko-KR" sz="1100" dirty="0"/>
              <a:t>&gt;</a:t>
            </a:r>
          </a:p>
          <a:p>
            <a:r>
              <a:rPr lang="en-US" altLang="ko-KR" sz="1100" dirty="0"/>
              <a:t>year = {2017}&lt;</a:t>
            </a:r>
            <a:r>
              <a:rPr lang="en-US" altLang="ko-KR" sz="1100" dirty="0" err="1"/>
              <a:t>br</a:t>
            </a:r>
            <a:r>
              <a:rPr lang="en-US" altLang="ko-KR" sz="1100" dirty="0"/>
              <a:t>&gt;</a:t>
            </a:r>
          </a:p>
          <a:p>
            <a:r>
              <a:rPr lang="en-US" altLang="ko-KR" sz="1100" dirty="0"/>
              <a:t>}</a:t>
            </a:r>
          </a:p>
          <a:p>
            <a:r>
              <a:rPr lang="en-US" altLang="ko-KR" sz="1100" dirty="0"/>
              <a:t>&lt;/div&gt;</a:t>
            </a:r>
          </a:p>
          <a:p>
            <a:r>
              <a:rPr lang="en-US" altLang="ko-KR" sz="1100" dirty="0"/>
              <a:t>&lt;/div&gt;</a:t>
            </a:r>
          </a:p>
          <a:p>
            <a:r>
              <a:rPr lang="en-US" altLang="ko-KR" sz="1100" dirty="0"/>
              <a:t>&lt;/</a:t>
            </a:r>
            <a:r>
              <a:rPr lang="en-US" altLang="ko-KR" sz="1100" dirty="0" err="1"/>
              <a:t>dd</a:t>
            </a:r>
            <a:r>
              <a:rPr lang="en-US" altLang="ko-KR" sz="1100" dirty="0"/>
              <a:t>&gt;</a:t>
            </a:r>
          </a:p>
          <a:p>
            <a:r>
              <a:rPr lang="en-US" altLang="ko-KR" sz="1100" dirty="0"/>
              <a:t>&lt;</a:t>
            </a:r>
            <a:r>
              <a:rPr lang="en-US" altLang="ko-KR" sz="1100" dirty="0" err="1"/>
              <a:t>dt</a:t>
            </a:r>
            <a:r>
              <a:rPr lang="en-US" altLang="ko-KR" sz="1100" dirty="0"/>
              <a:t> class="</a:t>
            </a:r>
            <a:r>
              <a:rPr lang="en-US" altLang="ko-KR" sz="1100" dirty="0" err="1"/>
              <a:t>ptitle</a:t>
            </a:r>
            <a:r>
              <a:rPr lang="en-US" altLang="ko-KR" sz="1100" dirty="0"/>
              <a:t>"&gt;</a:t>
            </a:r>
          </a:p>
          <a:p>
            <a:r>
              <a:rPr lang="en-US" altLang="ko-KR" sz="1100" dirty="0"/>
              <a:t>&lt;</a:t>
            </a:r>
            <a:r>
              <a:rPr lang="en-US" altLang="ko-KR" sz="1100" dirty="0" err="1"/>
              <a:t>br</a:t>
            </a:r>
            <a:r>
              <a:rPr lang="en-US" altLang="ko-KR" sz="1100" dirty="0"/>
              <a:t>&gt;&lt;a </a:t>
            </a:r>
            <a:r>
              <a:rPr lang="en-US" altLang="ko-KR" sz="1100" dirty="0" err="1"/>
              <a:t>href</a:t>
            </a:r>
            <a:r>
              <a:rPr lang="en-US" altLang="ko-KR" sz="1100" dirty="0"/>
              <a:t>="content_cvpr_2017/html/Tsai_The_Geometry_of_CVPR_2017_paper.html"&gt;The Geometry of First-Returning Photons for Non-Line-Of-Sight Imaging&lt;/a&gt;</a:t>
            </a:r>
          </a:p>
          <a:p>
            <a:r>
              <a:rPr lang="en-US" altLang="ko-KR" sz="1100" dirty="0"/>
              <a:t>&lt;/</a:t>
            </a:r>
            <a:r>
              <a:rPr lang="en-US" altLang="ko-KR" sz="1100" dirty="0" err="1"/>
              <a:t>dt</a:t>
            </a:r>
            <a:r>
              <a:rPr lang="en-US" altLang="ko-KR" sz="1100" dirty="0"/>
              <a:t>&gt;</a:t>
            </a:r>
          </a:p>
          <a:p>
            <a:r>
              <a:rPr lang="en-US" altLang="ko-KR" sz="1100" dirty="0"/>
              <a:t>&lt;</a:t>
            </a:r>
            <a:r>
              <a:rPr lang="en-US" altLang="ko-KR" sz="1100" dirty="0" err="1"/>
              <a:t>dd</a:t>
            </a:r>
            <a:r>
              <a:rPr lang="en-US" altLang="ko-KR" sz="1100" dirty="0"/>
              <a:t>&gt;</a:t>
            </a:r>
          </a:p>
          <a:p>
            <a:r>
              <a:rPr lang="en-US" altLang="ko-KR" sz="1100" dirty="0"/>
              <a:t>&lt;form id="form-Chia-</a:t>
            </a:r>
            <a:r>
              <a:rPr lang="en-US" altLang="ko-KR" sz="1100" dirty="0" err="1"/>
              <a:t>YinTsaiTheGeometryof</a:t>
            </a:r>
            <a:r>
              <a:rPr lang="en-US" altLang="ko-KR" sz="1100" dirty="0"/>
              <a:t>" action="./CVPR2017_search.py" method="post" class="</a:t>
            </a:r>
            <a:r>
              <a:rPr lang="en-US" altLang="ko-KR" sz="1100" dirty="0" err="1"/>
              <a:t>authsearch</a:t>
            </a:r>
            <a:r>
              <a:rPr lang="en-US" altLang="ko-KR" sz="1100" dirty="0"/>
              <a:t>"&gt;</a:t>
            </a:r>
          </a:p>
          <a:p>
            <a:r>
              <a:rPr lang="en-US" altLang="ko-KR" sz="1100" dirty="0"/>
              <a:t>&lt;input type="hidden" name="query" value="Chia-Yin Tsai"&gt;&lt;a </a:t>
            </a:r>
            <a:r>
              <a:rPr lang="en-US" altLang="ko-KR" sz="1100" dirty="0" err="1"/>
              <a:t>href</a:t>
            </a:r>
            <a:r>
              <a:rPr lang="en-US" altLang="ko-KR" sz="1100" dirty="0"/>
              <a:t>="#" onclick="</a:t>
            </a:r>
            <a:r>
              <a:rPr lang="en-US" altLang="ko-KR" sz="1100" dirty="0" err="1"/>
              <a:t>document.getElementById</a:t>
            </a:r>
            <a:r>
              <a:rPr lang="en-US" altLang="ko-KR" sz="1100" dirty="0"/>
              <a:t>('form-Chia-</a:t>
            </a:r>
            <a:r>
              <a:rPr lang="en-US" altLang="ko-KR" sz="1100" dirty="0" err="1"/>
              <a:t>YinTsaiTheGeometryof</a:t>
            </a:r>
            <a:r>
              <a:rPr lang="en-US" altLang="ko-KR" sz="1100" dirty="0"/>
              <a:t>').submit();"&gt;Chia-Yin Tsai&lt;/a&gt;,</a:t>
            </a:r>
          </a:p>
          <a:p>
            <a:r>
              <a:rPr lang="en-US" altLang="ko-KR" sz="1100" dirty="0"/>
              <a:t>&lt;/form&gt;</a:t>
            </a:r>
          </a:p>
          <a:p>
            <a:endParaRPr lang="en-US" altLang="ko-KR" sz="1100" b="1" dirty="0"/>
          </a:p>
          <a:p>
            <a:endParaRPr lang="en-US" altLang="ko-KR" sz="1100" b="1" dirty="0"/>
          </a:p>
          <a:p>
            <a:r>
              <a:rPr lang="ko-KR" altLang="en-US" sz="1100" b="1" dirty="0"/>
              <a:t>추출 및 처리 결과</a:t>
            </a:r>
            <a:endParaRPr lang="en-US" sz="1100" b="1" dirty="0"/>
          </a:p>
          <a:p>
            <a:endParaRPr lang="en-US" sz="1100" dirty="0">
              <a:solidFill>
                <a:srgbClr val="FFFF00"/>
              </a:solidFill>
            </a:endParaRPr>
          </a:p>
          <a:p>
            <a:r>
              <a:rPr lang="en-US" sz="1100" dirty="0">
                <a:solidFill>
                  <a:srgbClr val="FFFF00"/>
                </a:solidFill>
              </a:rPr>
              <a:t>[[1]]</a:t>
            </a:r>
          </a:p>
          <a:p>
            <a:r>
              <a:rPr lang="en-US" sz="1100" dirty="0">
                <a:solidFill>
                  <a:srgbClr val="FFFF00"/>
                </a:solidFill>
              </a:rPr>
              <a:t>[1] "Damien </a:t>
            </a:r>
            <a:r>
              <a:rPr lang="en-US" sz="1100" dirty="0" err="1">
                <a:solidFill>
                  <a:srgbClr val="FFFF00"/>
                </a:solidFill>
              </a:rPr>
              <a:t>Teney</a:t>
            </a:r>
            <a:r>
              <a:rPr lang="en-US" sz="1100" dirty="0">
                <a:solidFill>
                  <a:srgbClr val="FFFF00"/>
                </a:solidFill>
              </a:rPr>
              <a:t>"         "</a:t>
            </a:r>
            <a:r>
              <a:rPr lang="en-US" sz="1100" dirty="0" err="1">
                <a:solidFill>
                  <a:srgbClr val="FFFF00"/>
                </a:solidFill>
              </a:rPr>
              <a:t>Lingqiao</a:t>
            </a:r>
            <a:r>
              <a:rPr lang="en-US" sz="1100" dirty="0">
                <a:solidFill>
                  <a:srgbClr val="FFFF00"/>
                </a:solidFill>
              </a:rPr>
              <a:t> Liu"         "Anton van den </a:t>
            </a:r>
            <a:r>
              <a:rPr lang="en-US" sz="1100" dirty="0" err="1">
                <a:solidFill>
                  <a:srgbClr val="FFFF00"/>
                </a:solidFill>
              </a:rPr>
              <a:t>Hengel</a:t>
            </a:r>
            <a:r>
              <a:rPr lang="en-US" sz="1100" dirty="0">
                <a:solidFill>
                  <a:srgbClr val="FFFF00"/>
                </a:solidFill>
              </a:rPr>
              <a:t>"</a:t>
            </a:r>
          </a:p>
          <a:p>
            <a:r>
              <a:rPr lang="en-US" sz="1100" dirty="0">
                <a:solidFill>
                  <a:srgbClr val="FFFF00"/>
                </a:solidFill>
              </a:rPr>
              <a:t>[[2]]</a:t>
            </a:r>
          </a:p>
          <a:p>
            <a:r>
              <a:rPr lang="en-US" sz="1100" dirty="0">
                <a:solidFill>
                  <a:srgbClr val="FFFF00"/>
                </a:solidFill>
              </a:rPr>
              <a:t>[1] "Hao Zhao"    "Ming Lu"     "</a:t>
            </a:r>
            <a:r>
              <a:rPr lang="en-US" sz="1100" dirty="0" err="1">
                <a:solidFill>
                  <a:srgbClr val="FFFF00"/>
                </a:solidFill>
              </a:rPr>
              <a:t>Anbang</a:t>
            </a:r>
            <a:r>
              <a:rPr lang="en-US" sz="1100" dirty="0">
                <a:solidFill>
                  <a:srgbClr val="FFFF00"/>
                </a:solidFill>
              </a:rPr>
              <a:t> Yao"  "</a:t>
            </a:r>
            <a:r>
              <a:rPr lang="en-US" sz="1100" dirty="0" err="1">
                <a:solidFill>
                  <a:srgbClr val="FFFF00"/>
                </a:solidFill>
              </a:rPr>
              <a:t>Yiwen</a:t>
            </a:r>
            <a:r>
              <a:rPr lang="en-US" sz="1100" dirty="0">
                <a:solidFill>
                  <a:srgbClr val="FFFF00"/>
                </a:solidFill>
              </a:rPr>
              <a:t> Guo"   "</a:t>
            </a:r>
            <a:r>
              <a:rPr lang="en-US" sz="1100" dirty="0" err="1">
                <a:solidFill>
                  <a:srgbClr val="FFFF00"/>
                </a:solidFill>
              </a:rPr>
              <a:t>Yurong</a:t>
            </a:r>
            <a:r>
              <a:rPr lang="en-US" sz="1100" dirty="0">
                <a:solidFill>
                  <a:srgbClr val="FFFF00"/>
                </a:solidFill>
              </a:rPr>
              <a:t> Chen" "Li Zhang"   </a:t>
            </a:r>
          </a:p>
          <a:p>
            <a:r>
              <a:rPr lang="en-US" sz="1100" dirty="0">
                <a:solidFill>
                  <a:srgbClr val="FFFF00"/>
                </a:solidFill>
              </a:rPr>
              <a:t>[[3]]</a:t>
            </a:r>
          </a:p>
          <a:p>
            <a:r>
              <a:rPr lang="en-US" sz="1100" dirty="0">
                <a:solidFill>
                  <a:srgbClr val="FFFF00"/>
                </a:solidFill>
              </a:rPr>
              <a:t>[1] "Felix </a:t>
            </a:r>
            <a:r>
              <a:rPr lang="en-US" sz="1100" dirty="0" err="1">
                <a:solidFill>
                  <a:srgbClr val="FFFF00"/>
                </a:solidFill>
              </a:rPr>
              <a:t>Juefei</a:t>
            </a:r>
            <a:r>
              <a:rPr lang="en-US" sz="1100" dirty="0">
                <a:solidFill>
                  <a:srgbClr val="FFFF00"/>
                </a:solidFill>
              </a:rPr>
              <a:t>-Xu"       "Vishnu Naresh </a:t>
            </a:r>
            <a:r>
              <a:rPr lang="en-US" sz="1100" dirty="0" err="1">
                <a:solidFill>
                  <a:srgbClr val="FFFF00"/>
                </a:solidFill>
              </a:rPr>
              <a:t>Boddeti</a:t>
            </a:r>
            <a:r>
              <a:rPr lang="en-US" sz="1100" dirty="0">
                <a:solidFill>
                  <a:srgbClr val="FFFF00"/>
                </a:solidFill>
              </a:rPr>
              <a:t>" "</a:t>
            </a:r>
            <a:r>
              <a:rPr lang="en-US" sz="1100" dirty="0" err="1">
                <a:solidFill>
                  <a:srgbClr val="FFFF00"/>
                </a:solidFill>
              </a:rPr>
              <a:t>Marios</a:t>
            </a:r>
            <a:r>
              <a:rPr lang="en-US" sz="1100" dirty="0">
                <a:solidFill>
                  <a:srgbClr val="FFFF00"/>
                </a:solidFill>
              </a:rPr>
              <a:t> </a:t>
            </a:r>
            <a:r>
              <a:rPr lang="en-US" sz="1100" dirty="0" err="1">
                <a:solidFill>
                  <a:srgbClr val="FFFF00"/>
                </a:solidFill>
              </a:rPr>
              <a:t>Savvides</a:t>
            </a:r>
            <a:r>
              <a:rPr lang="en-US" sz="1100" dirty="0">
                <a:solidFill>
                  <a:srgbClr val="FFFF00"/>
                </a:solidFill>
              </a:rPr>
              <a:t>"      </a:t>
            </a:r>
          </a:p>
          <a:p>
            <a:r>
              <a:rPr lang="en-US" sz="1100" dirty="0">
                <a:solidFill>
                  <a:srgbClr val="FFFF00"/>
                </a:solidFill>
              </a:rPr>
              <a:t>[[4]]</a:t>
            </a:r>
          </a:p>
          <a:p>
            <a:r>
              <a:rPr lang="en-US" sz="1100" dirty="0">
                <a:solidFill>
                  <a:srgbClr val="FFFF00"/>
                </a:solidFill>
              </a:rPr>
              <a:t>[1] "</a:t>
            </a:r>
            <a:r>
              <a:rPr lang="en-US" sz="1100" dirty="0" err="1">
                <a:solidFill>
                  <a:srgbClr val="FFFF00"/>
                </a:solidFill>
              </a:rPr>
              <a:t>Yagiz</a:t>
            </a:r>
            <a:r>
              <a:rPr lang="en-US" sz="1100" dirty="0">
                <a:solidFill>
                  <a:srgbClr val="FFFF00"/>
                </a:solidFill>
              </a:rPr>
              <a:t> Aksoy"     "</a:t>
            </a:r>
            <a:r>
              <a:rPr lang="en-US" sz="1100" dirty="0" err="1">
                <a:solidFill>
                  <a:srgbClr val="FFFF00"/>
                </a:solidFill>
              </a:rPr>
              <a:t>Tunc</a:t>
            </a:r>
            <a:r>
              <a:rPr lang="en-US" sz="1100" dirty="0">
                <a:solidFill>
                  <a:srgbClr val="FFFF00"/>
                </a:solidFill>
              </a:rPr>
              <a:t> Ozan Aydin" "Marc </a:t>
            </a:r>
            <a:r>
              <a:rPr lang="en-US" sz="1100" dirty="0" err="1">
                <a:solidFill>
                  <a:srgbClr val="FFFF00"/>
                </a:solidFill>
              </a:rPr>
              <a:t>Pollefeys</a:t>
            </a:r>
            <a:r>
              <a:rPr lang="en-US" sz="1100" dirty="0">
                <a:solidFill>
                  <a:srgbClr val="FFFF00"/>
                </a:solidFill>
              </a:rPr>
              <a:t>" </a:t>
            </a:r>
          </a:p>
          <a:p>
            <a:r>
              <a:rPr lang="en-US" sz="1100" dirty="0">
                <a:solidFill>
                  <a:srgbClr val="FFFF00"/>
                </a:solidFill>
              </a:rPr>
              <a:t>[[5]]</a:t>
            </a:r>
          </a:p>
          <a:p>
            <a:r>
              <a:rPr lang="en-US" sz="1100" dirty="0">
                <a:solidFill>
                  <a:srgbClr val="FFFF00"/>
                </a:solidFill>
              </a:rPr>
              <a:t>[1] "George </a:t>
            </a:r>
            <a:r>
              <a:rPr lang="en-US" sz="1100" dirty="0" err="1">
                <a:solidFill>
                  <a:srgbClr val="FFFF00"/>
                </a:solidFill>
              </a:rPr>
              <a:t>Trigeorgis</a:t>
            </a:r>
            <a:r>
              <a:rPr lang="en-US" sz="1100" dirty="0">
                <a:solidFill>
                  <a:srgbClr val="FFFF00"/>
                </a:solidFill>
              </a:rPr>
              <a:t>"  "Patrick Snape"      "</a:t>
            </a:r>
            <a:r>
              <a:rPr lang="en-US" sz="1100" dirty="0" err="1">
                <a:solidFill>
                  <a:srgbClr val="FFFF00"/>
                </a:solidFill>
              </a:rPr>
              <a:t>Iasonas</a:t>
            </a:r>
            <a:r>
              <a:rPr lang="en-US" sz="1100" dirty="0">
                <a:solidFill>
                  <a:srgbClr val="FFFF00"/>
                </a:solidFill>
              </a:rPr>
              <a:t> Kokkinos"   "Stefanos </a:t>
            </a:r>
            <a:r>
              <a:rPr lang="en-US" sz="1100" dirty="0" err="1">
                <a:solidFill>
                  <a:srgbClr val="FFFF00"/>
                </a:solidFill>
              </a:rPr>
              <a:t>Zafeiriou</a:t>
            </a:r>
            <a:r>
              <a:rPr lang="en-US" sz="1100" dirty="0">
                <a:solidFill>
                  <a:srgbClr val="FFFF00"/>
                </a:solidFill>
              </a:rPr>
              <a:t>"</a:t>
            </a:r>
          </a:p>
          <a:p>
            <a:r>
              <a:rPr lang="en-US" sz="1100" dirty="0">
                <a:solidFill>
                  <a:srgbClr val="FFFF00"/>
                </a:solidFill>
              </a:rPr>
              <a:t>[[6]]</a:t>
            </a:r>
          </a:p>
          <a:p>
            <a:r>
              <a:rPr lang="en-US" sz="1100" dirty="0">
                <a:solidFill>
                  <a:srgbClr val="FFFF00"/>
                </a:solidFill>
              </a:rPr>
              <a:t>[1] "James Booth"            "</a:t>
            </a:r>
            <a:r>
              <a:rPr lang="en-US" sz="1100" dirty="0" err="1">
                <a:solidFill>
                  <a:srgbClr val="FFFF00"/>
                </a:solidFill>
              </a:rPr>
              <a:t>Epameinondas</a:t>
            </a:r>
            <a:r>
              <a:rPr lang="en-US" sz="1100" dirty="0">
                <a:solidFill>
                  <a:srgbClr val="FFFF00"/>
                </a:solidFill>
              </a:rPr>
              <a:t> </a:t>
            </a:r>
            <a:r>
              <a:rPr lang="en-US" sz="1100" dirty="0" err="1">
                <a:solidFill>
                  <a:srgbClr val="FFFF00"/>
                </a:solidFill>
              </a:rPr>
              <a:t>Antonakos</a:t>
            </a:r>
            <a:r>
              <a:rPr lang="en-US" sz="1100" dirty="0">
                <a:solidFill>
                  <a:srgbClr val="FFFF00"/>
                </a:solidFill>
              </a:rPr>
              <a:t>" "Stylianos </a:t>
            </a:r>
            <a:r>
              <a:rPr lang="en-US" sz="1100" dirty="0" err="1">
                <a:solidFill>
                  <a:srgbClr val="FFFF00"/>
                </a:solidFill>
              </a:rPr>
              <a:t>Ploumpis</a:t>
            </a:r>
            <a:r>
              <a:rPr lang="en-US" sz="1100" dirty="0">
                <a:solidFill>
                  <a:srgbClr val="FFFF00"/>
                </a:solidFill>
              </a:rPr>
              <a:t>"     "George </a:t>
            </a:r>
            <a:r>
              <a:rPr lang="en-US" sz="1100" dirty="0" err="1">
                <a:solidFill>
                  <a:srgbClr val="FFFF00"/>
                </a:solidFill>
              </a:rPr>
              <a:t>Trigeorgis</a:t>
            </a:r>
            <a:r>
              <a:rPr lang="en-US" sz="1100" dirty="0">
                <a:solidFill>
                  <a:srgbClr val="FFFF00"/>
                </a:solidFill>
              </a:rPr>
              <a:t>"     </a:t>
            </a:r>
          </a:p>
          <a:p>
            <a:r>
              <a:rPr lang="en-US" sz="1100" dirty="0">
                <a:solidFill>
                  <a:srgbClr val="FFFF00"/>
                </a:solidFill>
              </a:rPr>
              <a:t>[5] "Yannis </a:t>
            </a:r>
            <a:r>
              <a:rPr lang="en-US" sz="1100" dirty="0" err="1">
                <a:solidFill>
                  <a:srgbClr val="FFFF00"/>
                </a:solidFill>
              </a:rPr>
              <a:t>Panagakis</a:t>
            </a:r>
            <a:r>
              <a:rPr lang="en-US" sz="1100" dirty="0">
                <a:solidFill>
                  <a:srgbClr val="FFFF00"/>
                </a:solidFill>
              </a:rPr>
              <a:t>"       "Stefanos </a:t>
            </a:r>
            <a:r>
              <a:rPr lang="en-US" sz="1100" dirty="0" err="1">
                <a:solidFill>
                  <a:srgbClr val="FFFF00"/>
                </a:solidFill>
              </a:rPr>
              <a:t>Zafeiriou</a:t>
            </a:r>
            <a:r>
              <a:rPr lang="en-US" sz="1100" dirty="0">
                <a:solidFill>
                  <a:srgbClr val="FFFF00"/>
                </a:solidFill>
              </a:rPr>
              <a:t>" </a:t>
            </a:r>
          </a:p>
        </p:txBody>
      </p:sp>
    </p:spTree>
    <p:extLst>
      <p:ext uri="{BB962C8B-B14F-4D97-AF65-F5344CB8AC3E}">
        <p14:creationId xmlns:p14="http://schemas.microsoft.com/office/powerpoint/2010/main" val="137233714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2.22222E-6 L -0.20694 -0.00092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347" y="-46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8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4531" y="0"/>
            <a:ext cx="7886700" cy="1325563"/>
          </a:xfrm>
        </p:spPr>
        <p:txBody>
          <a:bodyPr>
            <a:normAutofit/>
          </a:bodyPr>
          <a:lstStyle/>
          <a:p>
            <a:r>
              <a:rPr lang="ko-KR" altLang="en-US" sz="4000" dirty="0"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데이터 구조</a:t>
            </a:r>
            <a:endParaRPr lang="id-ID" sz="4000" dirty="0">
              <a:latin typeface="12LotteMartDreamBold" panose="02020603020101020101" pitchFamily="18" charset="-127"/>
              <a:ea typeface="12LotteMartDreamBold" panose="02020603020101020101" pitchFamily="18" charset="-127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505879" y="907971"/>
            <a:ext cx="7886700" cy="355600"/>
          </a:xfrm>
        </p:spPr>
        <p:txBody>
          <a:bodyPr/>
          <a:lstStyle/>
          <a:p>
            <a:r>
              <a:rPr lang="id-ID" sz="16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CVPR(</a:t>
            </a:r>
            <a:r>
              <a:rPr lang="id-ID" sz="1600" dirty="0" err="1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Computer</a:t>
            </a:r>
            <a:r>
              <a:rPr lang="id-ID" sz="16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 Vision </a:t>
            </a:r>
            <a:r>
              <a:rPr lang="id-ID" sz="1600" dirty="0" err="1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Pattern</a:t>
            </a:r>
            <a:r>
              <a:rPr lang="id-ID" sz="16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 </a:t>
            </a:r>
            <a:r>
              <a:rPr lang="id-ID" sz="1600" dirty="0" err="1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Recognition</a:t>
            </a:r>
            <a:r>
              <a:rPr lang="id-ID" sz="16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)</a:t>
            </a:r>
          </a:p>
        </p:txBody>
      </p:sp>
      <p:pic>
        <p:nvPicPr>
          <p:cNvPr id="7" name="Picture 6" descr="A screenshot of a social media post&#13;&#10;&#13;&#10;Description automatically generated">
            <a:extLst>
              <a:ext uri="{FF2B5EF4-FFF2-40B4-BE49-F238E27FC236}">
                <a16:creationId xmlns:a16="http://schemas.microsoft.com/office/drawing/2014/main" id="{808482DD-D350-C249-A652-F0BDC5A65D7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5371" y="1684093"/>
            <a:ext cx="4386629" cy="3390124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02984B57-9A29-7748-AF46-45D1150C7DD1}"/>
              </a:ext>
            </a:extLst>
          </p:cNvPr>
          <p:cNvSpPr/>
          <p:nvPr/>
        </p:nvSpPr>
        <p:spPr>
          <a:xfrm>
            <a:off x="231004" y="4764339"/>
            <a:ext cx="152966" cy="116417"/>
          </a:xfrm>
          <a:prstGeom prst="rect">
            <a:avLst/>
          </a:prstGeom>
          <a:noFill/>
          <a:ln w="28575">
            <a:solidFill>
              <a:srgbClr val="2286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1AB3C47-392B-A74F-B6BF-7D7968DCE77F}"/>
              </a:ext>
            </a:extLst>
          </p:cNvPr>
          <p:cNvSpPr txBox="1"/>
          <p:nvPr/>
        </p:nvSpPr>
        <p:spPr>
          <a:xfrm>
            <a:off x="2989700" y="5596086"/>
            <a:ext cx="58855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err="1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CVPR_Paper</a:t>
            </a:r>
            <a:r>
              <a:rPr lang="en-US" altLang="ko-KR" sz="1000" b="1" dirty="0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 &lt;- </a:t>
            </a:r>
            <a:r>
              <a:rPr lang="en-US" altLang="ko-KR" sz="1000" b="1" dirty="0" err="1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xpathSApply</a:t>
            </a:r>
            <a:r>
              <a:rPr lang="en-US" altLang="ko-KR" sz="1000" b="1" dirty="0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(doc = </a:t>
            </a:r>
            <a:r>
              <a:rPr lang="en-US" altLang="ko-KR" sz="1000" b="1" dirty="0" err="1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html.parsed</a:t>
            </a:r>
            <a:r>
              <a:rPr lang="en-US" altLang="ko-KR" sz="1000" b="1" dirty="0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, path = "//</a:t>
            </a:r>
            <a:r>
              <a:rPr lang="en-US" altLang="ko-KR" sz="1000" b="1" dirty="0" err="1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dd</a:t>
            </a:r>
            <a:r>
              <a:rPr lang="en-US" altLang="ko-KR" sz="1000" b="1" dirty="0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/a[1]", fun = </a:t>
            </a:r>
            <a:r>
              <a:rPr lang="en-US" altLang="ko-KR" sz="1000" b="1" dirty="0" err="1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xmlAttrs</a:t>
            </a:r>
            <a:r>
              <a:rPr lang="en-US" altLang="ko-KR" sz="1000" b="1" dirty="0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, "</a:t>
            </a:r>
            <a:r>
              <a:rPr lang="en-US" altLang="ko-KR" sz="1000" b="1" dirty="0" err="1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href</a:t>
            </a:r>
            <a:r>
              <a:rPr lang="en-US" altLang="ko-KR" sz="1000" b="1" dirty="0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")</a:t>
            </a:r>
          </a:p>
          <a:p>
            <a:r>
              <a:rPr lang="en-US" altLang="ko-KR" sz="1000" b="1" dirty="0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CVPR_URL &lt;- paste0("http://</a:t>
            </a:r>
            <a:r>
              <a:rPr lang="en-US" altLang="ko-KR" sz="1000" b="1" dirty="0" err="1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openaccess.thecvf.com</a:t>
            </a:r>
            <a:r>
              <a:rPr lang="en-US" altLang="ko-KR" sz="1000" b="1" dirty="0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/", </a:t>
            </a:r>
            <a:r>
              <a:rPr lang="en-US" altLang="ko-KR" sz="1000" b="1" dirty="0" err="1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CVPR_Paper</a:t>
            </a:r>
            <a:r>
              <a:rPr lang="en-US" altLang="ko-KR" sz="1000" b="1" dirty="0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D324223-AC66-AF4C-B6DE-36381320AAA6}"/>
              </a:ext>
            </a:extLst>
          </p:cNvPr>
          <p:cNvSpPr/>
          <p:nvPr/>
        </p:nvSpPr>
        <p:spPr>
          <a:xfrm>
            <a:off x="231004" y="4410449"/>
            <a:ext cx="152966" cy="116417"/>
          </a:xfrm>
          <a:prstGeom prst="rect">
            <a:avLst/>
          </a:prstGeom>
          <a:noFill/>
          <a:ln w="28575">
            <a:solidFill>
              <a:srgbClr val="2286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8F865F5-C55C-254E-8D4F-468418BC0D72}"/>
              </a:ext>
            </a:extLst>
          </p:cNvPr>
          <p:cNvSpPr/>
          <p:nvPr/>
        </p:nvSpPr>
        <p:spPr>
          <a:xfrm>
            <a:off x="231004" y="4022131"/>
            <a:ext cx="152966" cy="116417"/>
          </a:xfrm>
          <a:prstGeom prst="rect">
            <a:avLst/>
          </a:prstGeom>
          <a:noFill/>
          <a:ln w="28575">
            <a:solidFill>
              <a:srgbClr val="2286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61C04A8-2F93-6E41-B2DA-F6BCDD00C1F3}"/>
              </a:ext>
            </a:extLst>
          </p:cNvPr>
          <p:cNvSpPr/>
          <p:nvPr/>
        </p:nvSpPr>
        <p:spPr>
          <a:xfrm>
            <a:off x="234161" y="3641729"/>
            <a:ext cx="152966" cy="116417"/>
          </a:xfrm>
          <a:prstGeom prst="rect">
            <a:avLst/>
          </a:prstGeom>
          <a:noFill/>
          <a:ln w="28575">
            <a:solidFill>
              <a:srgbClr val="2286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 descr="A close up of text on a white background&#13;&#10;&#13;&#10;Description automatically generated">
            <a:extLst>
              <a:ext uri="{FF2B5EF4-FFF2-40B4-BE49-F238E27FC236}">
                <a16:creationId xmlns:a16="http://schemas.microsoft.com/office/drawing/2014/main" id="{9C8C55BF-32BA-124C-AD24-491E581CB22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59391" y="1884769"/>
            <a:ext cx="3561787" cy="2784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91723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2.22222E-6 L -0.20694 -0.00092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347" y="-46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8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4531" y="0"/>
            <a:ext cx="7886700" cy="1325563"/>
          </a:xfrm>
        </p:spPr>
        <p:txBody>
          <a:bodyPr>
            <a:normAutofit/>
          </a:bodyPr>
          <a:lstStyle/>
          <a:p>
            <a:r>
              <a:rPr lang="ko-KR" altLang="en-US" sz="4000" dirty="0"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데이터 구조</a:t>
            </a:r>
            <a:endParaRPr lang="id-ID" sz="4000" dirty="0">
              <a:latin typeface="12LotteMartDreamBold" panose="02020603020101020101" pitchFamily="18" charset="-127"/>
              <a:ea typeface="12LotteMartDreamBold" panose="02020603020101020101" pitchFamily="18" charset="-127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505879" y="907971"/>
            <a:ext cx="7886700" cy="355600"/>
          </a:xfrm>
        </p:spPr>
        <p:txBody>
          <a:bodyPr/>
          <a:lstStyle/>
          <a:p>
            <a:r>
              <a:rPr lang="id-ID" sz="16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CVPR(</a:t>
            </a:r>
            <a:r>
              <a:rPr lang="id-ID" sz="1600" dirty="0" err="1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Computer</a:t>
            </a:r>
            <a:r>
              <a:rPr lang="id-ID" sz="16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 Vision </a:t>
            </a:r>
            <a:r>
              <a:rPr lang="id-ID" sz="1600" dirty="0" err="1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Pattern</a:t>
            </a:r>
            <a:r>
              <a:rPr lang="id-ID" sz="16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 </a:t>
            </a:r>
            <a:r>
              <a:rPr lang="id-ID" sz="1600" dirty="0" err="1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Recognition</a:t>
            </a:r>
            <a:r>
              <a:rPr lang="id-ID" sz="16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)</a:t>
            </a:r>
          </a:p>
        </p:txBody>
      </p:sp>
      <p:pic>
        <p:nvPicPr>
          <p:cNvPr id="7" name="Picture 6" descr="A screenshot of a social media post&#13;&#10;&#13;&#10;Description automatically generated">
            <a:extLst>
              <a:ext uri="{FF2B5EF4-FFF2-40B4-BE49-F238E27FC236}">
                <a16:creationId xmlns:a16="http://schemas.microsoft.com/office/drawing/2014/main" id="{808482DD-D350-C249-A652-F0BDC5A65D7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5371" y="1684093"/>
            <a:ext cx="4386629" cy="3390124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02984B57-9A29-7748-AF46-45D1150C7DD1}"/>
              </a:ext>
            </a:extLst>
          </p:cNvPr>
          <p:cNvSpPr/>
          <p:nvPr/>
        </p:nvSpPr>
        <p:spPr>
          <a:xfrm>
            <a:off x="231004" y="4764339"/>
            <a:ext cx="152966" cy="116417"/>
          </a:xfrm>
          <a:prstGeom prst="rect">
            <a:avLst/>
          </a:prstGeom>
          <a:noFill/>
          <a:ln w="28575">
            <a:solidFill>
              <a:srgbClr val="2286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1AB3C47-392B-A74F-B6BF-7D7968DCE77F}"/>
              </a:ext>
            </a:extLst>
          </p:cNvPr>
          <p:cNvSpPr txBox="1"/>
          <p:nvPr/>
        </p:nvSpPr>
        <p:spPr>
          <a:xfrm>
            <a:off x="2989700" y="5596086"/>
            <a:ext cx="58855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err="1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CVPR_Paper</a:t>
            </a:r>
            <a:r>
              <a:rPr lang="en-US" altLang="ko-KR" sz="1000" b="1" dirty="0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 &lt;- </a:t>
            </a:r>
            <a:r>
              <a:rPr lang="en-US" altLang="ko-KR" sz="1000" b="1" dirty="0" err="1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xpathSApply</a:t>
            </a:r>
            <a:r>
              <a:rPr lang="en-US" altLang="ko-KR" sz="1000" b="1" dirty="0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(doc = </a:t>
            </a:r>
            <a:r>
              <a:rPr lang="en-US" altLang="ko-KR" sz="1000" b="1" dirty="0" err="1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html.parsed</a:t>
            </a:r>
            <a:r>
              <a:rPr lang="en-US" altLang="ko-KR" sz="1000" b="1" dirty="0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, path = "//</a:t>
            </a:r>
            <a:r>
              <a:rPr lang="en-US" altLang="ko-KR" sz="1000" b="1" dirty="0" err="1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dd</a:t>
            </a:r>
            <a:r>
              <a:rPr lang="en-US" altLang="ko-KR" sz="1000" b="1" dirty="0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/a[1]", fun = </a:t>
            </a:r>
            <a:r>
              <a:rPr lang="en-US" altLang="ko-KR" sz="1000" b="1" dirty="0" err="1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xmlAttrs</a:t>
            </a:r>
            <a:r>
              <a:rPr lang="en-US" altLang="ko-KR" sz="1000" b="1" dirty="0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, "</a:t>
            </a:r>
            <a:r>
              <a:rPr lang="en-US" altLang="ko-KR" sz="1000" b="1" dirty="0" err="1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href</a:t>
            </a:r>
            <a:r>
              <a:rPr lang="en-US" altLang="ko-KR" sz="1000" b="1" dirty="0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")</a:t>
            </a:r>
          </a:p>
          <a:p>
            <a:r>
              <a:rPr lang="en-US" altLang="ko-KR" sz="1000" b="1" dirty="0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CVPR_URL &lt;- paste0("http://</a:t>
            </a:r>
            <a:r>
              <a:rPr lang="en-US" altLang="ko-KR" sz="1000" b="1" dirty="0" err="1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openaccess.thecvf.com</a:t>
            </a:r>
            <a:r>
              <a:rPr lang="en-US" altLang="ko-KR" sz="1000" b="1" dirty="0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/", </a:t>
            </a:r>
            <a:r>
              <a:rPr lang="en-US" altLang="ko-KR" sz="1000" b="1" dirty="0" err="1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CVPR_Paper</a:t>
            </a:r>
            <a:r>
              <a:rPr lang="en-US" altLang="ko-KR" sz="1000" b="1" dirty="0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D324223-AC66-AF4C-B6DE-36381320AAA6}"/>
              </a:ext>
            </a:extLst>
          </p:cNvPr>
          <p:cNvSpPr/>
          <p:nvPr/>
        </p:nvSpPr>
        <p:spPr>
          <a:xfrm>
            <a:off x="231004" y="4410449"/>
            <a:ext cx="152966" cy="116417"/>
          </a:xfrm>
          <a:prstGeom prst="rect">
            <a:avLst/>
          </a:prstGeom>
          <a:noFill/>
          <a:ln w="28575">
            <a:solidFill>
              <a:srgbClr val="2286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8F865F5-C55C-254E-8D4F-468418BC0D72}"/>
              </a:ext>
            </a:extLst>
          </p:cNvPr>
          <p:cNvSpPr/>
          <p:nvPr/>
        </p:nvSpPr>
        <p:spPr>
          <a:xfrm>
            <a:off x="231004" y="4022131"/>
            <a:ext cx="152966" cy="116417"/>
          </a:xfrm>
          <a:prstGeom prst="rect">
            <a:avLst/>
          </a:prstGeom>
          <a:noFill/>
          <a:ln w="28575">
            <a:solidFill>
              <a:srgbClr val="2286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61C04A8-2F93-6E41-B2DA-F6BCDD00C1F3}"/>
              </a:ext>
            </a:extLst>
          </p:cNvPr>
          <p:cNvSpPr/>
          <p:nvPr/>
        </p:nvSpPr>
        <p:spPr>
          <a:xfrm>
            <a:off x="234161" y="3641729"/>
            <a:ext cx="152966" cy="116417"/>
          </a:xfrm>
          <a:prstGeom prst="rect">
            <a:avLst/>
          </a:prstGeom>
          <a:noFill/>
          <a:ln w="28575">
            <a:solidFill>
              <a:srgbClr val="2286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 descr="A close up of text on a white background&#13;&#10;&#13;&#10;Description automatically generated">
            <a:extLst>
              <a:ext uri="{FF2B5EF4-FFF2-40B4-BE49-F238E27FC236}">
                <a16:creationId xmlns:a16="http://schemas.microsoft.com/office/drawing/2014/main" id="{9C8C55BF-32BA-124C-AD24-491E581CB22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59391" y="1884769"/>
            <a:ext cx="3561787" cy="278456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6180C5B-10AD-D94F-862E-E17B3FE5510E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dk1">
              <a:alpha val="87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/>
              <a:t>&lt;div class="link2"&gt;[&lt;a class="</a:t>
            </a:r>
            <a:r>
              <a:rPr lang="en-US" altLang="ko-KR" sz="1100" dirty="0" err="1"/>
              <a:t>fakelink</a:t>
            </a:r>
            <a:r>
              <a:rPr lang="en-US" altLang="ko-KR" sz="1100" dirty="0"/>
              <a:t>" onclick="$(this).siblings('.bibref').</a:t>
            </a:r>
            <a:r>
              <a:rPr lang="en-US" altLang="ko-KR" sz="1100" dirty="0" err="1"/>
              <a:t>slideToggle</a:t>
            </a:r>
            <a:r>
              <a:rPr lang="en-US" altLang="ko-KR" sz="1100" dirty="0"/>
              <a:t>()"&gt;</a:t>
            </a:r>
            <a:r>
              <a:rPr lang="en-US" altLang="ko-KR" sz="1100" dirty="0" err="1"/>
              <a:t>bibtex</a:t>
            </a:r>
            <a:r>
              <a:rPr lang="en-US" altLang="ko-KR" sz="1100" dirty="0"/>
              <a:t>&lt;/a&gt;]</a:t>
            </a:r>
          </a:p>
          <a:p>
            <a:r>
              <a:rPr lang="en-US" altLang="ko-KR" sz="1100" dirty="0"/>
              <a:t>&lt;div class="bibref"&gt;</a:t>
            </a:r>
          </a:p>
          <a:p>
            <a:r>
              <a:rPr lang="en-US" altLang="ko-KR" sz="1100" dirty="0"/>
              <a:t>@</a:t>
            </a:r>
            <a:r>
              <a:rPr lang="en-US" altLang="ko-KR" sz="1100" dirty="0" err="1"/>
              <a:t>InProceedings</a:t>
            </a:r>
            <a:r>
              <a:rPr lang="en-US" altLang="ko-KR" sz="1100" dirty="0"/>
              <a:t>{Ramanishka_2017_CVPR,&lt;</a:t>
            </a:r>
            <a:r>
              <a:rPr lang="en-US" altLang="ko-KR" sz="1100" dirty="0" err="1"/>
              <a:t>br</a:t>
            </a:r>
            <a:r>
              <a:rPr lang="en-US" altLang="ko-KR" sz="1100" dirty="0"/>
              <a:t>&gt;</a:t>
            </a:r>
          </a:p>
          <a:p>
            <a:r>
              <a:rPr lang="en-US" altLang="ko-KR" sz="1100" dirty="0"/>
              <a:t>author = {</a:t>
            </a:r>
            <a:r>
              <a:rPr lang="en-US" altLang="ko-KR" sz="1100" dirty="0" err="1"/>
              <a:t>Ramanishka</a:t>
            </a:r>
            <a:r>
              <a:rPr lang="en-US" altLang="ko-KR" sz="1100" dirty="0"/>
              <a:t>, </a:t>
            </a:r>
            <a:r>
              <a:rPr lang="en-US" altLang="ko-KR" sz="1100" dirty="0" err="1"/>
              <a:t>Vasili</a:t>
            </a:r>
            <a:r>
              <a:rPr lang="en-US" altLang="ko-KR" sz="1100" dirty="0"/>
              <a:t> and Das, </a:t>
            </a:r>
            <a:r>
              <a:rPr lang="en-US" altLang="ko-KR" sz="1100" dirty="0" err="1"/>
              <a:t>Abir</a:t>
            </a:r>
            <a:r>
              <a:rPr lang="en-US" altLang="ko-KR" sz="1100" dirty="0"/>
              <a:t> and Zhang, </a:t>
            </a:r>
            <a:r>
              <a:rPr lang="en-US" altLang="ko-KR" sz="1100" dirty="0" err="1"/>
              <a:t>Jianming</a:t>
            </a:r>
            <a:r>
              <a:rPr lang="en-US" altLang="ko-KR" sz="1100" dirty="0"/>
              <a:t> and </a:t>
            </a:r>
            <a:r>
              <a:rPr lang="en-US" altLang="ko-KR" sz="1100" dirty="0" err="1"/>
              <a:t>Saenko</a:t>
            </a:r>
            <a:r>
              <a:rPr lang="en-US" altLang="ko-KR" sz="1100" dirty="0"/>
              <a:t>, Kate},&lt;</a:t>
            </a:r>
            <a:r>
              <a:rPr lang="en-US" altLang="ko-KR" sz="1100" dirty="0" err="1"/>
              <a:t>br</a:t>
            </a:r>
            <a:r>
              <a:rPr lang="en-US" altLang="ko-KR" sz="1100" dirty="0"/>
              <a:t>&gt;</a:t>
            </a:r>
          </a:p>
          <a:p>
            <a:r>
              <a:rPr lang="en-US" altLang="ko-KR" sz="1100" dirty="0"/>
              <a:t>title = {Top-Down Visual Saliency Guided by Captions},&lt;</a:t>
            </a:r>
            <a:r>
              <a:rPr lang="en-US" altLang="ko-KR" sz="1100" dirty="0" err="1"/>
              <a:t>br</a:t>
            </a:r>
            <a:r>
              <a:rPr lang="en-US" altLang="ko-KR" sz="1100" dirty="0"/>
              <a:t>&gt;</a:t>
            </a:r>
          </a:p>
          <a:p>
            <a:r>
              <a:rPr lang="en-US" altLang="ko-KR" sz="1100" dirty="0" err="1"/>
              <a:t>booktitle</a:t>
            </a:r>
            <a:r>
              <a:rPr lang="en-US" altLang="ko-KR" sz="1100" dirty="0"/>
              <a:t> = {The IEEE Conference on Computer Vision and Pattern Recognition (CVPR)},&lt;</a:t>
            </a:r>
            <a:r>
              <a:rPr lang="en-US" altLang="ko-KR" sz="1100" dirty="0" err="1"/>
              <a:t>br</a:t>
            </a:r>
            <a:r>
              <a:rPr lang="en-US" altLang="ko-KR" sz="1100" dirty="0"/>
              <a:t>&gt;</a:t>
            </a:r>
          </a:p>
          <a:p>
            <a:r>
              <a:rPr lang="en-US" altLang="ko-KR" sz="1100" dirty="0"/>
              <a:t>month = {July},&lt;</a:t>
            </a:r>
            <a:r>
              <a:rPr lang="en-US" altLang="ko-KR" sz="1100" dirty="0" err="1"/>
              <a:t>br</a:t>
            </a:r>
            <a:r>
              <a:rPr lang="en-US" altLang="ko-KR" sz="1100" dirty="0"/>
              <a:t>&gt;</a:t>
            </a:r>
          </a:p>
          <a:p>
            <a:r>
              <a:rPr lang="en-US" altLang="ko-KR" sz="1100" dirty="0"/>
              <a:t>year = {2017}&lt;</a:t>
            </a:r>
            <a:r>
              <a:rPr lang="en-US" altLang="ko-KR" sz="1100" dirty="0" err="1"/>
              <a:t>br</a:t>
            </a:r>
            <a:r>
              <a:rPr lang="en-US" altLang="ko-KR" sz="1100" dirty="0"/>
              <a:t>&gt;</a:t>
            </a:r>
          </a:p>
          <a:p>
            <a:r>
              <a:rPr lang="en-US" altLang="ko-KR" sz="1100" dirty="0"/>
              <a:t>}</a:t>
            </a:r>
          </a:p>
          <a:p>
            <a:r>
              <a:rPr lang="en-US" altLang="ko-KR" sz="1100" dirty="0"/>
              <a:t>&lt;/div&gt;</a:t>
            </a:r>
          </a:p>
          <a:p>
            <a:r>
              <a:rPr lang="en-US" altLang="ko-KR" sz="1100" dirty="0"/>
              <a:t>&lt;/div&gt;</a:t>
            </a:r>
          </a:p>
          <a:p>
            <a:r>
              <a:rPr lang="en-US" altLang="ko-KR" sz="1100" dirty="0"/>
              <a:t>&lt;/</a:t>
            </a:r>
            <a:r>
              <a:rPr lang="en-US" altLang="ko-KR" sz="1100" dirty="0" err="1"/>
              <a:t>dd</a:t>
            </a:r>
            <a:r>
              <a:rPr lang="en-US" altLang="ko-KR" sz="1100" dirty="0"/>
              <a:t>&gt;</a:t>
            </a:r>
          </a:p>
          <a:p>
            <a:r>
              <a:rPr lang="en-US" altLang="ko-KR" sz="1100" dirty="0"/>
              <a:t>&lt;</a:t>
            </a:r>
            <a:r>
              <a:rPr lang="en-US" altLang="ko-KR" sz="1100" dirty="0" err="1"/>
              <a:t>dt</a:t>
            </a:r>
            <a:r>
              <a:rPr lang="en-US" altLang="ko-KR" sz="1100" dirty="0"/>
              <a:t> class="</a:t>
            </a:r>
            <a:r>
              <a:rPr lang="en-US" altLang="ko-KR" sz="1100" dirty="0" err="1"/>
              <a:t>ptitle</a:t>
            </a:r>
            <a:r>
              <a:rPr lang="en-US" altLang="ko-KR" sz="1100" dirty="0"/>
              <a:t>"&gt;</a:t>
            </a:r>
          </a:p>
          <a:p>
            <a:r>
              <a:rPr lang="en-US" altLang="ko-KR" sz="1100" dirty="0"/>
              <a:t>&lt;</a:t>
            </a:r>
            <a:r>
              <a:rPr lang="en-US" altLang="ko-KR" sz="1100" dirty="0" err="1"/>
              <a:t>br</a:t>
            </a:r>
            <a:r>
              <a:rPr lang="en-US" altLang="ko-KR" sz="1100" dirty="0"/>
              <a:t>&gt;&lt;a </a:t>
            </a:r>
            <a:r>
              <a:rPr lang="en-US" altLang="ko-KR" sz="1100" dirty="0" err="1"/>
              <a:t>href</a:t>
            </a:r>
            <a:r>
              <a:rPr lang="en-US" altLang="ko-KR" sz="1100" dirty="0"/>
              <a:t>="content_cvpr_2017/html/Tsai_The_Geometry_of_CVPR_2017_paper.html"&gt;The Geometry of First-Returning Photons for Non-Line-Of-Sight Imaging&lt;/a&gt;</a:t>
            </a:r>
          </a:p>
          <a:p>
            <a:r>
              <a:rPr lang="en-US" altLang="ko-KR" sz="1100" dirty="0"/>
              <a:t>&lt;/</a:t>
            </a:r>
            <a:r>
              <a:rPr lang="en-US" altLang="ko-KR" sz="1100" dirty="0" err="1"/>
              <a:t>dt</a:t>
            </a:r>
            <a:r>
              <a:rPr lang="en-US" altLang="ko-KR" sz="1100" dirty="0"/>
              <a:t>&gt;</a:t>
            </a:r>
          </a:p>
          <a:p>
            <a:r>
              <a:rPr lang="en-US" altLang="ko-KR" sz="1100" dirty="0"/>
              <a:t>&lt;</a:t>
            </a:r>
            <a:r>
              <a:rPr lang="en-US" altLang="ko-KR" sz="1100" dirty="0" err="1"/>
              <a:t>dd</a:t>
            </a:r>
            <a:r>
              <a:rPr lang="en-US" altLang="ko-KR" sz="1100" dirty="0"/>
              <a:t>&gt;</a:t>
            </a:r>
          </a:p>
          <a:p>
            <a:r>
              <a:rPr lang="en-US" altLang="ko-KR" sz="1100" dirty="0"/>
              <a:t>&lt;form id="form-Chia-</a:t>
            </a:r>
            <a:r>
              <a:rPr lang="en-US" altLang="ko-KR" sz="1100" dirty="0" err="1"/>
              <a:t>YinTsaiTheGeometryof</a:t>
            </a:r>
            <a:r>
              <a:rPr lang="en-US" altLang="ko-KR" sz="1100" dirty="0"/>
              <a:t>" action="./CVPR2017_search.py" method="post" class="</a:t>
            </a:r>
            <a:r>
              <a:rPr lang="en-US" altLang="ko-KR" sz="1100" dirty="0" err="1"/>
              <a:t>authsearch</a:t>
            </a:r>
            <a:r>
              <a:rPr lang="en-US" altLang="ko-KR" sz="1100" dirty="0"/>
              <a:t>"&gt;</a:t>
            </a:r>
          </a:p>
          <a:p>
            <a:r>
              <a:rPr lang="en-US" altLang="ko-KR" sz="1100" dirty="0"/>
              <a:t>&lt;input type="hidden" name="query" value="Chia-Yin Tsai"&gt;&lt;a </a:t>
            </a:r>
            <a:r>
              <a:rPr lang="en-US" altLang="ko-KR" sz="1100" dirty="0" err="1"/>
              <a:t>href</a:t>
            </a:r>
            <a:r>
              <a:rPr lang="en-US" altLang="ko-KR" sz="1100" dirty="0"/>
              <a:t>="#" onclick="</a:t>
            </a:r>
            <a:r>
              <a:rPr lang="en-US" altLang="ko-KR" sz="1100" dirty="0" err="1"/>
              <a:t>document.getElementById</a:t>
            </a:r>
            <a:r>
              <a:rPr lang="en-US" altLang="ko-KR" sz="1100" dirty="0"/>
              <a:t>('form-Chia-</a:t>
            </a:r>
            <a:r>
              <a:rPr lang="en-US" altLang="ko-KR" sz="1100" dirty="0" err="1"/>
              <a:t>YinTsaiTheGeometryof</a:t>
            </a:r>
            <a:r>
              <a:rPr lang="en-US" altLang="ko-KR" sz="1100" dirty="0"/>
              <a:t>').submit();"&gt;Chia-Yin Tsai&lt;/a&gt;,</a:t>
            </a:r>
          </a:p>
          <a:p>
            <a:r>
              <a:rPr lang="en-US" altLang="ko-KR" sz="1100" dirty="0"/>
              <a:t>&lt;/form&gt;</a:t>
            </a:r>
          </a:p>
          <a:p>
            <a:endParaRPr lang="en-US" altLang="ko-KR" sz="1100" b="1" dirty="0"/>
          </a:p>
          <a:p>
            <a:endParaRPr lang="en-US" altLang="ko-KR" sz="1100" b="1" dirty="0"/>
          </a:p>
          <a:p>
            <a:r>
              <a:rPr lang="ko-KR" altLang="en-US" sz="1100" b="1" dirty="0"/>
              <a:t>추출 및 처리 결과</a:t>
            </a:r>
            <a:endParaRPr lang="en-US" sz="1100" b="1" dirty="0"/>
          </a:p>
          <a:p>
            <a:endParaRPr lang="en-US" sz="1100" dirty="0">
              <a:solidFill>
                <a:srgbClr val="FFFF00"/>
              </a:solidFill>
            </a:endParaRPr>
          </a:p>
          <a:p>
            <a:r>
              <a:rPr lang="en-US" sz="1100" dirty="0">
                <a:solidFill>
                  <a:srgbClr val="FFFF00"/>
                </a:solidFill>
              </a:rPr>
              <a:t>[1] "http://</a:t>
            </a:r>
            <a:r>
              <a:rPr lang="en-US" sz="1100" dirty="0" err="1">
                <a:solidFill>
                  <a:srgbClr val="FFFF00"/>
                </a:solidFill>
              </a:rPr>
              <a:t>openaccess.thecvf.com</a:t>
            </a:r>
            <a:r>
              <a:rPr lang="en-US" sz="1100" dirty="0">
                <a:solidFill>
                  <a:srgbClr val="FFFF00"/>
                </a:solidFill>
              </a:rPr>
              <a:t>/content_cvpr_2017/papers/Teney_Graph-Structured_Representations_for_CVPR_2017_paper.pdf"              </a:t>
            </a:r>
          </a:p>
          <a:p>
            <a:r>
              <a:rPr lang="en-US" sz="1100" dirty="0">
                <a:solidFill>
                  <a:srgbClr val="FFFF00"/>
                </a:solidFill>
              </a:rPr>
              <a:t>  [2] "http://</a:t>
            </a:r>
            <a:r>
              <a:rPr lang="en-US" sz="1100" dirty="0" err="1">
                <a:solidFill>
                  <a:srgbClr val="FFFF00"/>
                </a:solidFill>
              </a:rPr>
              <a:t>openaccess.thecvf.com</a:t>
            </a:r>
            <a:r>
              <a:rPr lang="en-US" sz="1100" dirty="0">
                <a:solidFill>
                  <a:srgbClr val="FFFF00"/>
                </a:solidFill>
              </a:rPr>
              <a:t>/content_cvpr_2017/papers/Zhao_Physics_Inspired_Optimization_CVPR_2017_paper.pdf"                      </a:t>
            </a:r>
          </a:p>
          <a:p>
            <a:r>
              <a:rPr lang="en-US" sz="1100" dirty="0">
                <a:solidFill>
                  <a:srgbClr val="FFFF00"/>
                </a:solidFill>
              </a:rPr>
              <a:t>  [3] "http://</a:t>
            </a:r>
            <a:r>
              <a:rPr lang="en-US" sz="1100" dirty="0" err="1">
                <a:solidFill>
                  <a:srgbClr val="FFFF00"/>
                </a:solidFill>
              </a:rPr>
              <a:t>openaccess.thecvf.com</a:t>
            </a:r>
            <a:r>
              <a:rPr lang="en-US" sz="1100" dirty="0">
                <a:solidFill>
                  <a:srgbClr val="FFFF00"/>
                </a:solidFill>
              </a:rPr>
              <a:t>/content_cvpr_2017/papers/Juefei-Xu_Local_Binary_Convolutional_CVPR_2017_paper.pdf"                    </a:t>
            </a:r>
          </a:p>
          <a:p>
            <a:r>
              <a:rPr lang="en-US" sz="1100" dirty="0">
                <a:solidFill>
                  <a:srgbClr val="FFFF00"/>
                </a:solidFill>
              </a:rPr>
              <a:t>  [4] "http://</a:t>
            </a:r>
            <a:r>
              <a:rPr lang="en-US" sz="1100" dirty="0" err="1">
                <a:solidFill>
                  <a:srgbClr val="FFFF00"/>
                </a:solidFill>
              </a:rPr>
              <a:t>openaccess.thecvf.com</a:t>
            </a:r>
            <a:r>
              <a:rPr lang="en-US" sz="1100" dirty="0">
                <a:solidFill>
                  <a:srgbClr val="FFFF00"/>
                </a:solidFill>
              </a:rPr>
              <a:t>/content_cvpr_2017/papers/Aksoy_Designing_Effective_Inter-Pixel_CVPR_2017_paper.pdf"                   </a:t>
            </a:r>
          </a:p>
          <a:p>
            <a:r>
              <a:rPr lang="en-US" sz="1100" dirty="0">
                <a:solidFill>
                  <a:srgbClr val="FFFF00"/>
                </a:solidFill>
              </a:rPr>
              <a:t>  [5] "http://</a:t>
            </a:r>
            <a:r>
              <a:rPr lang="en-US" sz="1100" dirty="0" err="1">
                <a:solidFill>
                  <a:srgbClr val="FFFF00"/>
                </a:solidFill>
              </a:rPr>
              <a:t>openaccess.thecvf.com</a:t>
            </a:r>
            <a:r>
              <a:rPr lang="en-US" sz="1100" dirty="0">
                <a:solidFill>
                  <a:srgbClr val="FFFF00"/>
                </a:solidFill>
              </a:rPr>
              <a:t>/content_cvpr_2017/papers/Trigeorgis_Face_Normals_In-The-Wild_CVPR_2017_paper.pdf"                     </a:t>
            </a:r>
          </a:p>
          <a:p>
            <a:r>
              <a:rPr lang="en-US" sz="1100" dirty="0">
                <a:solidFill>
                  <a:srgbClr val="FFFF00"/>
                </a:solidFill>
              </a:rPr>
              <a:t>  [6] "http://</a:t>
            </a:r>
            <a:r>
              <a:rPr lang="en-US" sz="1100" dirty="0" err="1">
                <a:solidFill>
                  <a:srgbClr val="FFFF00"/>
                </a:solidFill>
              </a:rPr>
              <a:t>openaccess.thecvf.com</a:t>
            </a:r>
            <a:r>
              <a:rPr lang="en-US" sz="1100" dirty="0">
                <a:solidFill>
                  <a:srgbClr val="FFFF00"/>
                </a:solidFill>
              </a:rPr>
              <a:t>/content_cvpr_2017/papers/Booth_3D_Face_Morphable_CVPR_2017_paper.pdf"                                 </a:t>
            </a:r>
          </a:p>
          <a:p>
            <a:r>
              <a:rPr lang="en-US" sz="1100" dirty="0">
                <a:solidFill>
                  <a:srgbClr val="FFFF00"/>
                </a:solidFill>
              </a:rPr>
              <a:t>  [7] "http://</a:t>
            </a:r>
            <a:r>
              <a:rPr lang="en-US" sz="1100" dirty="0" err="1">
                <a:solidFill>
                  <a:srgbClr val="FFFF00"/>
                </a:solidFill>
              </a:rPr>
              <a:t>openaccess.thecvf.com</a:t>
            </a:r>
            <a:r>
              <a:rPr lang="en-US" sz="1100" dirty="0">
                <a:solidFill>
                  <a:srgbClr val="FFFF00"/>
                </a:solidFill>
              </a:rPr>
              <a:t>/content_cvpr_2017/papers/Adhikarla_Towards_a_Quality_CVPR_2017_paper.pdf"                             </a:t>
            </a:r>
          </a:p>
          <a:p>
            <a:r>
              <a:rPr lang="en-US" sz="1100" dirty="0">
                <a:solidFill>
                  <a:srgbClr val="FFFF00"/>
                </a:solidFill>
              </a:rPr>
              <a:t>  [8] "http://</a:t>
            </a:r>
            <a:r>
              <a:rPr lang="en-US" sz="1100" dirty="0" err="1">
                <a:solidFill>
                  <a:srgbClr val="FFFF00"/>
                </a:solidFill>
              </a:rPr>
              <a:t>openaccess.thecvf.com</a:t>
            </a:r>
            <a:r>
              <a:rPr lang="en-US" sz="1100" dirty="0">
                <a:solidFill>
                  <a:srgbClr val="FFFF00"/>
                </a:solidFill>
              </a:rPr>
              <a:t>/content_cvpr_2017/papers/Kotaru_Position_Tracking_for_CVPR_2017_paper.pdf"</a:t>
            </a:r>
          </a:p>
        </p:txBody>
      </p:sp>
    </p:spTree>
    <p:extLst>
      <p:ext uri="{BB962C8B-B14F-4D97-AF65-F5344CB8AC3E}">
        <p14:creationId xmlns:p14="http://schemas.microsoft.com/office/powerpoint/2010/main" val="188284043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2.22222E-6 L -0.20694 -0.00092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347" y="-46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8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505879" y="907971"/>
            <a:ext cx="7886700" cy="355600"/>
          </a:xfrm>
        </p:spPr>
        <p:txBody>
          <a:bodyPr/>
          <a:lstStyle/>
          <a:p>
            <a:r>
              <a:rPr lang="id-ID" sz="16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NIPS(Neural </a:t>
            </a:r>
            <a:r>
              <a:rPr lang="id-ID" sz="1600" dirty="0" err="1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Information</a:t>
            </a:r>
            <a:r>
              <a:rPr lang="id-ID" sz="16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 </a:t>
            </a:r>
            <a:r>
              <a:rPr lang="id-ID" sz="1600" dirty="0" err="1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Precessing</a:t>
            </a:r>
            <a:r>
              <a:rPr lang="id-ID" sz="16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 System.)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CC3BDA4-3383-2E4C-BB28-113D6E65C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4531" y="0"/>
            <a:ext cx="7886700" cy="1325563"/>
          </a:xfrm>
        </p:spPr>
        <p:txBody>
          <a:bodyPr>
            <a:normAutofit/>
          </a:bodyPr>
          <a:lstStyle/>
          <a:p>
            <a:r>
              <a:rPr lang="ko-KR" altLang="en-US" sz="4000" dirty="0"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데이터 구조</a:t>
            </a:r>
            <a:endParaRPr lang="id-ID" sz="4000" dirty="0">
              <a:latin typeface="12LotteMartDreamBold" panose="02020603020101020101" pitchFamily="18" charset="-127"/>
              <a:ea typeface="12LotteMartDreamBold" panose="02020603020101020101" pitchFamily="18" charset="-127"/>
            </a:endParaRPr>
          </a:p>
        </p:txBody>
      </p:sp>
      <p:pic>
        <p:nvPicPr>
          <p:cNvPr id="10" name="Picture 9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BE22AF84-E17B-E845-BAA2-CFC2078882A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405" t="-1" r="-111"/>
          <a:stretch/>
        </p:blipFill>
        <p:spPr>
          <a:xfrm>
            <a:off x="185371" y="1684094"/>
            <a:ext cx="4386629" cy="348981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FD8B26D-6DCD-1742-B6A9-547E4B82B236}"/>
              </a:ext>
            </a:extLst>
          </p:cNvPr>
          <p:cNvSpPr/>
          <p:nvPr/>
        </p:nvSpPr>
        <p:spPr>
          <a:xfrm>
            <a:off x="741368" y="3107776"/>
            <a:ext cx="2037273" cy="110345"/>
          </a:xfrm>
          <a:prstGeom prst="rect">
            <a:avLst/>
          </a:prstGeom>
          <a:noFill/>
          <a:ln w="28575">
            <a:solidFill>
              <a:srgbClr val="F265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74CE722-CDB1-514E-9B22-893F42DEFD01}"/>
              </a:ext>
            </a:extLst>
          </p:cNvPr>
          <p:cNvSpPr/>
          <p:nvPr/>
        </p:nvSpPr>
        <p:spPr>
          <a:xfrm>
            <a:off x="741368" y="3318655"/>
            <a:ext cx="2239338" cy="110345"/>
          </a:xfrm>
          <a:prstGeom prst="rect">
            <a:avLst/>
          </a:prstGeom>
          <a:noFill/>
          <a:ln w="28575">
            <a:solidFill>
              <a:srgbClr val="F265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9B97FB9-58D5-F446-9CCB-E71796D6DC0B}"/>
              </a:ext>
            </a:extLst>
          </p:cNvPr>
          <p:cNvSpPr/>
          <p:nvPr/>
        </p:nvSpPr>
        <p:spPr>
          <a:xfrm>
            <a:off x="741368" y="3552293"/>
            <a:ext cx="948887" cy="110345"/>
          </a:xfrm>
          <a:prstGeom prst="rect">
            <a:avLst/>
          </a:prstGeom>
          <a:noFill/>
          <a:ln w="28575">
            <a:solidFill>
              <a:srgbClr val="F265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FBACF3-836C-9248-9601-447571C1A6E5}"/>
              </a:ext>
            </a:extLst>
          </p:cNvPr>
          <p:cNvSpPr/>
          <p:nvPr/>
        </p:nvSpPr>
        <p:spPr>
          <a:xfrm>
            <a:off x="741368" y="3675586"/>
            <a:ext cx="1051806" cy="110345"/>
          </a:xfrm>
          <a:prstGeom prst="rect">
            <a:avLst/>
          </a:prstGeom>
          <a:noFill/>
          <a:ln w="28575">
            <a:solidFill>
              <a:srgbClr val="F265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684F534-568E-C049-B0BD-69B996C4D390}"/>
              </a:ext>
            </a:extLst>
          </p:cNvPr>
          <p:cNvSpPr/>
          <p:nvPr/>
        </p:nvSpPr>
        <p:spPr>
          <a:xfrm>
            <a:off x="741368" y="3796004"/>
            <a:ext cx="877635" cy="110345"/>
          </a:xfrm>
          <a:prstGeom prst="rect">
            <a:avLst/>
          </a:prstGeom>
          <a:noFill/>
          <a:ln w="28575">
            <a:solidFill>
              <a:srgbClr val="F265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04970A5-E4B2-424D-9802-918E26428319}"/>
              </a:ext>
            </a:extLst>
          </p:cNvPr>
          <p:cNvSpPr/>
          <p:nvPr/>
        </p:nvSpPr>
        <p:spPr>
          <a:xfrm>
            <a:off x="741368" y="3906349"/>
            <a:ext cx="2183920" cy="110345"/>
          </a:xfrm>
          <a:prstGeom prst="rect">
            <a:avLst/>
          </a:prstGeom>
          <a:noFill/>
          <a:ln w="28575">
            <a:solidFill>
              <a:srgbClr val="F265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8DA20C7-F74C-3240-9245-06F0FA645A11}"/>
              </a:ext>
            </a:extLst>
          </p:cNvPr>
          <p:cNvSpPr/>
          <p:nvPr/>
        </p:nvSpPr>
        <p:spPr>
          <a:xfrm>
            <a:off x="741367" y="4137112"/>
            <a:ext cx="2037273" cy="110345"/>
          </a:xfrm>
          <a:prstGeom prst="rect">
            <a:avLst/>
          </a:prstGeom>
          <a:noFill/>
          <a:ln w="28575">
            <a:solidFill>
              <a:srgbClr val="F265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F35A167-E349-CC41-97D3-7EFB39353EFB}"/>
              </a:ext>
            </a:extLst>
          </p:cNvPr>
          <p:cNvSpPr/>
          <p:nvPr/>
        </p:nvSpPr>
        <p:spPr>
          <a:xfrm>
            <a:off x="745325" y="4359640"/>
            <a:ext cx="873678" cy="110345"/>
          </a:xfrm>
          <a:prstGeom prst="rect">
            <a:avLst/>
          </a:prstGeom>
          <a:noFill/>
          <a:ln w="28575">
            <a:solidFill>
              <a:srgbClr val="F265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46744FE-B20C-2D49-80EB-4D9E8D9583BC}"/>
              </a:ext>
            </a:extLst>
          </p:cNvPr>
          <p:cNvSpPr/>
          <p:nvPr/>
        </p:nvSpPr>
        <p:spPr>
          <a:xfrm>
            <a:off x="745324" y="4577671"/>
            <a:ext cx="1879121" cy="123293"/>
          </a:xfrm>
          <a:prstGeom prst="rect">
            <a:avLst/>
          </a:prstGeom>
          <a:noFill/>
          <a:ln w="28575">
            <a:solidFill>
              <a:srgbClr val="F265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B189FDF-DD9B-F945-8CA9-30FCBFA539FE}"/>
              </a:ext>
            </a:extLst>
          </p:cNvPr>
          <p:cNvSpPr/>
          <p:nvPr/>
        </p:nvSpPr>
        <p:spPr>
          <a:xfrm>
            <a:off x="741367" y="4700823"/>
            <a:ext cx="1760367" cy="107827"/>
          </a:xfrm>
          <a:prstGeom prst="rect">
            <a:avLst/>
          </a:prstGeom>
          <a:noFill/>
          <a:ln w="28575">
            <a:solidFill>
              <a:srgbClr val="F265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9AA21B2-9884-354E-9F76-9EBD25D851F6}"/>
              </a:ext>
            </a:extLst>
          </p:cNvPr>
          <p:cNvSpPr/>
          <p:nvPr/>
        </p:nvSpPr>
        <p:spPr>
          <a:xfrm>
            <a:off x="741367" y="4922495"/>
            <a:ext cx="2211630" cy="107828"/>
          </a:xfrm>
          <a:prstGeom prst="rect">
            <a:avLst/>
          </a:prstGeom>
          <a:noFill/>
          <a:ln w="28575">
            <a:solidFill>
              <a:srgbClr val="F265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715F7189-2750-FE42-A693-59D6A0B328F1}"/>
              </a:ext>
            </a:extLst>
          </p:cNvPr>
          <p:cNvPicPr/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59391" y="1884769"/>
            <a:ext cx="3561787" cy="2784569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776103F-D733-0446-8891-A2F743601F56}"/>
              </a:ext>
            </a:extLst>
          </p:cNvPr>
          <p:cNvSpPr txBox="1"/>
          <p:nvPr/>
        </p:nvSpPr>
        <p:spPr>
          <a:xfrm>
            <a:off x="2980706" y="5228544"/>
            <a:ext cx="588559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err="1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url</a:t>
            </a:r>
            <a:r>
              <a:rPr lang="en-US" altLang="ko-KR" sz="1000" b="1" dirty="0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 &lt;- "http://</a:t>
            </a:r>
            <a:r>
              <a:rPr lang="en-US" altLang="ko-KR" sz="1000" b="1" dirty="0" err="1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papers.nips.cc</a:t>
            </a:r>
            <a:r>
              <a:rPr lang="en-US" altLang="ko-KR" sz="1000" b="1" dirty="0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/book/advances-in-neural-information-processing-systems-30-2017"</a:t>
            </a:r>
          </a:p>
          <a:p>
            <a:r>
              <a:rPr lang="en-US" altLang="ko-KR" sz="1000" b="1" dirty="0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html &lt;- </a:t>
            </a:r>
            <a:r>
              <a:rPr lang="en-US" altLang="ko-KR" sz="1000" b="1" dirty="0" err="1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getURL</a:t>
            </a:r>
            <a:r>
              <a:rPr lang="en-US" altLang="ko-KR" sz="1000" b="1" dirty="0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(</a:t>
            </a:r>
            <a:r>
              <a:rPr lang="en-US" altLang="ko-KR" sz="1000" b="1" dirty="0" err="1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url</a:t>
            </a:r>
            <a:r>
              <a:rPr lang="en-US" altLang="ko-KR" sz="1000" b="1" dirty="0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)</a:t>
            </a:r>
          </a:p>
          <a:p>
            <a:r>
              <a:rPr lang="en-US" altLang="ko-KR" sz="1000" b="1" dirty="0" err="1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html.parsed</a:t>
            </a:r>
            <a:r>
              <a:rPr lang="en-US" altLang="ko-KR" sz="1000" b="1" dirty="0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 &lt;- </a:t>
            </a:r>
            <a:r>
              <a:rPr lang="en-US" altLang="ko-KR" sz="1000" b="1" dirty="0" err="1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htmlParse</a:t>
            </a:r>
            <a:r>
              <a:rPr lang="en-US" altLang="ko-KR" sz="1000" b="1" dirty="0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(html)</a:t>
            </a:r>
          </a:p>
          <a:p>
            <a:endParaRPr lang="en-US" altLang="ko-KR" sz="1000" b="1" dirty="0">
              <a:solidFill>
                <a:srgbClr val="414141"/>
              </a:solidFill>
              <a:latin typeface="12LotteMartDreamBold" panose="02020603020101020101" pitchFamily="18" charset="-127"/>
              <a:ea typeface="12LotteMartDreamBold" panose="02020603020101020101" pitchFamily="18" charset="-127"/>
            </a:endParaRPr>
          </a:p>
          <a:p>
            <a:r>
              <a:rPr lang="en-US" altLang="ko-KR" sz="1000" b="1" dirty="0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# Paper Name</a:t>
            </a:r>
          </a:p>
          <a:p>
            <a:r>
              <a:rPr lang="en-US" altLang="ko-KR" sz="1000" b="1" dirty="0" err="1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NIPS_Paper_Name</a:t>
            </a:r>
            <a:r>
              <a:rPr lang="en-US" altLang="ko-KR" sz="1000" b="1" dirty="0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 &lt;- </a:t>
            </a:r>
            <a:r>
              <a:rPr lang="en-US" altLang="ko-KR" sz="1000" b="1" dirty="0" err="1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xpathSApply</a:t>
            </a:r>
            <a:r>
              <a:rPr lang="en-US" altLang="ko-KR" sz="1000" b="1" dirty="0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(doc = </a:t>
            </a:r>
            <a:r>
              <a:rPr lang="en-US" altLang="ko-KR" sz="1000" b="1" dirty="0" err="1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html.parsed</a:t>
            </a:r>
            <a:r>
              <a:rPr lang="en-US" altLang="ko-KR" sz="1000" b="1" dirty="0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, path = "//div/</a:t>
            </a:r>
            <a:r>
              <a:rPr lang="en-US" altLang="ko-KR" sz="1000" b="1" dirty="0" err="1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ul</a:t>
            </a:r>
            <a:r>
              <a:rPr lang="en-US" altLang="ko-KR" sz="1000" b="1" dirty="0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/li/a[1]", fun = </a:t>
            </a:r>
            <a:r>
              <a:rPr lang="en-US" altLang="ko-KR" sz="1000" b="1" dirty="0" err="1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xmlValue</a:t>
            </a:r>
            <a:r>
              <a:rPr lang="en-US" altLang="ko-KR" sz="1000" b="1" dirty="0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)</a:t>
            </a:r>
          </a:p>
          <a:p>
            <a:r>
              <a:rPr lang="en-US" altLang="ko-KR" sz="1000" b="1" dirty="0" err="1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NIPS_Paper_Name</a:t>
            </a:r>
            <a:r>
              <a:rPr lang="en-US" altLang="ko-KR" sz="1000" b="1" dirty="0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 &lt;- </a:t>
            </a:r>
            <a:r>
              <a:rPr lang="en-US" altLang="ko-KR" sz="1000" b="1" dirty="0" err="1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gsub</a:t>
            </a:r>
            <a:r>
              <a:rPr lang="en-US" altLang="ko-KR" sz="1000" b="1" dirty="0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(pattern = "[[:</a:t>
            </a:r>
            <a:r>
              <a:rPr lang="en-US" altLang="ko-KR" sz="1000" b="1" dirty="0" err="1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punct</a:t>
            </a:r>
            <a:r>
              <a:rPr lang="en-US" altLang="ko-KR" sz="1000" b="1" dirty="0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:]]", replacement = " ", </a:t>
            </a:r>
            <a:r>
              <a:rPr lang="en-US" altLang="ko-KR" sz="1000" b="1" dirty="0" err="1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NIPS_Paper_Name</a:t>
            </a:r>
            <a:r>
              <a:rPr lang="en-US" altLang="ko-KR" sz="1000" b="1" dirty="0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)</a:t>
            </a:r>
          </a:p>
          <a:p>
            <a:r>
              <a:rPr lang="en-US" altLang="ko-KR" sz="1000" b="1" dirty="0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save(</a:t>
            </a:r>
            <a:r>
              <a:rPr lang="en-US" altLang="ko-KR" sz="1000" b="1" dirty="0" err="1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NIPS_Paper_Name</a:t>
            </a:r>
            <a:r>
              <a:rPr lang="en-US" altLang="ko-KR" sz="1000" b="1" dirty="0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, file = "</a:t>
            </a:r>
            <a:r>
              <a:rPr lang="en-US" altLang="ko-KR" sz="1000" b="1" dirty="0" err="1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NIPS_Paper_Name.RData</a:t>
            </a:r>
            <a:r>
              <a:rPr lang="en-US" altLang="ko-KR" sz="1000" b="1" dirty="0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")</a:t>
            </a:r>
          </a:p>
        </p:txBody>
      </p:sp>
    </p:spTree>
    <p:extLst>
      <p:ext uri="{BB962C8B-B14F-4D97-AF65-F5344CB8AC3E}">
        <p14:creationId xmlns:p14="http://schemas.microsoft.com/office/powerpoint/2010/main" val="216074999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2.22222E-6 L -0.20694 -0.00092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347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5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505879" y="907971"/>
            <a:ext cx="7886700" cy="355600"/>
          </a:xfrm>
        </p:spPr>
        <p:txBody>
          <a:bodyPr/>
          <a:lstStyle/>
          <a:p>
            <a:r>
              <a:rPr lang="id-ID" sz="16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NIPS(Neural </a:t>
            </a:r>
            <a:r>
              <a:rPr lang="id-ID" sz="1600" dirty="0" err="1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Information</a:t>
            </a:r>
            <a:r>
              <a:rPr lang="id-ID" sz="16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 </a:t>
            </a:r>
            <a:r>
              <a:rPr lang="id-ID" sz="1600" dirty="0" err="1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Precessing</a:t>
            </a:r>
            <a:r>
              <a:rPr lang="id-ID" sz="16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 System.)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CC3BDA4-3383-2E4C-BB28-113D6E65C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4531" y="0"/>
            <a:ext cx="7886700" cy="1325563"/>
          </a:xfrm>
        </p:spPr>
        <p:txBody>
          <a:bodyPr>
            <a:normAutofit/>
          </a:bodyPr>
          <a:lstStyle/>
          <a:p>
            <a:r>
              <a:rPr lang="ko-KR" altLang="en-US" sz="4000" dirty="0"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데이터 구조</a:t>
            </a:r>
            <a:endParaRPr lang="id-ID" sz="4000" dirty="0">
              <a:latin typeface="12LotteMartDreamBold" panose="02020603020101020101" pitchFamily="18" charset="-127"/>
              <a:ea typeface="12LotteMartDreamBold" panose="02020603020101020101" pitchFamily="18" charset="-127"/>
            </a:endParaRPr>
          </a:p>
        </p:txBody>
      </p:sp>
      <p:pic>
        <p:nvPicPr>
          <p:cNvPr id="10" name="Picture 9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BE22AF84-E17B-E845-BAA2-CFC2078882A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405" t="-1" r="-111"/>
          <a:stretch/>
        </p:blipFill>
        <p:spPr>
          <a:xfrm>
            <a:off x="185371" y="1684094"/>
            <a:ext cx="4386629" cy="348981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FD8B26D-6DCD-1742-B6A9-547E4B82B236}"/>
              </a:ext>
            </a:extLst>
          </p:cNvPr>
          <p:cNvSpPr/>
          <p:nvPr/>
        </p:nvSpPr>
        <p:spPr>
          <a:xfrm>
            <a:off x="741368" y="3107776"/>
            <a:ext cx="2037273" cy="110345"/>
          </a:xfrm>
          <a:prstGeom prst="rect">
            <a:avLst/>
          </a:prstGeom>
          <a:noFill/>
          <a:ln w="28575">
            <a:solidFill>
              <a:srgbClr val="F265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74CE722-CDB1-514E-9B22-893F42DEFD01}"/>
              </a:ext>
            </a:extLst>
          </p:cNvPr>
          <p:cNvSpPr/>
          <p:nvPr/>
        </p:nvSpPr>
        <p:spPr>
          <a:xfrm>
            <a:off x="741368" y="3318655"/>
            <a:ext cx="2239338" cy="110345"/>
          </a:xfrm>
          <a:prstGeom prst="rect">
            <a:avLst/>
          </a:prstGeom>
          <a:noFill/>
          <a:ln w="28575">
            <a:solidFill>
              <a:srgbClr val="F265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9B97FB9-58D5-F446-9CCB-E71796D6DC0B}"/>
              </a:ext>
            </a:extLst>
          </p:cNvPr>
          <p:cNvSpPr/>
          <p:nvPr/>
        </p:nvSpPr>
        <p:spPr>
          <a:xfrm>
            <a:off x="741368" y="3552293"/>
            <a:ext cx="948887" cy="110345"/>
          </a:xfrm>
          <a:prstGeom prst="rect">
            <a:avLst/>
          </a:prstGeom>
          <a:noFill/>
          <a:ln w="28575">
            <a:solidFill>
              <a:srgbClr val="F265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FBACF3-836C-9248-9601-447571C1A6E5}"/>
              </a:ext>
            </a:extLst>
          </p:cNvPr>
          <p:cNvSpPr/>
          <p:nvPr/>
        </p:nvSpPr>
        <p:spPr>
          <a:xfrm>
            <a:off x="741368" y="3675586"/>
            <a:ext cx="1051806" cy="110345"/>
          </a:xfrm>
          <a:prstGeom prst="rect">
            <a:avLst/>
          </a:prstGeom>
          <a:noFill/>
          <a:ln w="28575">
            <a:solidFill>
              <a:srgbClr val="F265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684F534-568E-C049-B0BD-69B996C4D390}"/>
              </a:ext>
            </a:extLst>
          </p:cNvPr>
          <p:cNvSpPr/>
          <p:nvPr/>
        </p:nvSpPr>
        <p:spPr>
          <a:xfrm>
            <a:off x="741368" y="3796004"/>
            <a:ext cx="877635" cy="110345"/>
          </a:xfrm>
          <a:prstGeom prst="rect">
            <a:avLst/>
          </a:prstGeom>
          <a:noFill/>
          <a:ln w="28575">
            <a:solidFill>
              <a:srgbClr val="F265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04970A5-E4B2-424D-9802-918E26428319}"/>
              </a:ext>
            </a:extLst>
          </p:cNvPr>
          <p:cNvSpPr/>
          <p:nvPr/>
        </p:nvSpPr>
        <p:spPr>
          <a:xfrm>
            <a:off x="741368" y="3906349"/>
            <a:ext cx="2183920" cy="110345"/>
          </a:xfrm>
          <a:prstGeom prst="rect">
            <a:avLst/>
          </a:prstGeom>
          <a:noFill/>
          <a:ln w="28575">
            <a:solidFill>
              <a:srgbClr val="F265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8DA20C7-F74C-3240-9245-06F0FA645A11}"/>
              </a:ext>
            </a:extLst>
          </p:cNvPr>
          <p:cNvSpPr/>
          <p:nvPr/>
        </p:nvSpPr>
        <p:spPr>
          <a:xfrm>
            <a:off x="741367" y="4137112"/>
            <a:ext cx="2037273" cy="110345"/>
          </a:xfrm>
          <a:prstGeom prst="rect">
            <a:avLst/>
          </a:prstGeom>
          <a:noFill/>
          <a:ln w="28575">
            <a:solidFill>
              <a:srgbClr val="F265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F35A167-E349-CC41-97D3-7EFB39353EFB}"/>
              </a:ext>
            </a:extLst>
          </p:cNvPr>
          <p:cNvSpPr/>
          <p:nvPr/>
        </p:nvSpPr>
        <p:spPr>
          <a:xfrm>
            <a:off x="745325" y="4359640"/>
            <a:ext cx="873678" cy="110345"/>
          </a:xfrm>
          <a:prstGeom prst="rect">
            <a:avLst/>
          </a:prstGeom>
          <a:noFill/>
          <a:ln w="28575">
            <a:solidFill>
              <a:srgbClr val="F265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46744FE-B20C-2D49-80EB-4D9E8D9583BC}"/>
              </a:ext>
            </a:extLst>
          </p:cNvPr>
          <p:cNvSpPr/>
          <p:nvPr/>
        </p:nvSpPr>
        <p:spPr>
          <a:xfrm>
            <a:off x="745324" y="4577671"/>
            <a:ext cx="1879121" cy="123293"/>
          </a:xfrm>
          <a:prstGeom prst="rect">
            <a:avLst/>
          </a:prstGeom>
          <a:noFill/>
          <a:ln w="28575">
            <a:solidFill>
              <a:srgbClr val="F265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B189FDF-DD9B-F945-8CA9-30FCBFA539FE}"/>
              </a:ext>
            </a:extLst>
          </p:cNvPr>
          <p:cNvSpPr/>
          <p:nvPr/>
        </p:nvSpPr>
        <p:spPr>
          <a:xfrm>
            <a:off x="741367" y="4700823"/>
            <a:ext cx="1760367" cy="107827"/>
          </a:xfrm>
          <a:prstGeom prst="rect">
            <a:avLst/>
          </a:prstGeom>
          <a:noFill/>
          <a:ln w="28575">
            <a:solidFill>
              <a:srgbClr val="F265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9AA21B2-9884-354E-9F76-9EBD25D851F6}"/>
              </a:ext>
            </a:extLst>
          </p:cNvPr>
          <p:cNvSpPr/>
          <p:nvPr/>
        </p:nvSpPr>
        <p:spPr>
          <a:xfrm>
            <a:off x="741367" y="4922495"/>
            <a:ext cx="2211630" cy="107828"/>
          </a:xfrm>
          <a:prstGeom prst="rect">
            <a:avLst/>
          </a:prstGeom>
          <a:noFill/>
          <a:ln w="28575">
            <a:solidFill>
              <a:srgbClr val="F265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715F7189-2750-FE42-A693-59D6A0B328F1}"/>
              </a:ext>
            </a:extLst>
          </p:cNvPr>
          <p:cNvPicPr/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59391" y="1884769"/>
            <a:ext cx="3561787" cy="2784569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776103F-D733-0446-8891-A2F743601F56}"/>
              </a:ext>
            </a:extLst>
          </p:cNvPr>
          <p:cNvSpPr txBox="1"/>
          <p:nvPr/>
        </p:nvSpPr>
        <p:spPr>
          <a:xfrm>
            <a:off x="2980706" y="5228544"/>
            <a:ext cx="588559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err="1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url</a:t>
            </a:r>
            <a:r>
              <a:rPr lang="en-US" altLang="ko-KR" sz="1000" b="1" dirty="0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 &lt;- "http://</a:t>
            </a:r>
            <a:r>
              <a:rPr lang="en-US" altLang="ko-KR" sz="1000" b="1" dirty="0" err="1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papers.nips.cc</a:t>
            </a:r>
            <a:r>
              <a:rPr lang="en-US" altLang="ko-KR" sz="1000" b="1" dirty="0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/book/advances-in-neural-information-processing-systems-30-2017"</a:t>
            </a:r>
          </a:p>
          <a:p>
            <a:r>
              <a:rPr lang="en-US" altLang="ko-KR" sz="1000" b="1" dirty="0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html &lt;- </a:t>
            </a:r>
            <a:r>
              <a:rPr lang="en-US" altLang="ko-KR" sz="1000" b="1" dirty="0" err="1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getURL</a:t>
            </a:r>
            <a:r>
              <a:rPr lang="en-US" altLang="ko-KR" sz="1000" b="1" dirty="0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(</a:t>
            </a:r>
            <a:r>
              <a:rPr lang="en-US" altLang="ko-KR" sz="1000" b="1" dirty="0" err="1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url</a:t>
            </a:r>
            <a:r>
              <a:rPr lang="en-US" altLang="ko-KR" sz="1000" b="1" dirty="0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)</a:t>
            </a:r>
          </a:p>
          <a:p>
            <a:r>
              <a:rPr lang="en-US" altLang="ko-KR" sz="1000" b="1" dirty="0" err="1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html.parsed</a:t>
            </a:r>
            <a:r>
              <a:rPr lang="en-US" altLang="ko-KR" sz="1000" b="1" dirty="0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 &lt;- </a:t>
            </a:r>
            <a:r>
              <a:rPr lang="en-US" altLang="ko-KR" sz="1000" b="1" dirty="0" err="1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htmlParse</a:t>
            </a:r>
            <a:r>
              <a:rPr lang="en-US" altLang="ko-KR" sz="1000" b="1" dirty="0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(html)</a:t>
            </a:r>
          </a:p>
          <a:p>
            <a:endParaRPr lang="en-US" altLang="ko-KR" sz="1000" b="1" dirty="0">
              <a:solidFill>
                <a:srgbClr val="414141"/>
              </a:solidFill>
              <a:latin typeface="12LotteMartDreamBold" panose="02020603020101020101" pitchFamily="18" charset="-127"/>
              <a:ea typeface="12LotteMartDreamBold" panose="02020603020101020101" pitchFamily="18" charset="-127"/>
            </a:endParaRPr>
          </a:p>
          <a:p>
            <a:r>
              <a:rPr lang="en-US" altLang="ko-KR" sz="1000" b="1" dirty="0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# Paper Name</a:t>
            </a:r>
          </a:p>
          <a:p>
            <a:r>
              <a:rPr lang="en-US" altLang="ko-KR" sz="1000" b="1" dirty="0" err="1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NIPS_Paper_Name</a:t>
            </a:r>
            <a:r>
              <a:rPr lang="en-US" altLang="ko-KR" sz="1000" b="1" dirty="0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 &lt;- </a:t>
            </a:r>
            <a:r>
              <a:rPr lang="en-US" altLang="ko-KR" sz="1000" b="1" dirty="0" err="1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xpathSApply</a:t>
            </a:r>
            <a:r>
              <a:rPr lang="en-US" altLang="ko-KR" sz="1000" b="1" dirty="0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(doc = </a:t>
            </a:r>
            <a:r>
              <a:rPr lang="en-US" altLang="ko-KR" sz="1000" b="1" dirty="0" err="1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html.parsed</a:t>
            </a:r>
            <a:r>
              <a:rPr lang="en-US" altLang="ko-KR" sz="1000" b="1" dirty="0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, path = "//div/</a:t>
            </a:r>
            <a:r>
              <a:rPr lang="en-US" altLang="ko-KR" sz="1000" b="1" dirty="0" err="1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ul</a:t>
            </a:r>
            <a:r>
              <a:rPr lang="en-US" altLang="ko-KR" sz="1000" b="1" dirty="0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/li/a[1]", fun = </a:t>
            </a:r>
            <a:r>
              <a:rPr lang="en-US" altLang="ko-KR" sz="1000" b="1" dirty="0" err="1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xmlValue</a:t>
            </a:r>
            <a:r>
              <a:rPr lang="en-US" altLang="ko-KR" sz="1000" b="1" dirty="0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)</a:t>
            </a:r>
          </a:p>
          <a:p>
            <a:r>
              <a:rPr lang="en-US" altLang="ko-KR" sz="1000" b="1" dirty="0" err="1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NIPS_Paper_Name</a:t>
            </a:r>
            <a:r>
              <a:rPr lang="en-US" altLang="ko-KR" sz="1000" b="1" dirty="0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 &lt;- </a:t>
            </a:r>
            <a:r>
              <a:rPr lang="en-US" altLang="ko-KR" sz="1000" b="1" dirty="0" err="1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gsub</a:t>
            </a:r>
            <a:r>
              <a:rPr lang="en-US" altLang="ko-KR" sz="1000" b="1" dirty="0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(pattern = "[[:</a:t>
            </a:r>
            <a:r>
              <a:rPr lang="en-US" altLang="ko-KR" sz="1000" b="1" dirty="0" err="1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punct</a:t>
            </a:r>
            <a:r>
              <a:rPr lang="en-US" altLang="ko-KR" sz="1000" b="1" dirty="0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:]]", replacement = " ", </a:t>
            </a:r>
            <a:r>
              <a:rPr lang="en-US" altLang="ko-KR" sz="1000" b="1" dirty="0" err="1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NIPS_Paper_Name</a:t>
            </a:r>
            <a:r>
              <a:rPr lang="en-US" altLang="ko-KR" sz="1000" b="1" dirty="0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)</a:t>
            </a:r>
          </a:p>
          <a:p>
            <a:endParaRPr lang="en-US" altLang="ko-KR" sz="1000" b="1" dirty="0">
              <a:solidFill>
                <a:srgbClr val="414141"/>
              </a:solidFill>
              <a:latin typeface="12LotteMartDreamBold" panose="02020603020101020101" pitchFamily="18" charset="-127"/>
              <a:ea typeface="12LotteMartDreamBold" panose="02020603020101020101" pitchFamily="18" charset="-127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4339455-DEF2-EB45-9A8C-AB5AA4FE80A8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dk1">
              <a:alpha val="87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/>
              <a:t>&lt;a </a:t>
            </a:r>
            <a:r>
              <a:rPr lang="en-US" altLang="ko-KR" dirty="0" err="1"/>
              <a:t>href</a:t>
            </a:r>
            <a:r>
              <a:rPr lang="en-US" altLang="ko-KR" dirty="0"/>
              <a:t>="/paper/7056-robust-optimization-for-non-convex-objectives"&gt;Robust Optimization for Non-Convex Objectives&lt;/a&gt; &lt;a </a:t>
            </a:r>
            <a:r>
              <a:rPr lang="en-US" altLang="ko-KR" dirty="0" err="1"/>
              <a:t>href</a:t>
            </a:r>
            <a:r>
              <a:rPr lang="en-US" altLang="ko-KR" dirty="0"/>
              <a:t>="/author/robert-s-chen-10483" class="author"&gt;Robert S. Chen&lt;/a&gt;, &lt;a </a:t>
            </a:r>
            <a:r>
              <a:rPr lang="en-US" altLang="ko-KR" dirty="0" err="1"/>
              <a:t>href</a:t>
            </a:r>
            <a:r>
              <a:rPr lang="en-US" altLang="ko-KR" dirty="0"/>
              <a:t>="/author/brendan-lucier-10116" class="author"&gt;Brendan </a:t>
            </a:r>
            <a:r>
              <a:rPr lang="en-US" altLang="ko-KR" dirty="0" err="1"/>
              <a:t>Lucier</a:t>
            </a:r>
            <a:r>
              <a:rPr lang="en-US" altLang="ko-KR" dirty="0"/>
              <a:t>&lt;/a&gt;, &lt;a </a:t>
            </a:r>
            <a:r>
              <a:rPr lang="en-US" altLang="ko-KR" dirty="0" err="1"/>
              <a:t>href</a:t>
            </a:r>
            <a:r>
              <a:rPr lang="en-US" altLang="ko-KR" dirty="0"/>
              <a:t>="/author/yaron-singer-8169" class="author"&gt;</a:t>
            </a:r>
            <a:r>
              <a:rPr lang="en-US" altLang="ko-KR" dirty="0" err="1"/>
              <a:t>Yaron</a:t>
            </a:r>
            <a:r>
              <a:rPr lang="en-US" altLang="ko-KR" dirty="0"/>
              <a:t> Singer&lt;/a&gt;, &lt;a </a:t>
            </a:r>
            <a:r>
              <a:rPr lang="en-US" altLang="ko-KR" dirty="0" err="1"/>
              <a:t>href</a:t>
            </a:r>
            <a:r>
              <a:rPr lang="en-US" altLang="ko-KR" dirty="0"/>
              <a:t>="/author/vasilis-syrgkanis-8069" class="author"&gt;Vasilis </a:t>
            </a:r>
            <a:r>
              <a:rPr lang="en-US" altLang="ko-KR" dirty="0" err="1"/>
              <a:t>Syrgkanis</a:t>
            </a:r>
            <a:r>
              <a:rPr lang="en-US" altLang="ko-KR" dirty="0"/>
              <a:t>&lt;/a&gt;</a:t>
            </a:r>
          </a:p>
          <a:p>
            <a:r>
              <a:rPr lang="en-US" altLang="ko-KR" dirty="0"/>
              <a:t>&lt;/li&gt;</a:t>
            </a:r>
          </a:p>
          <a:p>
            <a:r>
              <a:rPr lang="en-US" altLang="ko-KR" dirty="0"/>
              <a:t>    </a:t>
            </a:r>
          </a:p>
          <a:p>
            <a:r>
              <a:rPr lang="en-US" altLang="ko-KR" dirty="0"/>
              <a:t>        &lt;li&gt;</a:t>
            </a:r>
          </a:p>
          <a:p>
            <a:r>
              <a:rPr lang="en-US" altLang="ko-KR" dirty="0"/>
              <a:t>&lt;a </a:t>
            </a:r>
            <a:r>
              <a:rPr lang="en-US" altLang="ko-KR" dirty="0" err="1"/>
              <a:t>href</a:t>
            </a:r>
            <a:r>
              <a:rPr lang="en-US" altLang="ko-KR" dirty="0"/>
              <a:t>="/paper/7057-thy-friend-is-my-friend-iterative-collaborative-filtering-for-sparse-matrix-estimation"&gt;Thy Friend is My Friend: Iterative Collaborative Filtering for Sparse Matrix Estimation&lt;/a&gt; &lt;a </a:t>
            </a:r>
            <a:r>
              <a:rPr lang="en-US" altLang="ko-KR" dirty="0" err="1"/>
              <a:t>href</a:t>
            </a:r>
            <a:r>
              <a:rPr lang="en-US" altLang="ko-KR" dirty="0"/>
              <a:t>="/author/christian-borgs-8156" class="author"&gt;Christian Borgs&lt;/a&gt;, &lt;a </a:t>
            </a:r>
            <a:r>
              <a:rPr lang="en-US" altLang="ko-KR" dirty="0" err="1"/>
              <a:t>href</a:t>
            </a:r>
            <a:r>
              <a:rPr lang="en-US" altLang="ko-KR" dirty="0"/>
              <a:t>="/author/jennifer-chayes-8157" class="author"&gt;Jennifer </a:t>
            </a:r>
            <a:r>
              <a:rPr lang="en-US" altLang="ko-KR" dirty="0" err="1"/>
              <a:t>Chayes</a:t>
            </a:r>
            <a:r>
              <a:rPr lang="en-US" altLang="ko-KR" dirty="0"/>
              <a:t>&lt;/a&gt;, &lt;a </a:t>
            </a:r>
            <a:r>
              <a:rPr lang="en-US" altLang="ko-KR" dirty="0" err="1"/>
              <a:t>href</a:t>
            </a:r>
            <a:r>
              <a:rPr lang="en-US" altLang="ko-KR" dirty="0"/>
              <a:t>="/author/christina-e-lee-6500" class="author"&gt;Christina E. Lee&lt;/a&gt;, &lt;a </a:t>
            </a:r>
            <a:r>
              <a:rPr lang="en-US" altLang="ko-KR" dirty="0" err="1"/>
              <a:t>href</a:t>
            </a:r>
            <a:r>
              <a:rPr lang="en-US" altLang="ko-KR" dirty="0"/>
              <a:t>="/author/devavrat-shah-3543" class="author"&gt;</a:t>
            </a:r>
            <a:r>
              <a:rPr lang="en-US" altLang="ko-KR" dirty="0" err="1"/>
              <a:t>Devavrat</a:t>
            </a:r>
            <a:r>
              <a:rPr lang="en-US" altLang="ko-KR" dirty="0"/>
              <a:t> Shah&lt;/a&gt;</a:t>
            </a:r>
          </a:p>
          <a:p>
            <a:r>
              <a:rPr lang="en-US" altLang="ko-KR" dirty="0"/>
              <a:t>&lt;/li&gt;</a:t>
            </a:r>
          </a:p>
          <a:p>
            <a:r>
              <a:rPr lang="en-US" altLang="ko-KR" dirty="0"/>
              <a:t>    </a:t>
            </a:r>
          </a:p>
          <a:p>
            <a:r>
              <a:rPr lang="en-US" altLang="ko-KR" dirty="0"/>
              <a:t>        &lt;li&gt;</a:t>
            </a:r>
          </a:p>
          <a:p>
            <a:r>
              <a:rPr lang="en-US" altLang="ko-KR" dirty="0"/>
              <a:t>&lt;a </a:t>
            </a:r>
            <a:r>
              <a:rPr lang="en-US" altLang="ko-KR" dirty="0" err="1"/>
              <a:t>href</a:t>
            </a:r>
            <a:r>
              <a:rPr lang="en-US" altLang="ko-KR" dirty="0"/>
              <a:t>="/paper/7058-adaptive-classification-for-prediction-under-a-budget"&gt;Adaptive Classification for Prediction Under a Budget&lt;/a&gt; &lt;a </a:t>
            </a:r>
            <a:r>
              <a:rPr lang="en-US" altLang="ko-KR" dirty="0" err="1"/>
              <a:t>href</a:t>
            </a:r>
            <a:r>
              <a:rPr lang="en-US" altLang="ko-KR" dirty="0"/>
              <a:t>="/author/feng-nan-8752" class="author"&gt;Feng Nan&lt;/a&gt;, &lt;a </a:t>
            </a:r>
            <a:r>
              <a:rPr lang="en-US" altLang="ko-KR" dirty="0" err="1"/>
              <a:t>href</a:t>
            </a:r>
            <a:r>
              <a:rPr lang="en-US" altLang="ko-KR" dirty="0"/>
              <a:t>="/author/venkatesh-saligrama-4283" class="author"&gt;Venkatesh </a:t>
            </a:r>
            <a:r>
              <a:rPr lang="en-US" altLang="ko-KR" dirty="0" err="1"/>
              <a:t>Saligrama</a:t>
            </a:r>
            <a:r>
              <a:rPr lang="en-US" altLang="ko-KR" dirty="0"/>
              <a:t>&lt;/a&gt;</a:t>
            </a:r>
          </a:p>
          <a:p>
            <a:r>
              <a:rPr lang="en-US" altLang="ko-KR" dirty="0"/>
              <a:t>&lt;/li&gt;</a:t>
            </a:r>
          </a:p>
          <a:p>
            <a:r>
              <a:rPr lang="en-US" altLang="ko-KR" dirty="0"/>
              <a:t>    </a:t>
            </a:r>
          </a:p>
          <a:p>
            <a:r>
              <a:rPr lang="en-US" altLang="ko-KR" dirty="0"/>
              <a:t>   </a:t>
            </a:r>
          </a:p>
          <a:p>
            <a:endParaRPr lang="en-US" altLang="ko-KR" dirty="0"/>
          </a:p>
          <a:p>
            <a:r>
              <a:rPr lang="ko-KR" altLang="en-US" b="1" dirty="0"/>
              <a:t>추출 및 처리 결과</a:t>
            </a:r>
            <a:endParaRPr lang="en-US" b="1" dirty="0"/>
          </a:p>
          <a:p>
            <a:endParaRPr lang="en-US" dirty="0"/>
          </a:p>
          <a:p>
            <a:r>
              <a:rPr lang="en-US" dirty="0">
                <a:solidFill>
                  <a:srgbClr val="FFFF00"/>
                </a:solidFill>
              </a:rPr>
              <a:t>[1] "Wider and Deeper  Cheaper and Faster  Tensorized LSTMs for Sequence Learning"               </a:t>
            </a:r>
          </a:p>
          <a:p>
            <a:r>
              <a:rPr lang="en-US" dirty="0">
                <a:solidFill>
                  <a:srgbClr val="FFFF00"/>
                </a:solidFill>
              </a:rPr>
              <a:t> [2] "Concentration of Multilinear Functions of the </a:t>
            </a:r>
            <a:r>
              <a:rPr lang="en-US" dirty="0" err="1">
                <a:solidFill>
                  <a:srgbClr val="FFFF00"/>
                </a:solidFill>
              </a:rPr>
              <a:t>Ising</a:t>
            </a:r>
            <a:r>
              <a:rPr lang="en-US" dirty="0">
                <a:solidFill>
                  <a:srgbClr val="FFFF00"/>
                </a:solidFill>
              </a:rPr>
              <a:t> Model with Applications to Network Data"</a:t>
            </a:r>
          </a:p>
          <a:p>
            <a:r>
              <a:rPr lang="en-US" dirty="0">
                <a:solidFill>
                  <a:srgbClr val="FFFF00"/>
                </a:solidFill>
              </a:rPr>
              <a:t> [3] "Deep Subspace Clustering Networks"                                                          </a:t>
            </a:r>
          </a:p>
          <a:p>
            <a:r>
              <a:rPr lang="en-US" dirty="0">
                <a:solidFill>
                  <a:srgbClr val="FFFF00"/>
                </a:solidFill>
              </a:rPr>
              <a:t> [4] "Attentional Pooling for Action Recognition"                                                 </a:t>
            </a:r>
          </a:p>
          <a:p>
            <a:r>
              <a:rPr lang="en-US" dirty="0">
                <a:solidFill>
                  <a:srgbClr val="FFFF00"/>
                </a:solidFill>
              </a:rPr>
              <a:t> [5] "On the Consistency of Quick Shift"                                                          </a:t>
            </a:r>
          </a:p>
          <a:p>
            <a:r>
              <a:rPr lang="en-US" dirty="0">
                <a:solidFill>
                  <a:srgbClr val="FFFF00"/>
                </a:solidFill>
              </a:rPr>
              <a:t> [6] "Breaking the </a:t>
            </a:r>
            <a:r>
              <a:rPr lang="en-US" dirty="0" err="1">
                <a:solidFill>
                  <a:srgbClr val="FFFF00"/>
                </a:solidFill>
              </a:rPr>
              <a:t>Nonsmooth</a:t>
            </a:r>
            <a:r>
              <a:rPr lang="en-US" dirty="0">
                <a:solidFill>
                  <a:srgbClr val="FFFF00"/>
                </a:solidFill>
              </a:rPr>
              <a:t> Barrier  A Scalable Parallel Method for Composite Optimization"      </a:t>
            </a:r>
          </a:p>
        </p:txBody>
      </p:sp>
    </p:spTree>
    <p:extLst>
      <p:ext uri="{BB962C8B-B14F-4D97-AF65-F5344CB8AC3E}">
        <p14:creationId xmlns:p14="http://schemas.microsoft.com/office/powerpoint/2010/main" val="181977827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2.22222E-6 L -0.20694 -0.00092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347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5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505879" y="907971"/>
            <a:ext cx="7886700" cy="355600"/>
          </a:xfrm>
        </p:spPr>
        <p:txBody>
          <a:bodyPr/>
          <a:lstStyle/>
          <a:p>
            <a:r>
              <a:rPr lang="id-ID" sz="16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NIPS(Neural </a:t>
            </a:r>
            <a:r>
              <a:rPr lang="id-ID" sz="1600" dirty="0" err="1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Information</a:t>
            </a:r>
            <a:r>
              <a:rPr lang="id-ID" sz="16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 </a:t>
            </a:r>
            <a:r>
              <a:rPr lang="id-ID" sz="1600" dirty="0" err="1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Precessing</a:t>
            </a:r>
            <a:r>
              <a:rPr lang="id-ID" sz="16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 System.)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CC3BDA4-3383-2E4C-BB28-113D6E65C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4531" y="0"/>
            <a:ext cx="7886700" cy="1325563"/>
          </a:xfrm>
        </p:spPr>
        <p:txBody>
          <a:bodyPr>
            <a:normAutofit/>
          </a:bodyPr>
          <a:lstStyle/>
          <a:p>
            <a:r>
              <a:rPr lang="ko-KR" altLang="en-US" sz="4000" dirty="0"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데이터 구조</a:t>
            </a:r>
            <a:endParaRPr lang="id-ID" sz="4000" dirty="0">
              <a:latin typeface="12LotteMartDreamBold" panose="02020603020101020101" pitchFamily="18" charset="-127"/>
              <a:ea typeface="12LotteMartDreamBold" panose="02020603020101020101" pitchFamily="18" charset="-127"/>
            </a:endParaRPr>
          </a:p>
        </p:txBody>
      </p:sp>
      <p:pic>
        <p:nvPicPr>
          <p:cNvPr id="10" name="Picture 9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BE22AF84-E17B-E845-BAA2-CFC2078882A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405" t="-1" r="-111"/>
          <a:stretch/>
        </p:blipFill>
        <p:spPr>
          <a:xfrm>
            <a:off x="185371" y="1684094"/>
            <a:ext cx="4386629" cy="348981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FD8B26D-6DCD-1742-B6A9-547E4B82B236}"/>
              </a:ext>
            </a:extLst>
          </p:cNvPr>
          <p:cNvSpPr/>
          <p:nvPr/>
        </p:nvSpPr>
        <p:spPr>
          <a:xfrm>
            <a:off x="2778640" y="3107777"/>
            <a:ext cx="1192428" cy="87586"/>
          </a:xfrm>
          <a:prstGeom prst="rect">
            <a:avLst/>
          </a:prstGeom>
          <a:noFill/>
          <a:ln w="28575">
            <a:solidFill>
              <a:srgbClr val="F265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74CE722-CDB1-514E-9B22-893F42DEFD01}"/>
              </a:ext>
            </a:extLst>
          </p:cNvPr>
          <p:cNvSpPr/>
          <p:nvPr/>
        </p:nvSpPr>
        <p:spPr>
          <a:xfrm>
            <a:off x="741368" y="3219802"/>
            <a:ext cx="679659" cy="85905"/>
          </a:xfrm>
          <a:prstGeom prst="rect">
            <a:avLst/>
          </a:prstGeom>
          <a:noFill/>
          <a:ln w="28575">
            <a:solidFill>
              <a:srgbClr val="F265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9B97FB9-58D5-F446-9CCB-E71796D6DC0B}"/>
              </a:ext>
            </a:extLst>
          </p:cNvPr>
          <p:cNvSpPr/>
          <p:nvPr/>
        </p:nvSpPr>
        <p:spPr>
          <a:xfrm>
            <a:off x="741369" y="3447263"/>
            <a:ext cx="438702" cy="100126"/>
          </a:xfrm>
          <a:prstGeom prst="rect">
            <a:avLst/>
          </a:prstGeom>
          <a:noFill/>
          <a:ln w="28575">
            <a:solidFill>
              <a:srgbClr val="F265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FBACF3-836C-9248-9601-447571C1A6E5}"/>
              </a:ext>
            </a:extLst>
          </p:cNvPr>
          <p:cNvSpPr/>
          <p:nvPr/>
        </p:nvSpPr>
        <p:spPr>
          <a:xfrm>
            <a:off x="1667462" y="3553018"/>
            <a:ext cx="1532938" cy="106745"/>
          </a:xfrm>
          <a:prstGeom prst="rect">
            <a:avLst/>
          </a:prstGeom>
          <a:noFill/>
          <a:ln w="28575">
            <a:solidFill>
              <a:srgbClr val="F265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684F534-568E-C049-B0BD-69B996C4D390}"/>
              </a:ext>
            </a:extLst>
          </p:cNvPr>
          <p:cNvSpPr/>
          <p:nvPr/>
        </p:nvSpPr>
        <p:spPr>
          <a:xfrm>
            <a:off x="1575485" y="3779754"/>
            <a:ext cx="401595" cy="113507"/>
          </a:xfrm>
          <a:prstGeom prst="rect">
            <a:avLst/>
          </a:prstGeom>
          <a:noFill/>
          <a:ln w="28575">
            <a:solidFill>
              <a:srgbClr val="F265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04970A5-E4B2-424D-9802-918E26428319}"/>
              </a:ext>
            </a:extLst>
          </p:cNvPr>
          <p:cNvSpPr/>
          <p:nvPr/>
        </p:nvSpPr>
        <p:spPr>
          <a:xfrm>
            <a:off x="2897149" y="3887812"/>
            <a:ext cx="1062948" cy="129605"/>
          </a:xfrm>
          <a:prstGeom prst="rect">
            <a:avLst/>
          </a:prstGeom>
          <a:noFill/>
          <a:ln w="28575">
            <a:solidFill>
              <a:srgbClr val="F265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8DA20C7-F74C-3240-9245-06F0FA645A11}"/>
              </a:ext>
            </a:extLst>
          </p:cNvPr>
          <p:cNvSpPr/>
          <p:nvPr/>
        </p:nvSpPr>
        <p:spPr>
          <a:xfrm>
            <a:off x="747544" y="4229786"/>
            <a:ext cx="2990375" cy="120810"/>
          </a:xfrm>
          <a:prstGeom prst="rect">
            <a:avLst/>
          </a:prstGeom>
          <a:noFill/>
          <a:ln w="28575">
            <a:solidFill>
              <a:srgbClr val="F265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F35A167-E349-CC41-97D3-7EFB39353EFB}"/>
              </a:ext>
            </a:extLst>
          </p:cNvPr>
          <p:cNvSpPr/>
          <p:nvPr/>
        </p:nvSpPr>
        <p:spPr>
          <a:xfrm>
            <a:off x="1606374" y="4352197"/>
            <a:ext cx="2508425" cy="81890"/>
          </a:xfrm>
          <a:prstGeom prst="rect">
            <a:avLst/>
          </a:prstGeom>
          <a:noFill/>
          <a:ln w="28575">
            <a:solidFill>
              <a:srgbClr val="F265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46744FE-B20C-2D49-80EB-4D9E8D9583BC}"/>
              </a:ext>
            </a:extLst>
          </p:cNvPr>
          <p:cNvSpPr/>
          <p:nvPr/>
        </p:nvSpPr>
        <p:spPr>
          <a:xfrm>
            <a:off x="753724" y="4465831"/>
            <a:ext cx="1173930" cy="107827"/>
          </a:xfrm>
          <a:prstGeom prst="rect">
            <a:avLst/>
          </a:prstGeom>
          <a:noFill/>
          <a:ln w="28575">
            <a:solidFill>
              <a:srgbClr val="F265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B189FDF-DD9B-F945-8CA9-30FCBFA539FE}"/>
              </a:ext>
            </a:extLst>
          </p:cNvPr>
          <p:cNvSpPr/>
          <p:nvPr/>
        </p:nvSpPr>
        <p:spPr>
          <a:xfrm>
            <a:off x="2476136" y="4688993"/>
            <a:ext cx="1638663" cy="103626"/>
          </a:xfrm>
          <a:prstGeom prst="rect">
            <a:avLst/>
          </a:prstGeom>
          <a:noFill/>
          <a:ln w="28575">
            <a:solidFill>
              <a:srgbClr val="F265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9AA21B2-9884-354E-9F76-9EBD25D851F6}"/>
              </a:ext>
            </a:extLst>
          </p:cNvPr>
          <p:cNvSpPr/>
          <p:nvPr/>
        </p:nvSpPr>
        <p:spPr>
          <a:xfrm>
            <a:off x="741367" y="5032993"/>
            <a:ext cx="926095" cy="85905"/>
          </a:xfrm>
          <a:prstGeom prst="rect">
            <a:avLst/>
          </a:prstGeom>
          <a:noFill/>
          <a:ln w="28575">
            <a:solidFill>
              <a:srgbClr val="F265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715F7189-2750-FE42-A693-59D6A0B328F1}"/>
              </a:ext>
            </a:extLst>
          </p:cNvPr>
          <p:cNvPicPr/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59391" y="1884769"/>
            <a:ext cx="3561787" cy="2784569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776103F-D733-0446-8891-A2F743601F56}"/>
              </a:ext>
            </a:extLst>
          </p:cNvPr>
          <p:cNvSpPr txBox="1"/>
          <p:nvPr/>
        </p:nvSpPr>
        <p:spPr>
          <a:xfrm>
            <a:off x="2545492" y="5491401"/>
            <a:ext cx="63497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err="1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NIPS_Writer</a:t>
            </a:r>
            <a:r>
              <a:rPr lang="en-US" altLang="ko-KR" sz="1000" b="1" dirty="0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 &lt;- </a:t>
            </a:r>
            <a:r>
              <a:rPr lang="en-US" altLang="ko-KR" sz="1000" b="1" dirty="0" err="1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xpathSApply</a:t>
            </a:r>
            <a:r>
              <a:rPr lang="en-US" altLang="ko-KR" sz="1000" b="1" dirty="0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(doc = </a:t>
            </a:r>
            <a:r>
              <a:rPr lang="en-US" altLang="ko-KR" sz="1000" b="1" dirty="0" err="1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html.parsed</a:t>
            </a:r>
            <a:r>
              <a:rPr lang="en-US" altLang="ko-KR" sz="1000" b="1" dirty="0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, path = "//div/</a:t>
            </a:r>
            <a:r>
              <a:rPr lang="en-US" altLang="ko-KR" sz="1000" b="1" dirty="0" err="1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ul</a:t>
            </a:r>
            <a:r>
              <a:rPr lang="en-US" altLang="ko-KR" sz="1000" b="1" dirty="0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/li", fun = </a:t>
            </a:r>
            <a:r>
              <a:rPr lang="en-US" altLang="ko-KR" sz="1000" b="1" dirty="0" err="1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xmlValue</a:t>
            </a:r>
            <a:r>
              <a:rPr lang="en-US" altLang="ko-KR" sz="1000" b="1" dirty="0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)</a:t>
            </a:r>
          </a:p>
          <a:p>
            <a:r>
              <a:rPr lang="en-US" altLang="ko-KR" sz="1000" b="1" dirty="0" err="1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NIPS_Writer</a:t>
            </a:r>
            <a:r>
              <a:rPr lang="en-US" altLang="ko-KR" sz="1000" b="1" dirty="0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 &lt;- </a:t>
            </a:r>
            <a:r>
              <a:rPr lang="en-US" altLang="ko-KR" sz="1000" b="1" dirty="0" err="1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substr</a:t>
            </a:r>
            <a:r>
              <a:rPr lang="en-US" altLang="ko-KR" sz="1000" b="1" dirty="0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(x = </a:t>
            </a:r>
            <a:r>
              <a:rPr lang="en-US" altLang="ko-KR" sz="1000" b="1" dirty="0" err="1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NIPS_Writer</a:t>
            </a:r>
            <a:r>
              <a:rPr lang="en-US" altLang="ko-KR" sz="1000" b="1" dirty="0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, start = </a:t>
            </a:r>
            <a:r>
              <a:rPr lang="en-US" altLang="ko-KR" sz="1000" b="1" dirty="0" err="1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nchar</a:t>
            </a:r>
            <a:r>
              <a:rPr lang="en-US" altLang="ko-KR" sz="1000" b="1" dirty="0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(</a:t>
            </a:r>
            <a:r>
              <a:rPr lang="en-US" altLang="ko-KR" sz="1000" b="1" dirty="0" err="1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NIPS_Paper_Name</a:t>
            </a:r>
            <a:r>
              <a:rPr lang="en-US" altLang="ko-KR" sz="1000" b="1" dirty="0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) + 2, stop = </a:t>
            </a:r>
            <a:r>
              <a:rPr lang="en-US" altLang="ko-KR" sz="1000" b="1" dirty="0" err="1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nchar</a:t>
            </a:r>
            <a:r>
              <a:rPr lang="en-US" altLang="ko-KR" sz="1000" b="1" dirty="0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(</a:t>
            </a:r>
            <a:r>
              <a:rPr lang="en-US" altLang="ko-KR" sz="1000" b="1" dirty="0" err="1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NIPS_Writer</a:t>
            </a:r>
            <a:r>
              <a:rPr lang="en-US" altLang="ko-KR" sz="1000" b="1" dirty="0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))</a:t>
            </a:r>
          </a:p>
          <a:p>
            <a:r>
              <a:rPr lang="en-US" altLang="ko-KR" sz="1000" b="1" dirty="0" err="1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NIPS_Writer</a:t>
            </a:r>
            <a:r>
              <a:rPr lang="en-US" altLang="ko-KR" sz="1000" b="1" dirty="0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 &lt;- </a:t>
            </a:r>
            <a:r>
              <a:rPr lang="en-US" altLang="ko-KR" sz="1000" b="1" dirty="0" err="1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strsplit</a:t>
            </a:r>
            <a:r>
              <a:rPr lang="en-US" altLang="ko-KR" sz="1000" b="1" dirty="0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(x = </a:t>
            </a:r>
            <a:r>
              <a:rPr lang="en-US" altLang="ko-KR" sz="1000" b="1" dirty="0" err="1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NIPS_Writer</a:t>
            </a:r>
            <a:r>
              <a:rPr lang="en-US" altLang="ko-KR" sz="1000" b="1" dirty="0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, split = ", ")</a:t>
            </a:r>
          </a:p>
          <a:p>
            <a:r>
              <a:rPr lang="en-US" altLang="ko-KR" sz="1000" b="1" dirty="0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save(</a:t>
            </a:r>
            <a:r>
              <a:rPr lang="en-US" altLang="ko-KR" sz="1000" b="1" dirty="0" err="1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NIPS_Writer</a:t>
            </a:r>
            <a:r>
              <a:rPr lang="en-US" altLang="ko-KR" sz="1000" b="1" dirty="0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, file = "</a:t>
            </a:r>
            <a:r>
              <a:rPr lang="en-US" altLang="ko-KR" sz="1000" b="1" dirty="0" err="1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NIPS_Writer.RData</a:t>
            </a:r>
            <a:r>
              <a:rPr lang="en-US" altLang="ko-KR" sz="1000" b="1" dirty="0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")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CC89B01-3DE6-1E45-BC7A-46ED0D65FCAD}"/>
              </a:ext>
            </a:extLst>
          </p:cNvPr>
          <p:cNvSpPr/>
          <p:nvPr/>
        </p:nvSpPr>
        <p:spPr>
          <a:xfrm>
            <a:off x="2952997" y="3330989"/>
            <a:ext cx="1062949" cy="98011"/>
          </a:xfrm>
          <a:prstGeom prst="rect">
            <a:avLst/>
          </a:prstGeom>
          <a:noFill/>
          <a:ln w="28575">
            <a:solidFill>
              <a:srgbClr val="F265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9684083-B58A-9A41-A2FC-E7884930475F}"/>
              </a:ext>
            </a:extLst>
          </p:cNvPr>
          <p:cNvSpPr/>
          <p:nvPr/>
        </p:nvSpPr>
        <p:spPr>
          <a:xfrm>
            <a:off x="1766586" y="3680707"/>
            <a:ext cx="778906" cy="89402"/>
          </a:xfrm>
          <a:prstGeom prst="rect">
            <a:avLst/>
          </a:prstGeom>
          <a:noFill/>
          <a:ln w="28575">
            <a:solidFill>
              <a:srgbClr val="F265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76A2CDC-875B-AB4F-AAC3-EFFAA440A1F1}"/>
              </a:ext>
            </a:extLst>
          </p:cNvPr>
          <p:cNvSpPr/>
          <p:nvPr/>
        </p:nvSpPr>
        <p:spPr>
          <a:xfrm>
            <a:off x="745525" y="4006829"/>
            <a:ext cx="401595" cy="113507"/>
          </a:xfrm>
          <a:prstGeom prst="rect">
            <a:avLst/>
          </a:prstGeom>
          <a:noFill/>
          <a:ln w="28575">
            <a:solidFill>
              <a:srgbClr val="F265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B535D10-601F-1E44-8163-A150E39AF865}"/>
              </a:ext>
            </a:extLst>
          </p:cNvPr>
          <p:cNvSpPr/>
          <p:nvPr/>
        </p:nvSpPr>
        <p:spPr>
          <a:xfrm>
            <a:off x="2753928" y="4116279"/>
            <a:ext cx="1305267" cy="120810"/>
          </a:xfrm>
          <a:prstGeom prst="rect">
            <a:avLst/>
          </a:prstGeom>
          <a:noFill/>
          <a:ln w="28575">
            <a:solidFill>
              <a:srgbClr val="F265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D1DA302-ED5D-1749-9896-89F426926DAB}"/>
              </a:ext>
            </a:extLst>
          </p:cNvPr>
          <p:cNvSpPr/>
          <p:nvPr/>
        </p:nvSpPr>
        <p:spPr>
          <a:xfrm>
            <a:off x="749647" y="4789422"/>
            <a:ext cx="195646" cy="131197"/>
          </a:xfrm>
          <a:prstGeom prst="rect">
            <a:avLst/>
          </a:prstGeom>
          <a:noFill/>
          <a:ln w="28575">
            <a:solidFill>
              <a:srgbClr val="F265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ABBC5C7-8D14-3645-95DA-6106C8F5BB89}"/>
              </a:ext>
            </a:extLst>
          </p:cNvPr>
          <p:cNvSpPr/>
          <p:nvPr/>
        </p:nvSpPr>
        <p:spPr>
          <a:xfrm>
            <a:off x="2607102" y="4592045"/>
            <a:ext cx="766294" cy="101560"/>
          </a:xfrm>
          <a:prstGeom prst="rect">
            <a:avLst/>
          </a:prstGeom>
          <a:noFill/>
          <a:ln w="28575">
            <a:solidFill>
              <a:srgbClr val="F265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5ECA338-1581-6644-8338-90C8EF36849F}"/>
              </a:ext>
            </a:extLst>
          </p:cNvPr>
          <p:cNvSpPr/>
          <p:nvPr/>
        </p:nvSpPr>
        <p:spPr>
          <a:xfrm>
            <a:off x="2912320" y="4921022"/>
            <a:ext cx="1103626" cy="103626"/>
          </a:xfrm>
          <a:prstGeom prst="rect">
            <a:avLst/>
          </a:prstGeom>
          <a:noFill/>
          <a:ln w="28575">
            <a:solidFill>
              <a:srgbClr val="F265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35328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2.22222E-6 L -0.20694 -0.00092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347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5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505879" y="907971"/>
            <a:ext cx="7886700" cy="355600"/>
          </a:xfrm>
        </p:spPr>
        <p:txBody>
          <a:bodyPr/>
          <a:lstStyle/>
          <a:p>
            <a:r>
              <a:rPr lang="id-ID" sz="16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NIPS(Neural </a:t>
            </a:r>
            <a:r>
              <a:rPr lang="id-ID" sz="1600" dirty="0" err="1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Information</a:t>
            </a:r>
            <a:r>
              <a:rPr lang="id-ID" sz="16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 </a:t>
            </a:r>
            <a:r>
              <a:rPr lang="id-ID" sz="1600" dirty="0" err="1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Precessing</a:t>
            </a:r>
            <a:r>
              <a:rPr lang="id-ID" sz="16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 System.)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CC3BDA4-3383-2E4C-BB28-113D6E65C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4531" y="0"/>
            <a:ext cx="7886700" cy="1325563"/>
          </a:xfrm>
        </p:spPr>
        <p:txBody>
          <a:bodyPr>
            <a:normAutofit/>
          </a:bodyPr>
          <a:lstStyle/>
          <a:p>
            <a:r>
              <a:rPr lang="ko-KR" altLang="en-US" sz="4000" dirty="0"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데이터 구조</a:t>
            </a:r>
            <a:endParaRPr lang="id-ID" sz="4000" dirty="0">
              <a:latin typeface="12LotteMartDreamBold" panose="02020603020101020101" pitchFamily="18" charset="-127"/>
              <a:ea typeface="12LotteMartDreamBold" panose="02020603020101020101" pitchFamily="18" charset="-127"/>
            </a:endParaRPr>
          </a:p>
        </p:txBody>
      </p:sp>
      <p:pic>
        <p:nvPicPr>
          <p:cNvPr id="10" name="Picture 9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BE22AF84-E17B-E845-BAA2-CFC2078882A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405" t="-1" r="-111"/>
          <a:stretch/>
        </p:blipFill>
        <p:spPr>
          <a:xfrm>
            <a:off x="185371" y="1684094"/>
            <a:ext cx="4386629" cy="348981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FD8B26D-6DCD-1742-B6A9-547E4B82B236}"/>
              </a:ext>
            </a:extLst>
          </p:cNvPr>
          <p:cNvSpPr/>
          <p:nvPr/>
        </p:nvSpPr>
        <p:spPr>
          <a:xfrm>
            <a:off x="2778640" y="3107777"/>
            <a:ext cx="1192428" cy="87586"/>
          </a:xfrm>
          <a:prstGeom prst="rect">
            <a:avLst/>
          </a:prstGeom>
          <a:noFill/>
          <a:ln w="28575">
            <a:solidFill>
              <a:srgbClr val="F265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74CE722-CDB1-514E-9B22-893F42DEFD01}"/>
              </a:ext>
            </a:extLst>
          </p:cNvPr>
          <p:cNvSpPr/>
          <p:nvPr/>
        </p:nvSpPr>
        <p:spPr>
          <a:xfrm>
            <a:off x="741368" y="3219802"/>
            <a:ext cx="679659" cy="85905"/>
          </a:xfrm>
          <a:prstGeom prst="rect">
            <a:avLst/>
          </a:prstGeom>
          <a:noFill/>
          <a:ln w="28575">
            <a:solidFill>
              <a:srgbClr val="F265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9B97FB9-58D5-F446-9CCB-E71796D6DC0B}"/>
              </a:ext>
            </a:extLst>
          </p:cNvPr>
          <p:cNvSpPr/>
          <p:nvPr/>
        </p:nvSpPr>
        <p:spPr>
          <a:xfrm>
            <a:off x="741369" y="3447263"/>
            <a:ext cx="438702" cy="100126"/>
          </a:xfrm>
          <a:prstGeom prst="rect">
            <a:avLst/>
          </a:prstGeom>
          <a:noFill/>
          <a:ln w="28575">
            <a:solidFill>
              <a:srgbClr val="F265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FBACF3-836C-9248-9601-447571C1A6E5}"/>
              </a:ext>
            </a:extLst>
          </p:cNvPr>
          <p:cNvSpPr/>
          <p:nvPr/>
        </p:nvSpPr>
        <p:spPr>
          <a:xfrm>
            <a:off x="1667462" y="3553018"/>
            <a:ext cx="1532938" cy="106745"/>
          </a:xfrm>
          <a:prstGeom prst="rect">
            <a:avLst/>
          </a:prstGeom>
          <a:noFill/>
          <a:ln w="28575">
            <a:solidFill>
              <a:srgbClr val="F265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684F534-568E-C049-B0BD-69B996C4D390}"/>
              </a:ext>
            </a:extLst>
          </p:cNvPr>
          <p:cNvSpPr/>
          <p:nvPr/>
        </p:nvSpPr>
        <p:spPr>
          <a:xfrm>
            <a:off x="1575485" y="3779754"/>
            <a:ext cx="401595" cy="113507"/>
          </a:xfrm>
          <a:prstGeom prst="rect">
            <a:avLst/>
          </a:prstGeom>
          <a:noFill/>
          <a:ln w="28575">
            <a:solidFill>
              <a:srgbClr val="F265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04970A5-E4B2-424D-9802-918E26428319}"/>
              </a:ext>
            </a:extLst>
          </p:cNvPr>
          <p:cNvSpPr/>
          <p:nvPr/>
        </p:nvSpPr>
        <p:spPr>
          <a:xfrm>
            <a:off x="2897149" y="3887812"/>
            <a:ext cx="1062948" cy="129605"/>
          </a:xfrm>
          <a:prstGeom prst="rect">
            <a:avLst/>
          </a:prstGeom>
          <a:noFill/>
          <a:ln w="28575">
            <a:solidFill>
              <a:srgbClr val="F265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8DA20C7-F74C-3240-9245-06F0FA645A11}"/>
              </a:ext>
            </a:extLst>
          </p:cNvPr>
          <p:cNvSpPr/>
          <p:nvPr/>
        </p:nvSpPr>
        <p:spPr>
          <a:xfrm>
            <a:off x="747544" y="4229786"/>
            <a:ext cx="2990375" cy="120810"/>
          </a:xfrm>
          <a:prstGeom prst="rect">
            <a:avLst/>
          </a:prstGeom>
          <a:noFill/>
          <a:ln w="28575">
            <a:solidFill>
              <a:srgbClr val="F265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F35A167-E349-CC41-97D3-7EFB39353EFB}"/>
              </a:ext>
            </a:extLst>
          </p:cNvPr>
          <p:cNvSpPr/>
          <p:nvPr/>
        </p:nvSpPr>
        <p:spPr>
          <a:xfrm>
            <a:off x="1606374" y="4352197"/>
            <a:ext cx="2508425" cy="81890"/>
          </a:xfrm>
          <a:prstGeom prst="rect">
            <a:avLst/>
          </a:prstGeom>
          <a:noFill/>
          <a:ln w="28575">
            <a:solidFill>
              <a:srgbClr val="F265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46744FE-B20C-2D49-80EB-4D9E8D9583BC}"/>
              </a:ext>
            </a:extLst>
          </p:cNvPr>
          <p:cNvSpPr/>
          <p:nvPr/>
        </p:nvSpPr>
        <p:spPr>
          <a:xfrm>
            <a:off x="753724" y="4465831"/>
            <a:ext cx="1173930" cy="107827"/>
          </a:xfrm>
          <a:prstGeom prst="rect">
            <a:avLst/>
          </a:prstGeom>
          <a:noFill/>
          <a:ln w="28575">
            <a:solidFill>
              <a:srgbClr val="F265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B189FDF-DD9B-F945-8CA9-30FCBFA539FE}"/>
              </a:ext>
            </a:extLst>
          </p:cNvPr>
          <p:cNvSpPr/>
          <p:nvPr/>
        </p:nvSpPr>
        <p:spPr>
          <a:xfrm>
            <a:off x="2476136" y="4688993"/>
            <a:ext cx="1638663" cy="103626"/>
          </a:xfrm>
          <a:prstGeom prst="rect">
            <a:avLst/>
          </a:prstGeom>
          <a:noFill/>
          <a:ln w="28575">
            <a:solidFill>
              <a:srgbClr val="F265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9AA21B2-9884-354E-9F76-9EBD25D851F6}"/>
              </a:ext>
            </a:extLst>
          </p:cNvPr>
          <p:cNvSpPr/>
          <p:nvPr/>
        </p:nvSpPr>
        <p:spPr>
          <a:xfrm>
            <a:off x="741367" y="5032993"/>
            <a:ext cx="926095" cy="85905"/>
          </a:xfrm>
          <a:prstGeom prst="rect">
            <a:avLst/>
          </a:prstGeom>
          <a:noFill/>
          <a:ln w="28575">
            <a:solidFill>
              <a:srgbClr val="F265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715F7189-2750-FE42-A693-59D6A0B328F1}"/>
              </a:ext>
            </a:extLst>
          </p:cNvPr>
          <p:cNvPicPr/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59391" y="1884769"/>
            <a:ext cx="3561787" cy="2784569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776103F-D733-0446-8891-A2F743601F56}"/>
              </a:ext>
            </a:extLst>
          </p:cNvPr>
          <p:cNvSpPr txBox="1"/>
          <p:nvPr/>
        </p:nvSpPr>
        <p:spPr>
          <a:xfrm>
            <a:off x="2545492" y="5491401"/>
            <a:ext cx="63497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err="1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NIPS_Writer</a:t>
            </a:r>
            <a:r>
              <a:rPr lang="en-US" altLang="ko-KR" sz="1000" b="1" dirty="0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 &lt;- </a:t>
            </a:r>
            <a:r>
              <a:rPr lang="en-US" altLang="ko-KR" sz="1000" b="1" dirty="0" err="1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xpathSApply</a:t>
            </a:r>
            <a:r>
              <a:rPr lang="en-US" altLang="ko-KR" sz="1000" b="1" dirty="0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(doc = </a:t>
            </a:r>
            <a:r>
              <a:rPr lang="en-US" altLang="ko-KR" sz="1000" b="1" dirty="0" err="1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html.parsed</a:t>
            </a:r>
            <a:r>
              <a:rPr lang="en-US" altLang="ko-KR" sz="1000" b="1" dirty="0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, path = "//div/</a:t>
            </a:r>
            <a:r>
              <a:rPr lang="en-US" altLang="ko-KR" sz="1000" b="1" dirty="0" err="1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ul</a:t>
            </a:r>
            <a:r>
              <a:rPr lang="en-US" altLang="ko-KR" sz="1000" b="1" dirty="0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/li", fun = </a:t>
            </a:r>
            <a:r>
              <a:rPr lang="en-US" altLang="ko-KR" sz="1000" b="1" dirty="0" err="1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xmlValue</a:t>
            </a:r>
            <a:r>
              <a:rPr lang="en-US" altLang="ko-KR" sz="1000" b="1" dirty="0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)</a:t>
            </a:r>
          </a:p>
          <a:p>
            <a:r>
              <a:rPr lang="en-US" altLang="ko-KR" sz="1000" b="1" dirty="0" err="1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NIPS_Writer</a:t>
            </a:r>
            <a:r>
              <a:rPr lang="en-US" altLang="ko-KR" sz="1000" b="1" dirty="0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 &lt;- </a:t>
            </a:r>
            <a:r>
              <a:rPr lang="en-US" altLang="ko-KR" sz="1000" b="1" dirty="0" err="1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substr</a:t>
            </a:r>
            <a:r>
              <a:rPr lang="en-US" altLang="ko-KR" sz="1000" b="1" dirty="0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(x = </a:t>
            </a:r>
            <a:r>
              <a:rPr lang="en-US" altLang="ko-KR" sz="1000" b="1" dirty="0" err="1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NIPS_Writer</a:t>
            </a:r>
            <a:r>
              <a:rPr lang="en-US" altLang="ko-KR" sz="1000" b="1" dirty="0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, start = </a:t>
            </a:r>
            <a:r>
              <a:rPr lang="en-US" altLang="ko-KR" sz="1000" b="1" dirty="0" err="1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nchar</a:t>
            </a:r>
            <a:r>
              <a:rPr lang="en-US" altLang="ko-KR" sz="1000" b="1" dirty="0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(</a:t>
            </a:r>
            <a:r>
              <a:rPr lang="en-US" altLang="ko-KR" sz="1000" b="1" dirty="0" err="1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NIPS_Paper_Name</a:t>
            </a:r>
            <a:r>
              <a:rPr lang="en-US" altLang="ko-KR" sz="1000" b="1" dirty="0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) + 2, stop = </a:t>
            </a:r>
            <a:r>
              <a:rPr lang="en-US" altLang="ko-KR" sz="1000" b="1" dirty="0" err="1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nchar</a:t>
            </a:r>
            <a:r>
              <a:rPr lang="en-US" altLang="ko-KR" sz="1000" b="1" dirty="0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(</a:t>
            </a:r>
            <a:r>
              <a:rPr lang="en-US" altLang="ko-KR" sz="1000" b="1" dirty="0" err="1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NIPS_Writer</a:t>
            </a:r>
            <a:r>
              <a:rPr lang="en-US" altLang="ko-KR" sz="1000" b="1" dirty="0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))</a:t>
            </a:r>
          </a:p>
          <a:p>
            <a:r>
              <a:rPr lang="en-US" altLang="ko-KR" sz="1000" b="1" dirty="0" err="1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NIPS_Writer</a:t>
            </a:r>
            <a:r>
              <a:rPr lang="en-US" altLang="ko-KR" sz="1000" b="1" dirty="0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 &lt;- </a:t>
            </a:r>
            <a:r>
              <a:rPr lang="en-US" altLang="ko-KR" sz="1000" b="1" dirty="0" err="1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strsplit</a:t>
            </a:r>
            <a:r>
              <a:rPr lang="en-US" altLang="ko-KR" sz="1000" b="1" dirty="0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(x = </a:t>
            </a:r>
            <a:r>
              <a:rPr lang="en-US" altLang="ko-KR" sz="1000" b="1" dirty="0" err="1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NIPS_Writer</a:t>
            </a:r>
            <a:r>
              <a:rPr lang="en-US" altLang="ko-KR" sz="1000" b="1" dirty="0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, split = ", ")</a:t>
            </a:r>
          </a:p>
          <a:p>
            <a:r>
              <a:rPr lang="en-US" altLang="ko-KR" sz="1000" b="1" dirty="0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save(</a:t>
            </a:r>
            <a:r>
              <a:rPr lang="en-US" altLang="ko-KR" sz="1000" b="1" dirty="0" err="1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NIPS_Writer</a:t>
            </a:r>
            <a:r>
              <a:rPr lang="en-US" altLang="ko-KR" sz="1000" b="1" dirty="0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, file = "</a:t>
            </a:r>
            <a:r>
              <a:rPr lang="en-US" altLang="ko-KR" sz="1000" b="1" dirty="0" err="1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NIPS_Writer.RData</a:t>
            </a:r>
            <a:r>
              <a:rPr lang="en-US" altLang="ko-KR" sz="1000" b="1" dirty="0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")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CC89B01-3DE6-1E45-BC7A-46ED0D65FCAD}"/>
              </a:ext>
            </a:extLst>
          </p:cNvPr>
          <p:cNvSpPr/>
          <p:nvPr/>
        </p:nvSpPr>
        <p:spPr>
          <a:xfrm>
            <a:off x="2952997" y="3330989"/>
            <a:ext cx="1062949" cy="98011"/>
          </a:xfrm>
          <a:prstGeom prst="rect">
            <a:avLst/>
          </a:prstGeom>
          <a:noFill/>
          <a:ln w="28575">
            <a:solidFill>
              <a:srgbClr val="F265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9684083-B58A-9A41-A2FC-E7884930475F}"/>
              </a:ext>
            </a:extLst>
          </p:cNvPr>
          <p:cNvSpPr/>
          <p:nvPr/>
        </p:nvSpPr>
        <p:spPr>
          <a:xfrm>
            <a:off x="1766586" y="3680707"/>
            <a:ext cx="778906" cy="89402"/>
          </a:xfrm>
          <a:prstGeom prst="rect">
            <a:avLst/>
          </a:prstGeom>
          <a:noFill/>
          <a:ln w="28575">
            <a:solidFill>
              <a:srgbClr val="F265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76A2CDC-875B-AB4F-AAC3-EFFAA440A1F1}"/>
              </a:ext>
            </a:extLst>
          </p:cNvPr>
          <p:cNvSpPr/>
          <p:nvPr/>
        </p:nvSpPr>
        <p:spPr>
          <a:xfrm>
            <a:off x="745525" y="4006829"/>
            <a:ext cx="401595" cy="113507"/>
          </a:xfrm>
          <a:prstGeom prst="rect">
            <a:avLst/>
          </a:prstGeom>
          <a:noFill/>
          <a:ln w="28575">
            <a:solidFill>
              <a:srgbClr val="F265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B535D10-601F-1E44-8163-A150E39AF865}"/>
              </a:ext>
            </a:extLst>
          </p:cNvPr>
          <p:cNvSpPr/>
          <p:nvPr/>
        </p:nvSpPr>
        <p:spPr>
          <a:xfrm>
            <a:off x="2753928" y="4116279"/>
            <a:ext cx="1305267" cy="120810"/>
          </a:xfrm>
          <a:prstGeom prst="rect">
            <a:avLst/>
          </a:prstGeom>
          <a:noFill/>
          <a:ln w="28575">
            <a:solidFill>
              <a:srgbClr val="F265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D1DA302-ED5D-1749-9896-89F426926DAB}"/>
              </a:ext>
            </a:extLst>
          </p:cNvPr>
          <p:cNvSpPr/>
          <p:nvPr/>
        </p:nvSpPr>
        <p:spPr>
          <a:xfrm>
            <a:off x="749647" y="4789422"/>
            <a:ext cx="195646" cy="131197"/>
          </a:xfrm>
          <a:prstGeom prst="rect">
            <a:avLst/>
          </a:prstGeom>
          <a:noFill/>
          <a:ln w="28575">
            <a:solidFill>
              <a:srgbClr val="F265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ABBC5C7-8D14-3645-95DA-6106C8F5BB89}"/>
              </a:ext>
            </a:extLst>
          </p:cNvPr>
          <p:cNvSpPr/>
          <p:nvPr/>
        </p:nvSpPr>
        <p:spPr>
          <a:xfrm>
            <a:off x="2607102" y="4592045"/>
            <a:ext cx="766294" cy="101560"/>
          </a:xfrm>
          <a:prstGeom prst="rect">
            <a:avLst/>
          </a:prstGeom>
          <a:noFill/>
          <a:ln w="28575">
            <a:solidFill>
              <a:srgbClr val="F265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5ECA338-1581-6644-8338-90C8EF36849F}"/>
              </a:ext>
            </a:extLst>
          </p:cNvPr>
          <p:cNvSpPr/>
          <p:nvPr/>
        </p:nvSpPr>
        <p:spPr>
          <a:xfrm>
            <a:off x="2912320" y="4921022"/>
            <a:ext cx="1103626" cy="103626"/>
          </a:xfrm>
          <a:prstGeom prst="rect">
            <a:avLst/>
          </a:prstGeom>
          <a:noFill/>
          <a:ln w="28575">
            <a:solidFill>
              <a:srgbClr val="F265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0DF9B57-B71C-B345-A01B-A8AF601F5E6E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dk1">
              <a:alpha val="87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/>
              <a:t>&lt;a </a:t>
            </a:r>
            <a:r>
              <a:rPr lang="en-US" altLang="ko-KR" sz="1100" dirty="0" err="1"/>
              <a:t>href</a:t>
            </a:r>
            <a:r>
              <a:rPr lang="en-US" altLang="ko-KR" sz="1100" dirty="0"/>
              <a:t>="/paper/7056-robust-optimization-for-non-convex-objectives"&gt;Robust Optimization for Non-Convex Objectives&lt;/a&gt; &lt;a </a:t>
            </a:r>
            <a:r>
              <a:rPr lang="en-US" altLang="ko-KR" sz="1100" dirty="0" err="1"/>
              <a:t>href</a:t>
            </a:r>
            <a:r>
              <a:rPr lang="en-US" altLang="ko-KR" sz="1100" dirty="0"/>
              <a:t>="/author/robert-s-chen-10483" class="author"&gt;Robert S. Chen&lt;/a&gt;, &lt;a </a:t>
            </a:r>
            <a:r>
              <a:rPr lang="en-US" altLang="ko-KR" sz="1100" dirty="0" err="1"/>
              <a:t>href</a:t>
            </a:r>
            <a:r>
              <a:rPr lang="en-US" altLang="ko-KR" sz="1100" dirty="0"/>
              <a:t>="/author/brendan-lucier-10116" class="author"&gt;Brendan </a:t>
            </a:r>
            <a:r>
              <a:rPr lang="en-US" altLang="ko-KR" sz="1100" dirty="0" err="1"/>
              <a:t>Lucier</a:t>
            </a:r>
            <a:r>
              <a:rPr lang="en-US" altLang="ko-KR" sz="1100" dirty="0"/>
              <a:t>&lt;/a&gt;, &lt;a </a:t>
            </a:r>
            <a:r>
              <a:rPr lang="en-US" altLang="ko-KR" sz="1100" dirty="0" err="1"/>
              <a:t>href</a:t>
            </a:r>
            <a:r>
              <a:rPr lang="en-US" altLang="ko-KR" sz="1100" dirty="0"/>
              <a:t>="/author/yaron-singer-8169" class="author"&gt;</a:t>
            </a:r>
            <a:r>
              <a:rPr lang="en-US" altLang="ko-KR" sz="1100" dirty="0" err="1"/>
              <a:t>Yaron</a:t>
            </a:r>
            <a:r>
              <a:rPr lang="en-US" altLang="ko-KR" sz="1100" dirty="0"/>
              <a:t> Singer&lt;/a&gt;, &lt;a </a:t>
            </a:r>
            <a:r>
              <a:rPr lang="en-US" altLang="ko-KR" sz="1100" dirty="0" err="1"/>
              <a:t>href</a:t>
            </a:r>
            <a:r>
              <a:rPr lang="en-US" altLang="ko-KR" sz="1100" dirty="0"/>
              <a:t>="/author/vasilis-syrgkanis-8069" class="author"&gt;Vasilis </a:t>
            </a:r>
            <a:r>
              <a:rPr lang="en-US" altLang="ko-KR" sz="1100" dirty="0" err="1"/>
              <a:t>Syrgkanis</a:t>
            </a:r>
            <a:r>
              <a:rPr lang="en-US" altLang="ko-KR" sz="1100" dirty="0"/>
              <a:t>&lt;/a&gt;</a:t>
            </a:r>
          </a:p>
          <a:p>
            <a:r>
              <a:rPr lang="en-US" altLang="ko-KR" sz="1100" dirty="0"/>
              <a:t>&lt;/li&gt;</a:t>
            </a:r>
          </a:p>
          <a:p>
            <a:r>
              <a:rPr lang="en-US" altLang="ko-KR" sz="1100" dirty="0"/>
              <a:t>    </a:t>
            </a:r>
          </a:p>
          <a:p>
            <a:r>
              <a:rPr lang="en-US" altLang="ko-KR" sz="1100" dirty="0"/>
              <a:t>        &lt;li&gt;</a:t>
            </a:r>
          </a:p>
          <a:p>
            <a:r>
              <a:rPr lang="en-US" altLang="ko-KR" sz="1100" dirty="0"/>
              <a:t>&lt;a </a:t>
            </a:r>
            <a:r>
              <a:rPr lang="en-US" altLang="ko-KR" sz="1100" dirty="0" err="1"/>
              <a:t>href</a:t>
            </a:r>
            <a:r>
              <a:rPr lang="en-US" altLang="ko-KR" sz="1100" dirty="0"/>
              <a:t>="/paper/7057-thy-friend-is-my-friend-iterative-collaborative-filtering-for-sparse-matrix-estimation"&gt;Thy Friend is My Friend: Iterative Collaborative Filtering for Sparse Matrix Estimation&lt;/a&gt; &lt;a </a:t>
            </a:r>
            <a:r>
              <a:rPr lang="en-US" altLang="ko-KR" sz="1100" dirty="0" err="1"/>
              <a:t>href</a:t>
            </a:r>
            <a:r>
              <a:rPr lang="en-US" altLang="ko-KR" sz="1100" dirty="0"/>
              <a:t>="/author/christian-borgs-8156" class="author"&gt;Christian Borgs&lt;/a&gt;, &lt;a </a:t>
            </a:r>
            <a:r>
              <a:rPr lang="en-US" altLang="ko-KR" sz="1100" dirty="0" err="1"/>
              <a:t>href</a:t>
            </a:r>
            <a:r>
              <a:rPr lang="en-US" altLang="ko-KR" sz="1100" dirty="0"/>
              <a:t>="/author/jennifer-chayes-8157" class="author"&gt;Jennifer </a:t>
            </a:r>
            <a:r>
              <a:rPr lang="en-US" altLang="ko-KR" sz="1100" dirty="0" err="1"/>
              <a:t>Chayes</a:t>
            </a:r>
            <a:r>
              <a:rPr lang="en-US" altLang="ko-KR" sz="1100" dirty="0"/>
              <a:t>&lt;/a&gt;, &lt;a </a:t>
            </a:r>
            <a:r>
              <a:rPr lang="en-US" altLang="ko-KR" sz="1100" dirty="0" err="1"/>
              <a:t>href</a:t>
            </a:r>
            <a:r>
              <a:rPr lang="en-US" altLang="ko-KR" sz="1100" dirty="0"/>
              <a:t>="/author/christina-e-lee-6500" class="author"&gt;Christina E. Lee&lt;/a&gt;, &lt;a </a:t>
            </a:r>
            <a:r>
              <a:rPr lang="en-US" altLang="ko-KR" sz="1100" dirty="0" err="1"/>
              <a:t>href</a:t>
            </a:r>
            <a:r>
              <a:rPr lang="en-US" altLang="ko-KR" sz="1100" dirty="0"/>
              <a:t>="/author/devavrat-shah-3543" class="author"&gt;</a:t>
            </a:r>
            <a:r>
              <a:rPr lang="en-US" altLang="ko-KR" sz="1100" dirty="0" err="1"/>
              <a:t>Devavrat</a:t>
            </a:r>
            <a:r>
              <a:rPr lang="en-US" altLang="ko-KR" sz="1100" dirty="0"/>
              <a:t> Shah&lt;/a&gt;</a:t>
            </a:r>
          </a:p>
          <a:p>
            <a:r>
              <a:rPr lang="en-US" altLang="ko-KR" sz="1100" dirty="0"/>
              <a:t>&lt;/li&gt;</a:t>
            </a:r>
          </a:p>
          <a:p>
            <a:r>
              <a:rPr lang="en-US" altLang="ko-KR" sz="1100" dirty="0"/>
              <a:t>    </a:t>
            </a:r>
          </a:p>
          <a:p>
            <a:r>
              <a:rPr lang="en-US" altLang="ko-KR" sz="1100" dirty="0"/>
              <a:t>        &lt;li&gt;</a:t>
            </a:r>
          </a:p>
          <a:p>
            <a:r>
              <a:rPr lang="en-US" altLang="ko-KR" sz="1100" dirty="0"/>
              <a:t>&lt;a </a:t>
            </a:r>
            <a:r>
              <a:rPr lang="en-US" altLang="ko-KR" sz="1100" dirty="0" err="1"/>
              <a:t>href</a:t>
            </a:r>
            <a:r>
              <a:rPr lang="en-US" altLang="ko-KR" sz="1100" dirty="0"/>
              <a:t>="/paper/7058-adaptive-classification-for-prediction-under-a-budget"&gt;Adaptive Classification for Prediction Under a Budget&lt;/a&gt; &lt;a </a:t>
            </a:r>
            <a:r>
              <a:rPr lang="en-US" altLang="ko-KR" sz="1100" dirty="0" err="1"/>
              <a:t>href</a:t>
            </a:r>
            <a:r>
              <a:rPr lang="en-US" altLang="ko-KR" sz="1100" dirty="0"/>
              <a:t>="/author/feng-nan-8752" class="author"&gt;Feng Nan&lt;/a&gt;, &lt;a </a:t>
            </a:r>
            <a:r>
              <a:rPr lang="en-US" altLang="ko-KR" sz="1100" dirty="0" err="1"/>
              <a:t>href</a:t>
            </a:r>
            <a:r>
              <a:rPr lang="en-US" altLang="ko-KR" sz="1100" dirty="0"/>
              <a:t>="/author/venkatesh-saligrama-4283" class="author"&gt;Venkatesh </a:t>
            </a:r>
            <a:r>
              <a:rPr lang="en-US" altLang="ko-KR" sz="1100" dirty="0" err="1"/>
              <a:t>Saligrama</a:t>
            </a:r>
            <a:r>
              <a:rPr lang="en-US" altLang="ko-KR" sz="1100" dirty="0"/>
              <a:t>&lt;/a&gt;</a:t>
            </a:r>
          </a:p>
          <a:p>
            <a:r>
              <a:rPr lang="en-US" altLang="ko-KR" sz="1100" dirty="0"/>
              <a:t>&lt;/li&gt;</a:t>
            </a:r>
          </a:p>
          <a:p>
            <a:endParaRPr lang="en-US" altLang="ko-KR" sz="1100" b="1" dirty="0"/>
          </a:p>
          <a:p>
            <a:endParaRPr lang="en-US" altLang="ko-KR" sz="1100" b="1" dirty="0"/>
          </a:p>
          <a:p>
            <a:r>
              <a:rPr lang="ko-KR" altLang="en-US" sz="1100" b="1" dirty="0"/>
              <a:t>추출 및 처리 결과</a:t>
            </a:r>
            <a:endParaRPr lang="en-US" sz="1100" b="1" dirty="0"/>
          </a:p>
          <a:p>
            <a:endParaRPr lang="en-US" sz="1100" dirty="0">
              <a:solidFill>
                <a:srgbClr val="FFFF00"/>
              </a:solidFill>
            </a:endParaRPr>
          </a:p>
          <a:p>
            <a:r>
              <a:rPr lang="en-US" sz="1100" dirty="0">
                <a:solidFill>
                  <a:srgbClr val="FFFF00"/>
                </a:solidFill>
              </a:rPr>
              <a:t>[[1]]</a:t>
            </a:r>
          </a:p>
          <a:p>
            <a:r>
              <a:rPr lang="en-US" sz="1100" dirty="0">
                <a:solidFill>
                  <a:srgbClr val="FFFF00"/>
                </a:solidFill>
              </a:rPr>
              <a:t>[1] "Zhen He"      "</a:t>
            </a:r>
            <a:r>
              <a:rPr lang="en-US" sz="1100" dirty="0" err="1">
                <a:solidFill>
                  <a:srgbClr val="FFFF00"/>
                </a:solidFill>
              </a:rPr>
              <a:t>Shaobing</a:t>
            </a:r>
            <a:r>
              <a:rPr lang="en-US" sz="1100" dirty="0">
                <a:solidFill>
                  <a:srgbClr val="FFFF00"/>
                </a:solidFill>
              </a:rPr>
              <a:t> Gao" "Liang Xiao"   "</a:t>
            </a:r>
            <a:r>
              <a:rPr lang="en-US" sz="1100" dirty="0" err="1">
                <a:solidFill>
                  <a:srgbClr val="FFFF00"/>
                </a:solidFill>
              </a:rPr>
              <a:t>Daxue</a:t>
            </a:r>
            <a:r>
              <a:rPr lang="en-US" sz="1100" dirty="0">
                <a:solidFill>
                  <a:srgbClr val="FFFF00"/>
                </a:solidFill>
              </a:rPr>
              <a:t> Liu"    "</a:t>
            </a:r>
            <a:r>
              <a:rPr lang="en-US" sz="1100" dirty="0" err="1">
                <a:solidFill>
                  <a:srgbClr val="FFFF00"/>
                </a:solidFill>
              </a:rPr>
              <a:t>Hangen</a:t>
            </a:r>
            <a:r>
              <a:rPr lang="en-US" sz="1100" dirty="0">
                <a:solidFill>
                  <a:srgbClr val="FFFF00"/>
                </a:solidFill>
              </a:rPr>
              <a:t> He"    "David Barber"</a:t>
            </a:r>
          </a:p>
          <a:p>
            <a:r>
              <a:rPr lang="en-US" sz="1100" dirty="0">
                <a:solidFill>
                  <a:srgbClr val="FFFF00"/>
                </a:solidFill>
              </a:rPr>
              <a:t>[[2]]</a:t>
            </a:r>
          </a:p>
          <a:p>
            <a:r>
              <a:rPr lang="en-US" sz="1100" dirty="0">
                <a:solidFill>
                  <a:srgbClr val="FFFF00"/>
                </a:solidFill>
              </a:rPr>
              <a:t>[1] "</a:t>
            </a:r>
            <a:r>
              <a:rPr lang="en-US" sz="1100" dirty="0" err="1">
                <a:solidFill>
                  <a:srgbClr val="FFFF00"/>
                </a:solidFill>
              </a:rPr>
              <a:t>Constantinos</a:t>
            </a:r>
            <a:r>
              <a:rPr lang="en-US" sz="1100" dirty="0">
                <a:solidFill>
                  <a:srgbClr val="FFFF00"/>
                </a:solidFill>
              </a:rPr>
              <a:t> </a:t>
            </a:r>
            <a:r>
              <a:rPr lang="en-US" sz="1100" dirty="0" err="1">
                <a:solidFill>
                  <a:srgbClr val="FFFF00"/>
                </a:solidFill>
              </a:rPr>
              <a:t>Daskalakis</a:t>
            </a:r>
            <a:r>
              <a:rPr lang="en-US" sz="1100" dirty="0">
                <a:solidFill>
                  <a:srgbClr val="FFFF00"/>
                </a:solidFill>
              </a:rPr>
              <a:t>" "Nishanth </a:t>
            </a:r>
            <a:r>
              <a:rPr lang="en-US" sz="1100" dirty="0" err="1">
                <a:solidFill>
                  <a:srgbClr val="FFFF00"/>
                </a:solidFill>
              </a:rPr>
              <a:t>Dikkala</a:t>
            </a:r>
            <a:r>
              <a:rPr lang="en-US" sz="1100" dirty="0">
                <a:solidFill>
                  <a:srgbClr val="FFFF00"/>
                </a:solidFill>
              </a:rPr>
              <a:t>"        "Gautam Kamath"          </a:t>
            </a:r>
          </a:p>
          <a:p>
            <a:r>
              <a:rPr lang="en-US" sz="1100" dirty="0">
                <a:solidFill>
                  <a:srgbClr val="FFFF00"/>
                </a:solidFill>
              </a:rPr>
              <a:t>[[3]]</a:t>
            </a:r>
          </a:p>
          <a:p>
            <a:r>
              <a:rPr lang="en-US" sz="1100" dirty="0">
                <a:solidFill>
                  <a:srgbClr val="FFFF00"/>
                </a:solidFill>
              </a:rPr>
              <a:t>[1] "Pan Ji"           "Tong Zhang"       "</a:t>
            </a:r>
            <a:r>
              <a:rPr lang="en-US" sz="1100" dirty="0" err="1">
                <a:solidFill>
                  <a:srgbClr val="FFFF00"/>
                </a:solidFill>
              </a:rPr>
              <a:t>Hongdong</a:t>
            </a:r>
            <a:r>
              <a:rPr lang="en-US" sz="1100" dirty="0">
                <a:solidFill>
                  <a:srgbClr val="FFFF00"/>
                </a:solidFill>
              </a:rPr>
              <a:t> Li"      "Mathieu Salzmann" "Ian Reid"        </a:t>
            </a:r>
          </a:p>
          <a:p>
            <a:r>
              <a:rPr lang="en-US" sz="1100" dirty="0">
                <a:solidFill>
                  <a:srgbClr val="FFFF00"/>
                </a:solidFill>
              </a:rPr>
              <a:t>[[4]]</a:t>
            </a:r>
          </a:p>
          <a:p>
            <a:r>
              <a:rPr lang="en-US" sz="1100" dirty="0">
                <a:solidFill>
                  <a:srgbClr val="FFFF00"/>
                </a:solidFill>
              </a:rPr>
              <a:t>[1] "Rohit </a:t>
            </a:r>
            <a:r>
              <a:rPr lang="en-US" sz="1100" dirty="0" err="1">
                <a:solidFill>
                  <a:srgbClr val="FFFF00"/>
                </a:solidFill>
              </a:rPr>
              <a:t>Girdhar</a:t>
            </a:r>
            <a:r>
              <a:rPr lang="en-US" sz="1100" dirty="0">
                <a:solidFill>
                  <a:srgbClr val="FFFF00"/>
                </a:solidFill>
              </a:rPr>
              <a:t>" "Deva Ramanan" </a:t>
            </a:r>
          </a:p>
          <a:p>
            <a:r>
              <a:rPr lang="en-US" sz="1100" dirty="0">
                <a:solidFill>
                  <a:srgbClr val="FFFF00"/>
                </a:solidFill>
              </a:rPr>
              <a:t>[[5]]</a:t>
            </a:r>
          </a:p>
          <a:p>
            <a:r>
              <a:rPr lang="en-US" sz="1100" dirty="0">
                <a:solidFill>
                  <a:srgbClr val="FFFF00"/>
                </a:solidFill>
              </a:rPr>
              <a:t>[1] "Heinrich Jiang"</a:t>
            </a:r>
          </a:p>
          <a:p>
            <a:r>
              <a:rPr lang="en-US" sz="1100" dirty="0">
                <a:solidFill>
                  <a:srgbClr val="FFFF00"/>
                </a:solidFill>
              </a:rPr>
              <a:t>[[6]]</a:t>
            </a:r>
          </a:p>
          <a:p>
            <a:r>
              <a:rPr lang="en-US" sz="1100" dirty="0">
                <a:solidFill>
                  <a:srgbClr val="FFFF00"/>
                </a:solidFill>
              </a:rPr>
              <a:t>[1] "Fabian </a:t>
            </a:r>
            <a:r>
              <a:rPr lang="en-US" sz="1100" dirty="0" err="1">
                <a:solidFill>
                  <a:srgbClr val="FFFF00"/>
                </a:solidFill>
              </a:rPr>
              <a:t>Pedregosa</a:t>
            </a:r>
            <a:r>
              <a:rPr lang="en-US" sz="1100" dirty="0">
                <a:solidFill>
                  <a:srgbClr val="FFFF00"/>
                </a:solidFill>
              </a:rPr>
              <a:t>"     "</a:t>
            </a:r>
            <a:r>
              <a:rPr lang="en-US" sz="1100" dirty="0" err="1">
                <a:solidFill>
                  <a:srgbClr val="FFFF00"/>
                </a:solidFill>
              </a:rPr>
              <a:t>Rémi</a:t>
            </a:r>
            <a:r>
              <a:rPr lang="en-US" sz="1100" dirty="0">
                <a:solidFill>
                  <a:srgbClr val="FFFF00"/>
                </a:solidFill>
              </a:rPr>
              <a:t> </a:t>
            </a:r>
            <a:r>
              <a:rPr lang="en-US" sz="1100" dirty="0" err="1">
                <a:solidFill>
                  <a:srgbClr val="FFFF00"/>
                </a:solidFill>
              </a:rPr>
              <a:t>Leblond</a:t>
            </a:r>
            <a:r>
              <a:rPr lang="en-US" sz="1100" dirty="0">
                <a:solidFill>
                  <a:srgbClr val="FFFF00"/>
                </a:solidFill>
              </a:rPr>
              <a:t>"         "Simon Lacoste-Julien"</a:t>
            </a:r>
          </a:p>
          <a:p>
            <a:r>
              <a:rPr lang="en-US" sz="1100" dirty="0">
                <a:solidFill>
                  <a:srgbClr val="FFFF00"/>
                </a:solidFill>
              </a:rPr>
              <a:t>[[7]]</a:t>
            </a:r>
          </a:p>
          <a:p>
            <a:r>
              <a:rPr lang="en-US" sz="1100" dirty="0">
                <a:solidFill>
                  <a:srgbClr val="FFFF00"/>
                </a:solidFill>
              </a:rPr>
              <a:t> [1] "Jian Zhao"                    "Lin </a:t>
            </a:r>
            <a:r>
              <a:rPr lang="en-US" sz="1100" dirty="0" err="1">
                <a:solidFill>
                  <a:srgbClr val="FFFF00"/>
                </a:solidFill>
              </a:rPr>
              <a:t>Xiong</a:t>
            </a:r>
            <a:r>
              <a:rPr lang="en-US" sz="1100" dirty="0">
                <a:solidFill>
                  <a:srgbClr val="FFFF00"/>
                </a:solidFill>
              </a:rPr>
              <a:t>"                    "Panasonic </a:t>
            </a:r>
            <a:r>
              <a:rPr lang="en-US" sz="1100" dirty="0" err="1">
                <a:solidFill>
                  <a:srgbClr val="FFFF00"/>
                </a:solidFill>
              </a:rPr>
              <a:t>Karlekar</a:t>
            </a:r>
            <a:r>
              <a:rPr lang="en-US" sz="1100" dirty="0">
                <a:solidFill>
                  <a:srgbClr val="FFFF00"/>
                </a:solidFill>
              </a:rPr>
              <a:t> Jayashree"</a:t>
            </a:r>
          </a:p>
          <a:p>
            <a:r>
              <a:rPr lang="en-US" sz="1100" dirty="0">
                <a:solidFill>
                  <a:srgbClr val="FFFF00"/>
                </a:solidFill>
              </a:rPr>
              <a:t> [4] "</a:t>
            </a:r>
            <a:r>
              <a:rPr lang="en-US" sz="1100" dirty="0" err="1">
                <a:solidFill>
                  <a:srgbClr val="FFFF00"/>
                </a:solidFill>
              </a:rPr>
              <a:t>Jianshu</a:t>
            </a:r>
            <a:r>
              <a:rPr lang="en-US" sz="1100" dirty="0">
                <a:solidFill>
                  <a:srgbClr val="FFFF00"/>
                </a:solidFill>
              </a:rPr>
              <a:t> Li"                   "Fang Zhao"                    "</a:t>
            </a:r>
            <a:r>
              <a:rPr lang="en-US" sz="1100" dirty="0" err="1">
                <a:solidFill>
                  <a:srgbClr val="FFFF00"/>
                </a:solidFill>
              </a:rPr>
              <a:t>Zhecan</a:t>
            </a:r>
            <a:r>
              <a:rPr lang="en-US" sz="1100" dirty="0">
                <a:solidFill>
                  <a:srgbClr val="FFFF00"/>
                </a:solidFill>
              </a:rPr>
              <a:t> Wang"                 </a:t>
            </a:r>
          </a:p>
          <a:p>
            <a:r>
              <a:rPr lang="en-US" sz="1100" dirty="0">
                <a:solidFill>
                  <a:srgbClr val="FFFF00"/>
                </a:solidFill>
              </a:rPr>
              <a:t> [7] "Panasonic </a:t>
            </a:r>
            <a:r>
              <a:rPr lang="en-US" sz="1100" dirty="0" err="1">
                <a:solidFill>
                  <a:srgbClr val="FFFF00"/>
                </a:solidFill>
              </a:rPr>
              <a:t>Sugiri</a:t>
            </a:r>
            <a:r>
              <a:rPr lang="en-US" sz="1100" dirty="0">
                <a:solidFill>
                  <a:srgbClr val="FFFF00"/>
                </a:solidFill>
              </a:rPr>
              <a:t> </a:t>
            </a:r>
            <a:r>
              <a:rPr lang="en-US" sz="1100" dirty="0" err="1">
                <a:solidFill>
                  <a:srgbClr val="FFFF00"/>
                </a:solidFill>
              </a:rPr>
              <a:t>Pranata</a:t>
            </a:r>
            <a:r>
              <a:rPr lang="en-US" sz="1100" dirty="0">
                <a:solidFill>
                  <a:srgbClr val="FFFF00"/>
                </a:solidFill>
              </a:rPr>
              <a:t>"     "Panasonic </a:t>
            </a:r>
            <a:r>
              <a:rPr lang="en-US" sz="1100" dirty="0" err="1">
                <a:solidFill>
                  <a:srgbClr val="FFFF00"/>
                </a:solidFill>
              </a:rPr>
              <a:t>Shengmei</a:t>
            </a:r>
            <a:r>
              <a:rPr lang="en-US" sz="1100" dirty="0">
                <a:solidFill>
                  <a:srgbClr val="FFFF00"/>
                </a:solidFill>
              </a:rPr>
              <a:t> Shen"      "</a:t>
            </a:r>
            <a:r>
              <a:rPr lang="en-US" sz="1100" dirty="0" err="1">
                <a:solidFill>
                  <a:srgbClr val="FFFF00"/>
                </a:solidFill>
              </a:rPr>
              <a:t>Shuicheng</a:t>
            </a:r>
            <a:r>
              <a:rPr lang="en-US" sz="1100" dirty="0">
                <a:solidFill>
                  <a:srgbClr val="FFFF00"/>
                </a:solidFill>
              </a:rPr>
              <a:t> Yan"               </a:t>
            </a:r>
          </a:p>
          <a:p>
            <a:r>
              <a:rPr lang="en-US" sz="1100" dirty="0">
                <a:solidFill>
                  <a:srgbClr val="FFFF00"/>
                </a:solidFill>
              </a:rPr>
              <a:t>[10] "</a:t>
            </a:r>
            <a:r>
              <a:rPr lang="en-US" sz="1100" dirty="0" err="1">
                <a:solidFill>
                  <a:srgbClr val="FFFF00"/>
                </a:solidFill>
              </a:rPr>
              <a:t>Jiashi</a:t>
            </a:r>
            <a:r>
              <a:rPr lang="en-US" sz="1100" dirty="0">
                <a:solidFill>
                  <a:srgbClr val="FFFF00"/>
                </a:solidFill>
              </a:rPr>
              <a:t> Feng" 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284666547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2.22222E-6 L -0.20694 -0.00092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347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5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F4623BE1-60B5-FA48-B82D-592D091E24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4531" y="161925"/>
            <a:ext cx="7886700" cy="1325563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연구 트렌드</a:t>
            </a:r>
            <a:r>
              <a:rPr lang="id-ID" dirty="0"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 </a:t>
            </a:r>
            <a:r>
              <a:rPr lang="ko-KR" altLang="en-US" dirty="0">
                <a:solidFill>
                  <a:srgbClr val="2286C5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목차</a:t>
            </a:r>
            <a:endParaRPr lang="id-ID" dirty="0">
              <a:solidFill>
                <a:srgbClr val="2286C5"/>
              </a:solidFill>
              <a:latin typeface="12LotteMartDreamBold" panose="02020603020101020101" pitchFamily="18" charset="-127"/>
              <a:ea typeface="12LotteMartDreamBold" panose="02020603020101020101" pitchFamily="18" charset="-127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CC06093-A184-FB42-B238-21DE97EEC021}"/>
              </a:ext>
            </a:extLst>
          </p:cNvPr>
          <p:cNvGrpSpPr/>
          <p:nvPr/>
        </p:nvGrpSpPr>
        <p:grpSpPr>
          <a:xfrm>
            <a:off x="897642" y="1856564"/>
            <a:ext cx="1935646" cy="1025144"/>
            <a:chOff x="897642" y="1856564"/>
            <a:chExt cx="1935646" cy="1025144"/>
          </a:xfrm>
        </p:grpSpPr>
        <p:sp>
          <p:nvSpPr>
            <p:cNvPr id="35" name="Freeform 22">
              <a:extLst>
                <a:ext uri="{FF2B5EF4-FFF2-40B4-BE49-F238E27FC236}">
                  <a16:creationId xmlns:a16="http://schemas.microsoft.com/office/drawing/2014/main" id="{C5A1A649-BE74-E745-BBFA-46DC7A02B44F}"/>
                </a:ext>
              </a:extLst>
            </p:cNvPr>
            <p:cNvSpPr>
              <a:spLocks/>
            </p:cNvSpPr>
            <p:nvPr/>
          </p:nvSpPr>
          <p:spPr bwMode="auto">
            <a:xfrm>
              <a:off x="897642" y="2033151"/>
              <a:ext cx="148228" cy="172483"/>
            </a:xfrm>
            <a:custGeom>
              <a:avLst/>
              <a:gdLst>
                <a:gd name="T0" fmla="*/ 0 w 110"/>
                <a:gd name="T1" fmla="*/ 0 h 128"/>
                <a:gd name="T2" fmla="*/ 110 w 110"/>
                <a:gd name="T3" fmla="*/ 64 h 128"/>
                <a:gd name="T4" fmla="*/ 0 w 110"/>
                <a:gd name="T5" fmla="*/ 128 h 128"/>
                <a:gd name="T6" fmla="*/ 0 w 110"/>
                <a:gd name="T7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0" y="0"/>
                  </a:moveTo>
                  <a:lnTo>
                    <a:pt x="110" y="64"/>
                  </a:lnTo>
                  <a:lnTo>
                    <a:pt x="0" y="1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800">
                <a:latin typeface="12LotteMartDreamLight" panose="02020603020101020101" pitchFamily="18" charset="-127"/>
                <a:ea typeface="12LotteMartDreamLight" panose="02020603020101020101" pitchFamily="18" charset="-127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04EEC16-9124-B442-93B4-E0BBCBB3A461}"/>
                </a:ext>
              </a:extLst>
            </p:cNvPr>
            <p:cNvSpPr txBox="1"/>
            <p:nvPr/>
          </p:nvSpPr>
          <p:spPr>
            <a:xfrm>
              <a:off x="1096695" y="1856564"/>
              <a:ext cx="71365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latin typeface="12LotteMartDreamLight" panose="02020603020101020101" pitchFamily="18" charset="-127"/>
                  <a:ea typeface="12LotteMartDreamLight" panose="02020603020101020101" pitchFamily="18" charset="-127"/>
                </a:rPr>
                <a:t>서론</a:t>
              </a:r>
              <a:endParaRPr lang="id-ID" sz="2400" dirty="0">
                <a:latin typeface="12LotteMartDreamLight" panose="02020603020101020101" pitchFamily="18" charset="-127"/>
                <a:ea typeface="12LotteMartDreamLight" panose="02020603020101020101" pitchFamily="18" charset="-127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7D8E9EE-4CDC-3646-926C-0EE090168676}"/>
                </a:ext>
              </a:extLst>
            </p:cNvPr>
            <p:cNvSpPr txBox="1"/>
            <p:nvPr/>
          </p:nvSpPr>
          <p:spPr>
            <a:xfrm>
              <a:off x="1116151" y="2247349"/>
              <a:ext cx="95090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solidFill>
                    <a:schemeClr val="accent1"/>
                  </a:solidFill>
                  <a:latin typeface="12LotteMartDreamLight" panose="02020603020101020101" pitchFamily="18" charset="-127"/>
                  <a:ea typeface="12LotteMartDreamLight" panose="02020603020101020101" pitchFamily="18" charset="-127"/>
                </a:rPr>
                <a:t>연구 배경</a:t>
              </a:r>
              <a:endParaRPr lang="id-ID" sz="1600" dirty="0">
                <a:solidFill>
                  <a:schemeClr val="accent1"/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E333CBB5-FEF3-B847-82A2-738DC25B1511}"/>
                </a:ext>
              </a:extLst>
            </p:cNvPr>
            <p:cNvSpPr txBox="1"/>
            <p:nvPr/>
          </p:nvSpPr>
          <p:spPr>
            <a:xfrm>
              <a:off x="1116151" y="2543154"/>
              <a:ext cx="171713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solidFill>
                    <a:schemeClr val="accent1"/>
                  </a:solidFill>
                  <a:latin typeface="12LotteMartDreamLight" panose="02020603020101020101" pitchFamily="18" charset="-127"/>
                  <a:ea typeface="12LotteMartDreamLight" panose="02020603020101020101" pitchFamily="18" charset="-127"/>
                </a:rPr>
                <a:t>데이터 소스 사이트</a:t>
              </a:r>
              <a:endParaRPr lang="id-ID" sz="1600" dirty="0">
                <a:solidFill>
                  <a:schemeClr val="accent1"/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6C0F078-9EE8-8747-9292-91D7A448A986}"/>
              </a:ext>
            </a:extLst>
          </p:cNvPr>
          <p:cNvGrpSpPr/>
          <p:nvPr/>
        </p:nvGrpSpPr>
        <p:grpSpPr>
          <a:xfrm>
            <a:off x="897642" y="2896438"/>
            <a:ext cx="2529719" cy="1562594"/>
            <a:chOff x="897642" y="2896438"/>
            <a:chExt cx="2529719" cy="1562594"/>
          </a:xfrm>
        </p:grpSpPr>
        <p:sp>
          <p:nvSpPr>
            <p:cNvPr id="60" name="Freeform 22">
              <a:extLst>
                <a:ext uri="{FF2B5EF4-FFF2-40B4-BE49-F238E27FC236}">
                  <a16:creationId xmlns:a16="http://schemas.microsoft.com/office/drawing/2014/main" id="{60668974-EEC3-7B45-AC71-2359938CBC0E}"/>
                </a:ext>
              </a:extLst>
            </p:cNvPr>
            <p:cNvSpPr>
              <a:spLocks/>
            </p:cNvSpPr>
            <p:nvPr/>
          </p:nvSpPr>
          <p:spPr bwMode="auto">
            <a:xfrm>
              <a:off x="897642" y="3073025"/>
              <a:ext cx="148228" cy="172483"/>
            </a:xfrm>
            <a:custGeom>
              <a:avLst/>
              <a:gdLst>
                <a:gd name="T0" fmla="*/ 0 w 110"/>
                <a:gd name="T1" fmla="*/ 0 h 128"/>
                <a:gd name="T2" fmla="*/ 110 w 110"/>
                <a:gd name="T3" fmla="*/ 64 h 128"/>
                <a:gd name="T4" fmla="*/ 0 w 110"/>
                <a:gd name="T5" fmla="*/ 128 h 128"/>
                <a:gd name="T6" fmla="*/ 0 w 110"/>
                <a:gd name="T7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0" y="0"/>
                  </a:moveTo>
                  <a:lnTo>
                    <a:pt x="110" y="64"/>
                  </a:lnTo>
                  <a:lnTo>
                    <a:pt x="0" y="1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800">
                <a:latin typeface="12LotteMartDreamLight" panose="02020603020101020101" pitchFamily="18" charset="-127"/>
                <a:ea typeface="12LotteMartDreamLight" panose="02020603020101020101" pitchFamily="18" charset="-127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0715C6C0-4546-4840-AE72-050D3D80D031}"/>
                </a:ext>
              </a:extLst>
            </p:cNvPr>
            <p:cNvSpPr txBox="1"/>
            <p:nvPr/>
          </p:nvSpPr>
          <p:spPr>
            <a:xfrm>
              <a:off x="1096695" y="2896438"/>
              <a:ext cx="71365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latin typeface="12LotteMartDreamLight" panose="02020603020101020101" pitchFamily="18" charset="-127"/>
                  <a:ea typeface="12LotteMartDreamLight" panose="02020603020101020101" pitchFamily="18" charset="-127"/>
                </a:rPr>
                <a:t>본론</a:t>
              </a:r>
              <a:endParaRPr lang="id-ID" sz="2400" dirty="0">
                <a:latin typeface="12LotteMartDreamLight" panose="02020603020101020101" pitchFamily="18" charset="-127"/>
                <a:ea typeface="12LotteMartDreamLight" panose="02020603020101020101" pitchFamily="18" charset="-127"/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B57162A0-9E6B-9C4E-A9C8-0FD82460C41F}"/>
                </a:ext>
              </a:extLst>
            </p:cNvPr>
            <p:cNvSpPr txBox="1"/>
            <p:nvPr/>
          </p:nvSpPr>
          <p:spPr>
            <a:xfrm>
              <a:off x="1059405" y="3290768"/>
              <a:ext cx="112723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solidFill>
                    <a:schemeClr val="accent1"/>
                  </a:solidFill>
                  <a:latin typeface="12LotteMartDreamLight" panose="02020603020101020101" pitchFamily="18" charset="-127"/>
                  <a:ea typeface="12LotteMartDreamLight" panose="02020603020101020101" pitchFamily="18" charset="-127"/>
                </a:rPr>
                <a:t>작업 흐름도</a:t>
              </a:r>
              <a:endParaRPr lang="id-ID" sz="1600" dirty="0">
                <a:solidFill>
                  <a:schemeClr val="accent1"/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A47DDC5-F07A-7C4A-8EE1-1393DD4432D8}"/>
                </a:ext>
              </a:extLst>
            </p:cNvPr>
            <p:cNvSpPr txBox="1"/>
            <p:nvPr/>
          </p:nvSpPr>
          <p:spPr>
            <a:xfrm>
              <a:off x="1059405" y="3543664"/>
              <a:ext cx="23679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solidFill>
                    <a:schemeClr val="accent1"/>
                  </a:solidFill>
                  <a:latin typeface="12LotteMartDreamLight" panose="02020603020101020101" pitchFamily="18" charset="-127"/>
                  <a:ea typeface="12LotteMartDreamLight" panose="02020603020101020101" pitchFamily="18" charset="-127"/>
                </a:rPr>
                <a:t>데이터 사이트 구조 및 노드</a:t>
              </a:r>
              <a:endParaRPr lang="id-ID" sz="1600" dirty="0">
                <a:solidFill>
                  <a:schemeClr val="accent1"/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DA23D77E-0771-FD43-AF12-566298CC1EED}"/>
                </a:ext>
              </a:extLst>
            </p:cNvPr>
            <p:cNvSpPr txBox="1"/>
            <p:nvPr/>
          </p:nvSpPr>
          <p:spPr>
            <a:xfrm>
              <a:off x="1059405" y="3828184"/>
              <a:ext cx="154080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solidFill>
                    <a:schemeClr val="accent1"/>
                  </a:solidFill>
                  <a:latin typeface="12LotteMartDreamLight" panose="02020603020101020101" pitchFamily="18" charset="-127"/>
                  <a:ea typeface="12LotteMartDreamLight" panose="02020603020101020101" pitchFamily="18" charset="-127"/>
                </a:rPr>
                <a:t>데이터 처리 결과</a:t>
              </a:r>
              <a:endParaRPr lang="id-ID" sz="1600" dirty="0">
                <a:solidFill>
                  <a:schemeClr val="accent1"/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E4D18048-C059-5640-A35B-9DB4D5BB57CA}"/>
                </a:ext>
              </a:extLst>
            </p:cNvPr>
            <p:cNvSpPr txBox="1"/>
            <p:nvPr/>
          </p:nvSpPr>
          <p:spPr>
            <a:xfrm>
              <a:off x="1059405" y="4120478"/>
              <a:ext cx="71365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solidFill>
                    <a:schemeClr val="accent1"/>
                  </a:solidFill>
                  <a:latin typeface="12LotteMartDreamLight" panose="02020603020101020101" pitchFamily="18" charset="-127"/>
                  <a:ea typeface="12LotteMartDreamLight" panose="02020603020101020101" pitchFamily="18" charset="-127"/>
                </a:rPr>
                <a:t>시각화</a:t>
              </a:r>
              <a:endParaRPr lang="id-ID" sz="1600" dirty="0">
                <a:solidFill>
                  <a:schemeClr val="accent1"/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endParaRPr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CC1F980F-DB0C-9148-B011-65047FBC5BF0}"/>
              </a:ext>
            </a:extLst>
          </p:cNvPr>
          <p:cNvGrpSpPr/>
          <p:nvPr/>
        </p:nvGrpSpPr>
        <p:grpSpPr>
          <a:xfrm>
            <a:off x="897642" y="4746360"/>
            <a:ext cx="1169410" cy="1025144"/>
            <a:chOff x="897642" y="4746360"/>
            <a:chExt cx="1169410" cy="1025144"/>
          </a:xfrm>
        </p:grpSpPr>
        <p:sp>
          <p:nvSpPr>
            <p:cNvPr id="67" name="Freeform 22">
              <a:extLst>
                <a:ext uri="{FF2B5EF4-FFF2-40B4-BE49-F238E27FC236}">
                  <a16:creationId xmlns:a16="http://schemas.microsoft.com/office/drawing/2014/main" id="{0B7D7046-4C4E-9841-88A2-3DA8D88AB508}"/>
                </a:ext>
              </a:extLst>
            </p:cNvPr>
            <p:cNvSpPr>
              <a:spLocks/>
            </p:cNvSpPr>
            <p:nvPr/>
          </p:nvSpPr>
          <p:spPr bwMode="auto">
            <a:xfrm>
              <a:off x="897642" y="4922947"/>
              <a:ext cx="148228" cy="172483"/>
            </a:xfrm>
            <a:custGeom>
              <a:avLst/>
              <a:gdLst>
                <a:gd name="T0" fmla="*/ 0 w 110"/>
                <a:gd name="T1" fmla="*/ 0 h 128"/>
                <a:gd name="T2" fmla="*/ 110 w 110"/>
                <a:gd name="T3" fmla="*/ 64 h 128"/>
                <a:gd name="T4" fmla="*/ 0 w 110"/>
                <a:gd name="T5" fmla="*/ 128 h 128"/>
                <a:gd name="T6" fmla="*/ 0 w 110"/>
                <a:gd name="T7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28">
                  <a:moveTo>
                    <a:pt x="0" y="0"/>
                  </a:moveTo>
                  <a:lnTo>
                    <a:pt x="110" y="64"/>
                  </a:lnTo>
                  <a:lnTo>
                    <a:pt x="0" y="1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800">
                <a:latin typeface="12LotteMartDreamLight" panose="02020603020101020101" pitchFamily="18" charset="-127"/>
                <a:ea typeface="12LotteMartDreamLight" panose="02020603020101020101" pitchFamily="18" charset="-127"/>
              </a:endParaRP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2CD1C67D-CB36-BC47-AAF8-6D9BA2F98E70}"/>
                </a:ext>
              </a:extLst>
            </p:cNvPr>
            <p:cNvSpPr txBox="1"/>
            <p:nvPr/>
          </p:nvSpPr>
          <p:spPr>
            <a:xfrm>
              <a:off x="1096695" y="4746360"/>
              <a:ext cx="71365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latin typeface="12LotteMartDreamLight" panose="02020603020101020101" pitchFamily="18" charset="-127"/>
                  <a:ea typeface="12LotteMartDreamLight" panose="02020603020101020101" pitchFamily="18" charset="-127"/>
                </a:rPr>
                <a:t>결론</a:t>
              </a:r>
              <a:endParaRPr lang="id-ID" sz="2400" dirty="0">
                <a:latin typeface="12LotteMartDreamLight" panose="02020603020101020101" pitchFamily="18" charset="-127"/>
                <a:ea typeface="12LotteMartDreamLight" panose="02020603020101020101" pitchFamily="18" charset="-127"/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4ACEEAC3-501D-3B4A-9D85-5B37BB2A0D42}"/>
                </a:ext>
              </a:extLst>
            </p:cNvPr>
            <p:cNvSpPr txBox="1"/>
            <p:nvPr/>
          </p:nvSpPr>
          <p:spPr>
            <a:xfrm>
              <a:off x="1116151" y="5137145"/>
              <a:ext cx="95090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solidFill>
                    <a:schemeClr val="accent1"/>
                  </a:solidFill>
                  <a:latin typeface="12LotteMartDreamLight" panose="02020603020101020101" pitchFamily="18" charset="-127"/>
                  <a:ea typeface="12LotteMartDreamLight" panose="02020603020101020101" pitchFamily="18" charset="-127"/>
                </a:rPr>
                <a:t>결과 해석</a:t>
              </a:r>
              <a:endParaRPr lang="id-ID" sz="1600" dirty="0">
                <a:solidFill>
                  <a:schemeClr val="accent1"/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41D853EB-6417-324F-95F3-C21E707FCE04}"/>
                </a:ext>
              </a:extLst>
            </p:cNvPr>
            <p:cNvSpPr txBox="1"/>
            <p:nvPr/>
          </p:nvSpPr>
          <p:spPr>
            <a:xfrm>
              <a:off x="1116151" y="5432950"/>
              <a:ext cx="53091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accent1"/>
                  </a:solidFill>
                  <a:latin typeface="12LotteMartDreamLight" panose="02020603020101020101" pitchFamily="18" charset="-127"/>
                  <a:ea typeface="12LotteMartDreamLight" panose="02020603020101020101" pitchFamily="18" charset="-127"/>
                </a:rPr>
                <a:t>Q&amp;A</a:t>
              </a:r>
              <a:endParaRPr lang="id-ID" sz="1600" dirty="0">
                <a:solidFill>
                  <a:schemeClr val="accent1"/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8796076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4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4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4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505879" y="907971"/>
            <a:ext cx="7886700" cy="355600"/>
          </a:xfrm>
        </p:spPr>
        <p:txBody>
          <a:bodyPr/>
          <a:lstStyle/>
          <a:p>
            <a:r>
              <a:rPr lang="id-ID" sz="16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NIPS(Neural </a:t>
            </a:r>
            <a:r>
              <a:rPr lang="id-ID" sz="1600" dirty="0" err="1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Information</a:t>
            </a:r>
            <a:r>
              <a:rPr lang="id-ID" sz="16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 </a:t>
            </a:r>
            <a:r>
              <a:rPr lang="id-ID" sz="1600" dirty="0" err="1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Precessing</a:t>
            </a:r>
            <a:r>
              <a:rPr lang="id-ID" sz="16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 System.)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CC3BDA4-3383-2E4C-BB28-113D6E65C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4531" y="0"/>
            <a:ext cx="7886700" cy="1325563"/>
          </a:xfrm>
        </p:spPr>
        <p:txBody>
          <a:bodyPr>
            <a:normAutofit/>
          </a:bodyPr>
          <a:lstStyle/>
          <a:p>
            <a:r>
              <a:rPr lang="ko-KR" altLang="en-US" sz="4000" dirty="0"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데이터 구조</a:t>
            </a:r>
            <a:endParaRPr lang="id-ID" sz="4000" dirty="0">
              <a:latin typeface="12LotteMartDreamBold" panose="02020603020101020101" pitchFamily="18" charset="-127"/>
              <a:ea typeface="12LotteMartDreamBold" panose="02020603020101020101" pitchFamily="18" charset="-127"/>
            </a:endParaRPr>
          </a:p>
        </p:txBody>
      </p:sp>
      <p:pic>
        <p:nvPicPr>
          <p:cNvPr id="10" name="Picture 9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BE22AF84-E17B-E845-BAA2-CFC2078882A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405" t="-1" r="-111"/>
          <a:stretch/>
        </p:blipFill>
        <p:spPr>
          <a:xfrm>
            <a:off x="185371" y="1684094"/>
            <a:ext cx="4386629" cy="348981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FD8B26D-6DCD-1742-B6A9-547E4B82B236}"/>
              </a:ext>
            </a:extLst>
          </p:cNvPr>
          <p:cNvSpPr/>
          <p:nvPr/>
        </p:nvSpPr>
        <p:spPr>
          <a:xfrm>
            <a:off x="741368" y="3107776"/>
            <a:ext cx="2037273" cy="110345"/>
          </a:xfrm>
          <a:prstGeom prst="rect">
            <a:avLst/>
          </a:prstGeom>
          <a:noFill/>
          <a:ln w="28575">
            <a:solidFill>
              <a:srgbClr val="F265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74CE722-CDB1-514E-9B22-893F42DEFD01}"/>
              </a:ext>
            </a:extLst>
          </p:cNvPr>
          <p:cNvSpPr/>
          <p:nvPr/>
        </p:nvSpPr>
        <p:spPr>
          <a:xfrm>
            <a:off x="741368" y="3318655"/>
            <a:ext cx="2239338" cy="110345"/>
          </a:xfrm>
          <a:prstGeom prst="rect">
            <a:avLst/>
          </a:prstGeom>
          <a:noFill/>
          <a:ln w="28575">
            <a:solidFill>
              <a:srgbClr val="F265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9B97FB9-58D5-F446-9CCB-E71796D6DC0B}"/>
              </a:ext>
            </a:extLst>
          </p:cNvPr>
          <p:cNvSpPr/>
          <p:nvPr/>
        </p:nvSpPr>
        <p:spPr>
          <a:xfrm>
            <a:off x="741368" y="3552293"/>
            <a:ext cx="948887" cy="110345"/>
          </a:xfrm>
          <a:prstGeom prst="rect">
            <a:avLst/>
          </a:prstGeom>
          <a:noFill/>
          <a:ln w="28575">
            <a:solidFill>
              <a:srgbClr val="F265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FBACF3-836C-9248-9601-447571C1A6E5}"/>
              </a:ext>
            </a:extLst>
          </p:cNvPr>
          <p:cNvSpPr/>
          <p:nvPr/>
        </p:nvSpPr>
        <p:spPr>
          <a:xfrm>
            <a:off x="741368" y="3675586"/>
            <a:ext cx="1051806" cy="110345"/>
          </a:xfrm>
          <a:prstGeom prst="rect">
            <a:avLst/>
          </a:prstGeom>
          <a:noFill/>
          <a:ln w="28575">
            <a:solidFill>
              <a:srgbClr val="F265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684F534-568E-C049-B0BD-69B996C4D390}"/>
              </a:ext>
            </a:extLst>
          </p:cNvPr>
          <p:cNvSpPr/>
          <p:nvPr/>
        </p:nvSpPr>
        <p:spPr>
          <a:xfrm>
            <a:off x="741368" y="3796004"/>
            <a:ext cx="877635" cy="110345"/>
          </a:xfrm>
          <a:prstGeom prst="rect">
            <a:avLst/>
          </a:prstGeom>
          <a:noFill/>
          <a:ln w="28575">
            <a:solidFill>
              <a:srgbClr val="F265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04970A5-E4B2-424D-9802-918E26428319}"/>
              </a:ext>
            </a:extLst>
          </p:cNvPr>
          <p:cNvSpPr/>
          <p:nvPr/>
        </p:nvSpPr>
        <p:spPr>
          <a:xfrm>
            <a:off x="741368" y="3906349"/>
            <a:ext cx="2183920" cy="110345"/>
          </a:xfrm>
          <a:prstGeom prst="rect">
            <a:avLst/>
          </a:prstGeom>
          <a:noFill/>
          <a:ln w="28575">
            <a:solidFill>
              <a:srgbClr val="F265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8DA20C7-F74C-3240-9245-06F0FA645A11}"/>
              </a:ext>
            </a:extLst>
          </p:cNvPr>
          <p:cNvSpPr/>
          <p:nvPr/>
        </p:nvSpPr>
        <p:spPr>
          <a:xfrm>
            <a:off x="741367" y="4137112"/>
            <a:ext cx="2037273" cy="110345"/>
          </a:xfrm>
          <a:prstGeom prst="rect">
            <a:avLst/>
          </a:prstGeom>
          <a:noFill/>
          <a:ln w="28575">
            <a:solidFill>
              <a:srgbClr val="F265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F35A167-E349-CC41-97D3-7EFB39353EFB}"/>
              </a:ext>
            </a:extLst>
          </p:cNvPr>
          <p:cNvSpPr/>
          <p:nvPr/>
        </p:nvSpPr>
        <p:spPr>
          <a:xfrm>
            <a:off x="745325" y="4359640"/>
            <a:ext cx="873678" cy="110345"/>
          </a:xfrm>
          <a:prstGeom prst="rect">
            <a:avLst/>
          </a:prstGeom>
          <a:noFill/>
          <a:ln w="28575">
            <a:solidFill>
              <a:srgbClr val="F265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46744FE-B20C-2D49-80EB-4D9E8D9583BC}"/>
              </a:ext>
            </a:extLst>
          </p:cNvPr>
          <p:cNvSpPr/>
          <p:nvPr/>
        </p:nvSpPr>
        <p:spPr>
          <a:xfrm>
            <a:off x="745324" y="4577671"/>
            <a:ext cx="1879121" cy="123293"/>
          </a:xfrm>
          <a:prstGeom prst="rect">
            <a:avLst/>
          </a:prstGeom>
          <a:noFill/>
          <a:ln w="28575">
            <a:solidFill>
              <a:srgbClr val="F265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B189FDF-DD9B-F945-8CA9-30FCBFA539FE}"/>
              </a:ext>
            </a:extLst>
          </p:cNvPr>
          <p:cNvSpPr/>
          <p:nvPr/>
        </p:nvSpPr>
        <p:spPr>
          <a:xfrm>
            <a:off x="741367" y="4700823"/>
            <a:ext cx="1760367" cy="107827"/>
          </a:xfrm>
          <a:prstGeom prst="rect">
            <a:avLst/>
          </a:prstGeom>
          <a:noFill/>
          <a:ln w="28575">
            <a:solidFill>
              <a:srgbClr val="F265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9AA21B2-9884-354E-9F76-9EBD25D851F6}"/>
              </a:ext>
            </a:extLst>
          </p:cNvPr>
          <p:cNvSpPr/>
          <p:nvPr/>
        </p:nvSpPr>
        <p:spPr>
          <a:xfrm>
            <a:off x="741367" y="4922495"/>
            <a:ext cx="2211630" cy="107828"/>
          </a:xfrm>
          <a:prstGeom prst="rect">
            <a:avLst/>
          </a:prstGeom>
          <a:noFill/>
          <a:ln w="28575">
            <a:solidFill>
              <a:srgbClr val="F265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715F7189-2750-FE42-A693-59D6A0B328F1}"/>
              </a:ext>
            </a:extLst>
          </p:cNvPr>
          <p:cNvPicPr/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59391" y="1884769"/>
            <a:ext cx="3561787" cy="2784569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776103F-D733-0446-8891-A2F743601F56}"/>
              </a:ext>
            </a:extLst>
          </p:cNvPr>
          <p:cNvSpPr txBox="1"/>
          <p:nvPr/>
        </p:nvSpPr>
        <p:spPr>
          <a:xfrm>
            <a:off x="2952997" y="5426753"/>
            <a:ext cx="58855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err="1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NIPS_Paper</a:t>
            </a:r>
            <a:r>
              <a:rPr lang="en-US" altLang="ko-KR" sz="1000" b="1" dirty="0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 &lt;- </a:t>
            </a:r>
            <a:r>
              <a:rPr lang="en-US" altLang="ko-KR" sz="1000" b="1" dirty="0" err="1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xpathSApply</a:t>
            </a:r>
            <a:r>
              <a:rPr lang="en-US" altLang="ko-KR" sz="1000" b="1" dirty="0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(doc = </a:t>
            </a:r>
            <a:r>
              <a:rPr lang="en-US" altLang="ko-KR" sz="1000" b="1" dirty="0" err="1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html.parsed</a:t>
            </a:r>
            <a:r>
              <a:rPr lang="en-US" altLang="ko-KR" sz="1000" b="1" dirty="0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, path = "//div/</a:t>
            </a:r>
            <a:r>
              <a:rPr lang="en-US" altLang="ko-KR" sz="1000" b="1" dirty="0" err="1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ul</a:t>
            </a:r>
            <a:r>
              <a:rPr lang="en-US" altLang="ko-KR" sz="1000" b="1" dirty="0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/li/a[1]", fun = </a:t>
            </a:r>
            <a:r>
              <a:rPr lang="en-US" altLang="ko-KR" sz="1000" b="1" dirty="0" err="1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xmlAttrs</a:t>
            </a:r>
            <a:r>
              <a:rPr lang="en-US" altLang="ko-KR" sz="1000" b="1" dirty="0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, "</a:t>
            </a:r>
            <a:r>
              <a:rPr lang="en-US" altLang="ko-KR" sz="1000" b="1" dirty="0" err="1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href</a:t>
            </a:r>
            <a:r>
              <a:rPr lang="en-US" altLang="ko-KR" sz="1000" b="1" dirty="0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")</a:t>
            </a:r>
          </a:p>
          <a:p>
            <a:r>
              <a:rPr lang="en-US" altLang="ko-KR" sz="1000" b="1" dirty="0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NIPS_URL &lt;- paste0("http://</a:t>
            </a:r>
            <a:r>
              <a:rPr lang="en-US" altLang="ko-KR" sz="1000" b="1" dirty="0" err="1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papers.nips.cc</a:t>
            </a:r>
            <a:r>
              <a:rPr lang="en-US" altLang="ko-KR" sz="1000" b="1" dirty="0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/", </a:t>
            </a:r>
            <a:r>
              <a:rPr lang="en-US" altLang="ko-KR" sz="1000" b="1" dirty="0" err="1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NIPS_Paper</a:t>
            </a:r>
            <a:r>
              <a:rPr lang="en-US" altLang="ko-KR" sz="1000" b="1" dirty="0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, ".pdf")</a:t>
            </a:r>
          </a:p>
        </p:txBody>
      </p:sp>
    </p:spTree>
    <p:extLst>
      <p:ext uri="{BB962C8B-B14F-4D97-AF65-F5344CB8AC3E}">
        <p14:creationId xmlns:p14="http://schemas.microsoft.com/office/powerpoint/2010/main" val="31206640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2.22222E-6 L -0.20694 -0.00092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347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5" grpId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505879" y="907971"/>
            <a:ext cx="7886700" cy="355600"/>
          </a:xfrm>
        </p:spPr>
        <p:txBody>
          <a:bodyPr/>
          <a:lstStyle/>
          <a:p>
            <a:r>
              <a:rPr lang="id-ID" sz="16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NIPS(Neural </a:t>
            </a:r>
            <a:r>
              <a:rPr lang="id-ID" sz="1600" dirty="0" err="1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Information</a:t>
            </a:r>
            <a:r>
              <a:rPr lang="id-ID" sz="16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 </a:t>
            </a:r>
            <a:r>
              <a:rPr lang="id-ID" sz="1600" dirty="0" err="1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Precessing</a:t>
            </a:r>
            <a:r>
              <a:rPr lang="id-ID" sz="16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 System.)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CC3BDA4-3383-2E4C-BB28-113D6E65C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4531" y="0"/>
            <a:ext cx="7886700" cy="1325563"/>
          </a:xfrm>
        </p:spPr>
        <p:txBody>
          <a:bodyPr>
            <a:normAutofit/>
          </a:bodyPr>
          <a:lstStyle/>
          <a:p>
            <a:r>
              <a:rPr lang="ko-KR" altLang="en-US" sz="4000" dirty="0"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데이터 구조</a:t>
            </a:r>
            <a:endParaRPr lang="id-ID" sz="4000" dirty="0">
              <a:latin typeface="12LotteMartDreamBold" panose="02020603020101020101" pitchFamily="18" charset="-127"/>
              <a:ea typeface="12LotteMartDreamBold" panose="02020603020101020101" pitchFamily="18" charset="-127"/>
            </a:endParaRPr>
          </a:p>
        </p:txBody>
      </p:sp>
      <p:pic>
        <p:nvPicPr>
          <p:cNvPr id="10" name="Picture 9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BE22AF84-E17B-E845-BAA2-CFC2078882A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405" t="-1" r="-111"/>
          <a:stretch/>
        </p:blipFill>
        <p:spPr>
          <a:xfrm>
            <a:off x="185371" y="1684094"/>
            <a:ext cx="4386629" cy="348981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FD8B26D-6DCD-1742-B6A9-547E4B82B236}"/>
              </a:ext>
            </a:extLst>
          </p:cNvPr>
          <p:cNvSpPr/>
          <p:nvPr/>
        </p:nvSpPr>
        <p:spPr>
          <a:xfrm>
            <a:off x="741368" y="3107776"/>
            <a:ext cx="2037273" cy="110345"/>
          </a:xfrm>
          <a:prstGeom prst="rect">
            <a:avLst/>
          </a:prstGeom>
          <a:noFill/>
          <a:ln w="28575">
            <a:solidFill>
              <a:srgbClr val="F265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74CE722-CDB1-514E-9B22-893F42DEFD01}"/>
              </a:ext>
            </a:extLst>
          </p:cNvPr>
          <p:cNvSpPr/>
          <p:nvPr/>
        </p:nvSpPr>
        <p:spPr>
          <a:xfrm>
            <a:off x="741368" y="3318655"/>
            <a:ext cx="2239338" cy="110345"/>
          </a:xfrm>
          <a:prstGeom prst="rect">
            <a:avLst/>
          </a:prstGeom>
          <a:noFill/>
          <a:ln w="28575">
            <a:solidFill>
              <a:srgbClr val="F265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9B97FB9-58D5-F446-9CCB-E71796D6DC0B}"/>
              </a:ext>
            </a:extLst>
          </p:cNvPr>
          <p:cNvSpPr/>
          <p:nvPr/>
        </p:nvSpPr>
        <p:spPr>
          <a:xfrm>
            <a:off x="741368" y="3552293"/>
            <a:ext cx="948887" cy="110345"/>
          </a:xfrm>
          <a:prstGeom prst="rect">
            <a:avLst/>
          </a:prstGeom>
          <a:noFill/>
          <a:ln w="28575">
            <a:solidFill>
              <a:srgbClr val="F265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FBACF3-836C-9248-9601-447571C1A6E5}"/>
              </a:ext>
            </a:extLst>
          </p:cNvPr>
          <p:cNvSpPr/>
          <p:nvPr/>
        </p:nvSpPr>
        <p:spPr>
          <a:xfrm>
            <a:off x="741368" y="3675586"/>
            <a:ext cx="1051806" cy="110345"/>
          </a:xfrm>
          <a:prstGeom prst="rect">
            <a:avLst/>
          </a:prstGeom>
          <a:noFill/>
          <a:ln w="28575">
            <a:solidFill>
              <a:srgbClr val="F265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684F534-568E-C049-B0BD-69B996C4D390}"/>
              </a:ext>
            </a:extLst>
          </p:cNvPr>
          <p:cNvSpPr/>
          <p:nvPr/>
        </p:nvSpPr>
        <p:spPr>
          <a:xfrm>
            <a:off x="741368" y="3796004"/>
            <a:ext cx="877635" cy="110345"/>
          </a:xfrm>
          <a:prstGeom prst="rect">
            <a:avLst/>
          </a:prstGeom>
          <a:noFill/>
          <a:ln w="28575">
            <a:solidFill>
              <a:srgbClr val="F265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04970A5-E4B2-424D-9802-918E26428319}"/>
              </a:ext>
            </a:extLst>
          </p:cNvPr>
          <p:cNvSpPr/>
          <p:nvPr/>
        </p:nvSpPr>
        <p:spPr>
          <a:xfrm>
            <a:off x="741368" y="3906349"/>
            <a:ext cx="2183920" cy="110345"/>
          </a:xfrm>
          <a:prstGeom prst="rect">
            <a:avLst/>
          </a:prstGeom>
          <a:noFill/>
          <a:ln w="28575">
            <a:solidFill>
              <a:srgbClr val="F265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8DA20C7-F74C-3240-9245-06F0FA645A11}"/>
              </a:ext>
            </a:extLst>
          </p:cNvPr>
          <p:cNvSpPr/>
          <p:nvPr/>
        </p:nvSpPr>
        <p:spPr>
          <a:xfrm>
            <a:off x="741367" y="4137112"/>
            <a:ext cx="2037273" cy="110345"/>
          </a:xfrm>
          <a:prstGeom prst="rect">
            <a:avLst/>
          </a:prstGeom>
          <a:noFill/>
          <a:ln w="28575">
            <a:solidFill>
              <a:srgbClr val="F265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F35A167-E349-CC41-97D3-7EFB39353EFB}"/>
              </a:ext>
            </a:extLst>
          </p:cNvPr>
          <p:cNvSpPr/>
          <p:nvPr/>
        </p:nvSpPr>
        <p:spPr>
          <a:xfrm>
            <a:off x="745325" y="4359640"/>
            <a:ext cx="873678" cy="110345"/>
          </a:xfrm>
          <a:prstGeom prst="rect">
            <a:avLst/>
          </a:prstGeom>
          <a:noFill/>
          <a:ln w="28575">
            <a:solidFill>
              <a:srgbClr val="F265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46744FE-B20C-2D49-80EB-4D9E8D9583BC}"/>
              </a:ext>
            </a:extLst>
          </p:cNvPr>
          <p:cNvSpPr/>
          <p:nvPr/>
        </p:nvSpPr>
        <p:spPr>
          <a:xfrm>
            <a:off x="745324" y="4577671"/>
            <a:ext cx="1879121" cy="123293"/>
          </a:xfrm>
          <a:prstGeom prst="rect">
            <a:avLst/>
          </a:prstGeom>
          <a:noFill/>
          <a:ln w="28575">
            <a:solidFill>
              <a:srgbClr val="F265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B189FDF-DD9B-F945-8CA9-30FCBFA539FE}"/>
              </a:ext>
            </a:extLst>
          </p:cNvPr>
          <p:cNvSpPr/>
          <p:nvPr/>
        </p:nvSpPr>
        <p:spPr>
          <a:xfrm>
            <a:off x="741367" y="4700823"/>
            <a:ext cx="1760367" cy="107827"/>
          </a:xfrm>
          <a:prstGeom prst="rect">
            <a:avLst/>
          </a:prstGeom>
          <a:noFill/>
          <a:ln w="28575">
            <a:solidFill>
              <a:srgbClr val="F265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9AA21B2-9884-354E-9F76-9EBD25D851F6}"/>
              </a:ext>
            </a:extLst>
          </p:cNvPr>
          <p:cNvSpPr/>
          <p:nvPr/>
        </p:nvSpPr>
        <p:spPr>
          <a:xfrm>
            <a:off x="741367" y="4922495"/>
            <a:ext cx="2211630" cy="107828"/>
          </a:xfrm>
          <a:prstGeom prst="rect">
            <a:avLst/>
          </a:prstGeom>
          <a:noFill/>
          <a:ln w="28575">
            <a:solidFill>
              <a:srgbClr val="F265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715F7189-2750-FE42-A693-59D6A0B328F1}"/>
              </a:ext>
            </a:extLst>
          </p:cNvPr>
          <p:cNvPicPr/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59391" y="1884769"/>
            <a:ext cx="3561787" cy="2784569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776103F-D733-0446-8891-A2F743601F56}"/>
              </a:ext>
            </a:extLst>
          </p:cNvPr>
          <p:cNvSpPr txBox="1"/>
          <p:nvPr/>
        </p:nvSpPr>
        <p:spPr>
          <a:xfrm>
            <a:off x="2952997" y="5426753"/>
            <a:ext cx="58855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err="1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NIPS_Paper</a:t>
            </a:r>
            <a:r>
              <a:rPr lang="en-US" altLang="ko-KR" sz="1000" b="1" dirty="0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 &lt;- </a:t>
            </a:r>
            <a:r>
              <a:rPr lang="en-US" altLang="ko-KR" sz="1000" b="1" dirty="0" err="1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xpathSApply</a:t>
            </a:r>
            <a:r>
              <a:rPr lang="en-US" altLang="ko-KR" sz="1000" b="1" dirty="0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(doc = </a:t>
            </a:r>
            <a:r>
              <a:rPr lang="en-US" altLang="ko-KR" sz="1000" b="1" dirty="0" err="1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html.parsed</a:t>
            </a:r>
            <a:r>
              <a:rPr lang="en-US" altLang="ko-KR" sz="1000" b="1" dirty="0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, path = "//div/</a:t>
            </a:r>
            <a:r>
              <a:rPr lang="en-US" altLang="ko-KR" sz="1000" b="1" dirty="0" err="1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ul</a:t>
            </a:r>
            <a:r>
              <a:rPr lang="en-US" altLang="ko-KR" sz="1000" b="1" dirty="0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/li/a[1]", fun = </a:t>
            </a:r>
            <a:r>
              <a:rPr lang="en-US" altLang="ko-KR" sz="1000" b="1" dirty="0" err="1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xmlAttrs</a:t>
            </a:r>
            <a:r>
              <a:rPr lang="en-US" altLang="ko-KR" sz="1000" b="1" dirty="0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, "</a:t>
            </a:r>
            <a:r>
              <a:rPr lang="en-US" altLang="ko-KR" sz="1000" b="1" dirty="0" err="1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href</a:t>
            </a:r>
            <a:r>
              <a:rPr lang="en-US" altLang="ko-KR" sz="1000" b="1" dirty="0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")</a:t>
            </a:r>
          </a:p>
          <a:p>
            <a:r>
              <a:rPr lang="en-US" altLang="ko-KR" sz="1000" b="1" dirty="0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NIPS_URL &lt;- paste0("http://</a:t>
            </a:r>
            <a:r>
              <a:rPr lang="en-US" altLang="ko-KR" sz="1000" b="1" dirty="0" err="1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papers.nips.cc</a:t>
            </a:r>
            <a:r>
              <a:rPr lang="en-US" altLang="ko-KR" sz="1000" b="1" dirty="0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/", </a:t>
            </a:r>
            <a:r>
              <a:rPr lang="en-US" altLang="ko-KR" sz="1000" b="1" dirty="0" err="1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NIPS_Paper</a:t>
            </a:r>
            <a:r>
              <a:rPr lang="en-US" altLang="ko-KR" sz="1000" b="1" dirty="0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, ".pdf")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01AAB96-FE18-2A4A-AF7B-28D9EA1F73FA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dk1">
              <a:alpha val="87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/>
              <a:t>&lt;a </a:t>
            </a:r>
            <a:r>
              <a:rPr lang="en-US" altLang="ko-KR" sz="1200" dirty="0" err="1"/>
              <a:t>href</a:t>
            </a:r>
            <a:r>
              <a:rPr lang="en-US" altLang="ko-KR" sz="1200" dirty="0"/>
              <a:t>="/paper/7056-robust-optimization-for-non-convex-objectives"&gt;Robust Optimization for Non-Convex Objectives&lt;/a&gt; &lt;a </a:t>
            </a:r>
            <a:r>
              <a:rPr lang="en-US" altLang="ko-KR" sz="1200" dirty="0" err="1"/>
              <a:t>href</a:t>
            </a:r>
            <a:r>
              <a:rPr lang="en-US" altLang="ko-KR" sz="1200" dirty="0"/>
              <a:t>="/author/robert-s-chen-10483" class="author"&gt;Robert S. Chen&lt;/a&gt;, &lt;a </a:t>
            </a:r>
            <a:r>
              <a:rPr lang="en-US" altLang="ko-KR" sz="1200" dirty="0" err="1"/>
              <a:t>href</a:t>
            </a:r>
            <a:r>
              <a:rPr lang="en-US" altLang="ko-KR" sz="1200" dirty="0"/>
              <a:t>="/author/brendan-lucier-10116" class="author"&gt;Brendan </a:t>
            </a:r>
            <a:r>
              <a:rPr lang="en-US" altLang="ko-KR" sz="1200" dirty="0" err="1"/>
              <a:t>Lucier</a:t>
            </a:r>
            <a:r>
              <a:rPr lang="en-US" altLang="ko-KR" sz="1200" dirty="0"/>
              <a:t>&lt;/a&gt;, &lt;a </a:t>
            </a:r>
            <a:r>
              <a:rPr lang="en-US" altLang="ko-KR" sz="1200" dirty="0" err="1"/>
              <a:t>href</a:t>
            </a:r>
            <a:r>
              <a:rPr lang="en-US" altLang="ko-KR" sz="1200" dirty="0"/>
              <a:t>="/author/yaron-singer-8169" class="author"&gt;</a:t>
            </a:r>
            <a:r>
              <a:rPr lang="en-US" altLang="ko-KR" sz="1200" dirty="0" err="1"/>
              <a:t>Yaron</a:t>
            </a:r>
            <a:r>
              <a:rPr lang="en-US" altLang="ko-KR" sz="1200" dirty="0"/>
              <a:t> Singer&lt;/a&gt;, &lt;a </a:t>
            </a:r>
            <a:r>
              <a:rPr lang="en-US" altLang="ko-KR" sz="1200" dirty="0" err="1"/>
              <a:t>href</a:t>
            </a:r>
            <a:r>
              <a:rPr lang="en-US" altLang="ko-KR" sz="1200" dirty="0"/>
              <a:t>="/author/vasilis-syrgkanis-8069" class="author"&gt;Vasilis </a:t>
            </a:r>
            <a:r>
              <a:rPr lang="en-US" altLang="ko-KR" sz="1200" dirty="0" err="1"/>
              <a:t>Syrgkanis</a:t>
            </a:r>
            <a:r>
              <a:rPr lang="en-US" altLang="ko-KR" sz="1200" dirty="0"/>
              <a:t>&lt;/a&gt;</a:t>
            </a:r>
          </a:p>
          <a:p>
            <a:r>
              <a:rPr lang="en-US" altLang="ko-KR" sz="1200" dirty="0"/>
              <a:t>&lt;/li&gt;</a:t>
            </a:r>
          </a:p>
          <a:p>
            <a:r>
              <a:rPr lang="en-US" altLang="ko-KR" sz="1200" dirty="0"/>
              <a:t>    </a:t>
            </a:r>
          </a:p>
          <a:p>
            <a:r>
              <a:rPr lang="en-US" altLang="ko-KR" sz="1200" dirty="0"/>
              <a:t>        &lt;li&gt;</a:t>
            </a:r>
          </a:p>
          <a:p>
            <a:r>
              <a:rPr lang="en-US" altLang="ko-KR" sz="1200" dirty="0"/>
              <a:t>&lt;a </a:t>
            </a:r>
            <a:r>
              <a:rPr lang="en-US" altLang="ko-KR" sz="1200" dirty="0" err="1"/>
              <a:t>href</a:t>
            </a:r>
            <a:r>
              <a:rPr lang="en-US" altLang="ko-KR" sz="1200" dirty="0"/>
              <a:t>="/paper/7057-thy-friend-is-my-friend-iterative-collaborative-filtering-for-sparse-matrix-estimation"&gt;Thy Friend is My Friend: Iterative Collaborative Filtering for Sparse Matrix Estimation&lt;/a&gt; &lt;a </a:t>
            </a:r>
            <a:r>
              <a:rPr lang="en-US" altLang="ko-KR" sz="1200" dirty="0" err="1"/>
              <a:t>href</a:t>
            </a:r>
            <a:r>
              <a:rPr lang="en-US" altLang="ko-KR" sz="1200" dirty="0"/>
              <a:t>="/author/christian-borgs-8156" class="author"&gt;Christian Borgs&lt;/a&gt;, &lt;a </a:t>
            </a:r>
            <a:r>
              <a:rPr lang="en-US" altLang="ko-KR" sz="1200" dirty="0" err="1"/>
              <a:t>href</a:t>
            </a:r>
            <a:r>
              <a:rPr lang="en-US" altLang="ko-KR" sz="1200" dirty="0"/>
              <a:t>="/author/jennifer-chayes-8157" class="author"&gt;Jennifer </a:t>
            </a:r>
            <a:r>
              <a:rPr lang="en-US" altLang="ko-KR" sz="1200" dirty="0" err="1"/>
              <a:t>Chayes</a:t>
            </a:r>
            <a:r>
              <a:rPr lang="en-US" altLang="ko-KR" sz="1200" dirty="0"/>
              <a:t>&lt;/a&gt;, &lt;a </a:t>
            </a:r>
            <a:r>
              <a:rPr lang="en-US" altLang="ko-KR" sz="1200" dirty="0" err="1"/>
              <a:t>href</a:t>
            </a:r>
            <a:r>
              <a:rPr lang="en-US" altLang="ko-KR" sz="1200" dirty="0"/>
              <a:t>="/author/christina-e-lee-6500" class="author"&gt;Christina E. Lee&lt;/a&gt;, &lt;a </a:t>
            </a:r>
            <a:r>
              <a:rPr lang="en-US" altLang="ko-KR" sz="1200" dirty="0" err="1"/>
              <a:t>href</a:t>
            </a:r>
            <a:r>
              <a:rPr lang="en-US" altLang="ko-KR" sz="1200" dirty="0"/>
              <a:t>="/author/devavrat-shah-3543" class="author"&gt;</a:t>
            </a:r>
            <a:r>
              <a:rPr lang="en-US" altLang="ko-KR" sz="1200" dirty="0" err="1"/>
              <a:t>Devavrat</a:t>
            </a:r>
            <a:r>
              <a:rPr lang="en-US" altLang="ko-KR" sz="1200" dirty="0"/>
              <a:t> Shah&lt;/a&gt;</a:t>
            </a:r>
          </a:p>
          <a:p>
            <a:r>
              <a:rPr lang="en-US" altLang="ko-KR" sz="1200" dirty="0"/>
              <a:t>&lt;/li&gt;</a:t>
            </a:r>
          </a:p>
          <a:p>
            <a:r>
              <a:rPr lang="en-US" altLang="ko-KR" sz="1200" dirty="0"/>
              <a:t>    </a:t>
            </a:r>
          </a:p>
          <a:p>
            <a:r>
              <a:rPr lang="en-US" altLang="ko-KR" sz="1200" dirty="0"/>
              <a:t>        &lt;li&gt;</a:t>
            </a:r>
          </a:p>
          <a:p>
            <a:r>
              <a:rPr lang="en-US" altLang="ko-KR" sz="1200" dirty="0"/>
              <a:t>&lt;a </a:t>
            </a:r>
            <a:r>
              <a:rPr lang="en-US" altLang="ko-KR" sz="1200" dirty="0" err="1"/>
              <a:t>href</a:t>
            </a:r>
            <a:r>
              <a:rPr lang="en-US" altLang="ko-KR" sz="1200" dirty="0"/>
              <a:t>="/paper/7058-adaptive-classification-for-prediction-under-a-budget"&gt;Adaptive Classification for Prediction Under a Budget&lt;/a&gt; &lt;a </a:t>
            </a:r>
            <a:r>
              <a:rPr lang="en-US" altLang="ko-KR" sz="1200" dirty="0" err="1"/>
              <a:t>href</a:t>
            </a:r>
            <a:r>
              <a:rPr lang="en-US" altLang="ko-KR" sz="1200" dirty="0"/>
              <a:t>="/author/feng-nan-8752" class="author"&gt;Feng Nan&lt;/a&gt;, &lt;a </a:t>
            </a:r>
            <a:r>
              <a:rPr lang="en-US" altLang="ko-KR" sz="1200" dirty="0" err="1"/>
              <a:t>href</a:t>
            </a:r>
            <a:r>
              <a:rPr lang="en-US" altLang="ko-KR" sz="1200" dirty="0"/>
              <a:t>="/author/venkatesh-saligrama-4283" class="author"&gt;Venkatesh </a:t>
            </a:r>
            <a:r>
              <a:rPr lang="en-US" altLang="ko-KR" sz="1200" dirty="0" err="1"/>
              <a:t>Saligrama</a:t>
            </a:r>
            <a:r>
              <a:rPr lang="en-US" altLang="ko-KR" sz="1200" dirty="0"/>
              <a:t>&lt;/a&gt;</a:t>
            </a:r>
          </a:p>
          <a:p>
            <a:r>
              <a:rPr lang="en-US" altLang="ko-KR" sz="1200" dirty="0"/>
              <a:t>&lt;/li&gt;</a:t>
            </a:r>
          </a:p>
          <a:p>
            <a:r>
              <a:rPr lang="en-US" altLang="ko-KR" sz="1200" dirty="0"/>
              <a:t>    </a:t>
            </a:r>
          </a:p>
          <a:p>
            <a:r>
              <a:rPr lang="en-US" altLang="ko-KR" sz="1200" dirty="0"/>
              <a:t>   </a:t>
            </a:r>
          </a:p>
          <a:p>
            <a:endParaRPr lang="en-US" altLang="ko-KR" sz="1200" dirty="0"/>
          </a:p>
          <a:p>
            <a:r>
              <a:rPr lang="ko-KR" altLang="en-US" sz="1200" b="1" dirty="0"/>
              <a:t>추출 및 처리 결과</a:t>
            </a:r>
            <a:endParaRPr lang="en-US" sz="1200" b="1" dirty="0"/>
          </a:p>
          <a:p>
            <a:endParaRPr lang="en-US" sz="1200" dirty="0"/>
          </a:p>
          <a:p>
            <a:r>
              <a:rPr lang="en-US" sz="1200" dirty="0">
                <a:solidFill>
                  <a:srgbClr val="FFFF00"/>
                </a:solidFill>
              </a:rPr>
              <a:t>[1] "http://</a:t>
            </a:r>
            <a:r>
              <a:rPr lang="en-US" sz="1200" dirty="0" err="1">
                <a:solidFill>
                  <a:srgbClr val="FFFF00"/>
                </a:solidFill>
              </a:rPr>
              <a:t>papers.nips.cc</a:t>
            </a:r>
            <a:r>
              <a:rPr lang="en-US" sz="1200" dirty="0">
                <a:solidFill>
                  <a:srgbClr val="FFFF00"/>
                </a:solidFill>
              </a:rPr>
              <a:t>//paper/6606-wider-and-deeper-cheaper-and-faster-tensorized-lstms-for-sequence-learning.pdf"                 </a:t>
            </a:r>
          </a:p>
          <a:p>
            <a:r>
              <a:rPr lang="en-US" sz="1200" dirty="0">
                <a:solidFill>
                  <a:srgbClr val="FFFF00"/>
                </a:solidFill>
              </a:rPr>
              <a:t> [2] "http://</a:t>
            </a:r>
            <a:r>
              <a:rPr lang="en-US" sz="1200" dirty="0" err="1">
                <a:solidFill>
                  <a:srgbClr val="FFFF00"/>
                </a:solidFill>
              </a:rPr>
              <a:t>papers.nips.cc</a:t>
            </a:r>
            <a:r>
              <a:rPr lang="en-US" sz="1200" dirty="0">
                <a:solidFill>
                  <a:srgbClr val="FFFF00"/>
                </a:solidFill>
              </a:rPr>
              <a:t>//paper/6607-concentration-of-multilinear-functions-of-the-ising-model-with-applications-to-network-data.pdf"</a:t>
            </a:r>
          </a:p>
          <a:p>
            <a:r>
              <a:rPr lang="en-US" sz="1200" dirty="0">
                <a:solidFill>
                  <a:srgbClr val="FFFF00"/>
                </a:solidFill>
              </a:rPr>
              <a:t> [3] "http://</a:t>
            </a:r>
            <a:r>
              <a:rPr lang="en-US" sz="1200" dirty="0" err="1">
                <a:solidFill>
                  <a:srgbClr val="FFFF00"/>
                </a:solidFill>
              </a:rPr>
              <a:t>papers.nips.cc</a:t>
            </a:r>
            <a:r>
              <a:rPr lang="en-US" sz="1200" dirty="0">
                <a:solidFill>
                  <a:srgbClr val="FFFF00"/>
                </a:solidFill>
              </a:rPr>
              <a:t>//paper/6608-deep-subspace-clustering-networks.pdf"                                                          </a:t>
            </a:r>
          </a:p>
          <a:p>
            <a:r>
              <a:rPr lang="en-US" sz="1200" dirty="0">
                <a:solidFill>
                  <a:srgbClr val="FFFF00"/>
                </a:solidFill>
              </a:rPr>
              <a:t> [4] "http://</a:t>
            </a:r>
            <a:r>
              <a:rPr lang="en-US" sz="1200" dirty="0" err="1">
                <a:solidFill>
                  <a:srgbClr val="FFFF00"/>
                </a:solidFill>
              </a:rPr>
              <a:t>papers.nips.cc</a:t>
            </a:r>
            <a:r>
              <a:rPr lang="en-US" sz="1200" dirty="0">
                <a:solidFill>
                  <a:srgbClr val="FFFF00"/>
                </a:solidFill>
              </a:rPr>
              <a:t>//paper/6609-attentional-pooling-for-action-recognition.pdf"                                                 </a:t>
            </a:r>
          </a:p>
          <a:p>
            <a:r>
              <a:rPr lang="en-US" sz="1200" dirty="0">
                <a:solidFill>
                  <a:srgbClr val="FFFF00"/>
                </a:solidFill>
              </a:rPr>
              <a:t> [5] "http://</a:t>
            </a:r>
            <a:r>
              <a:rPr lang="en-US" sz="1200" dirty="0" err="1">
                <a:solidFill>
                  <a:srgbClr val="FFFF00"/>
                </a:solidFill>
              </a:rPr>
              <a:t>papers.nips.cc</a:t>
            </a:r>
            <a:r>
              <a:rPr lang="en-US" sz="1200" dirty="0">
                <a:solidFill>
                  <a:srgbClr val="FFFF00"/>
                </a:solidFill>
              </a:rPr>
              <a:t>//paper/6610-on-the-consistency-of-quick-shift.pdf"                                                          </a:t>
            </a:r>
          </a:p>
          <a:p>
            <a:r>
              <a:rPr lang="en-US" sz="1200" dirty="0">
                <a:solidFill>
                  <a:srgbClr val="FFFF00"/>
                </a:solidFill>
              </a:rPr>
              <a:t> [6] "http://</a:t>
            </a:r>
            <a:r>
              <a:rPr lang="en-US" sz="1200" dirty="0" err="1">
                <a:solidFill>
                  <a:srgbClr val="FFFF00"/>
                </a:solidFill>
              </a:rPr>
              <a:t>papers.nips.cc</a:t>
            </a:r>
            <a:r>
              <a:rPr lang="en-US" sz="1200" dirty="0">
                <a:solidFill>
                  <a:srgbClr val="FFFF00"/>
                </a:solidFill>
              </a:rPr>
              <a:t>//paper/6611-breaking-the-nonsmooth-barrier-a-scalable-parallel-method-for-composite-optimization.pdf"       </a:t>
            </a:r>
          </a:p>
          <a:p>
            <a:r>
              <a:rPr lang="en-US" sz="1200" dirty="0">
                <a:solidFill>
                  <a:srgbClr val="FFFF00"/>
                </a:solidFill>
              </a:rPr>
              <a:t> [7] "http://</a:t>
            </a:r>
            <a:r>
              <a:rPr lang="en-US" sz="1200" dirty="0" err="1">
                <a:solidFill>
                  <a:srgbClr val="FFFF00"/>
                </a:solidFill>
              </a:rPr>
              <a:t>papers.nips.cc</a:t>
            </a:r>
            <a:r>
              <a:rPr lang="en-US" sz="1200" dirty="0">
                <a:solidFill>
                  <a:srgbClr val="FFFF00"/>
                </a:solidFill>
              </a:rPr>
              <a:t>//paper/6612-dual-agent-gans-for-photorealistic-and-identity-preserving-profile-face-synthesis.pdf"          </a:t>
            </a:r>
          </a:p>
        </p:txBody>
      </p:sp>
    </p:spTree>
    <p:extLst>
      <p:ext uri="{BB962C8B-B14F-4D97-AF65-F5344CB8AC3E}">
        <p14:creationId xmlns:p14="http://schemas.microsoft.com/office/powerpoint/2010/main" val="87596565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2.22222E-6 L -0.20694 -0.00092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347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5" grpId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505879" y="907971"/>
            <a:ext cx="7886700" cy="355600"/>
          </a:xfrm>
        </p:spPr>
        <p:txBody>
          <a:bodyPr/>
          <a:lstStyle/>
          <a:p>
            <a:r>
              <a:rPr lang="id-ID" sz="16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ICML(Internasional </a:t>
            </a:r>
            <a:r>
              <a:rPr lang="id-ID" sz="1600" dirty="0" err="1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Conference</a:t>
            </a:r>
            <a:r>
              <a:rPr lang="id-ID" sz="16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 </a:t>
            </a:r>
            <a:r>
              <a:rPr lang="id-ID" sz="1600" dirty="0" err="1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on</a:t>
            </a:r>
            <a:r>
              <a:rPr lang="id-ID" sz="16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 </a:t>
            </a:r>
            <a:r>
              <a:rPr lang="id-ID" sz="1600" dirty="0" err="1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Machine</a:t>
            </a:r>
            <a:r>
              <a:rPr lang="id-ID" sz="16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 </a:t>
            </a:r>
            <a:r>
              <a:rPr lang="id-ID" sz="1600" dirty="0" err="1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Learning</a:t>
            </a:r>
            <a:r>
              <a:rPr lang="id-ID" sz="16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2E289FB-173A-EC49-A861-7B3683A93990}"/>
              </a:ext>
            </a:extLst>
          </p:cNvPr>
          <p:cNvSpPr/>
          <p:nvPr/>
        </p:nvSpPr>
        <p:spPr>
          <a:xfrm>
            <a:off x="845920" y="3227249"/>
            <a:ext cx="3040280" cy="216976"/>
          </a:xfrm>
          <a:prstGeom prst="rect">
            <a:avLst/>
          </a:prstGeom>
          <a:solidFill>
            <a:srgbClr val="FFFF00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4CA91D0-F92F-7741-9894-AB0BB5A861AE}"/>
              </a:ext>
            </a:extLst>
          </p:cNvPr>
          <p:cNvSpPr/>
          <p:nvPr/>
        </p:nvSpPr>
        <p:spPr>
          <a:xfrm>
            <a:off x="845920" y="3425216"/>
            <a:ext cx="3040280" cy="216976"/>
          </a:xfrm>
          <a:prstGeom prst="rect">
            <a:avLst/>
          </a:prstGeom>
          <a:solidFill>
            <a:srgbClr val="FFFF00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58755CE-9DE3-454C-A7EE-9371B73C892D}"/>
              </a:ext>
            </a:extLst>
          </p:cNvPr>
          <p:cNvSpPr/>
          <p:nvPr/>
        </p:nvSpPr>
        <p:spPr>
          <a:xfrm>
            <a:off x="2366060" y="3533704"/>
            <a:ext cx="302044" cy="216976"/>
          </a:xfrm>
          <a:prstGeom prst="rect">
            <a:avLst/>
          </a:prstGeom>
          <a:solidFill>
            <a:srgbClr val="FFFF00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84127351-1332-0D4B-843F-136CF3611A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4531" y="0"/>
            <a:ext cx="7886700" cy="1325563"/>
          </a:xfrm>
        </p:spPr>
        <p:txBody>
          <a:bodyPr>
            <a:normAutofit/>
          </a:bodyPr>
          <a:lstStyle/>
          <a:p>
            <a:r>
              <a:rPr lang="ko-KR" altLang="en-US" sz="4000" dirty="0"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데이터 구조</a:t>
            </a:r>
            <a:endParaRPr lang="id-ID" sz="4000" dirty="0">
              <a:latin typeface="12LotteMartDreamBold" panose="02020603020101020101" pitchFamily="18" charset="-127"/>
              <a:ea typeface="12LotteMartDreamBold" panose="02020603020101020101" pitchFamily="18" charset="-127"/>
            </a:endParaRPr>
          </a:p>
        </p:txBody>
      </p:sp>
      <p:pic>
        <p:nvPicPr>
          <p:cNvPr id="12" name="Picture 11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CD27E4A3-1A4A-4141-8431-93F450A75A1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628" t="-1" r="-398"/>
          <a:stretch/>
        </p:blipFill>
        <p:spPr>
          <a:xfrm>
            <a:off x="185371" y="1684095"/>
            <a:ext cx="4386629" cy="34898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E5B94AB-45C6-A541-AC05-0CF2FD0A959D}"/>
              </a:ext>
            </a:extLst>
          </p:cNvPr>
          <p:cNvSpPr/>
          <p:nvPr/>
        </p:nvSpPr>
        <p:spPr>
          <a:xfrm>
            <a:off x="1028659" y="3195697"/>
            <a:ext cx="1519469" cy="121031"/>
          </a:xfrm>
          <a:prstGeom prst="rect">
            <a:avLst/>
          </a:prstGeom>
          <a:noFill/>
          <a:ln w="28575">
            <a:solidFill>
              <a:srgbClr val="2286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B5C8435-DA35-6343-ACBF-C325F263452B}"/>
              </a:ext>
            </a:extLst>
          </p:cNvPr>
          <p:cNvSpPr/>
          <p:nvPr/>
        </p:nvSpPr>
        <p:spPr>
          <a:xfrm>
            <a:off x="1028658" y="3533705"/>
            <a:ext cx="2196126" cy="108488"/>
          </a:xfrm>
          <a:prstGeom prst="rect">
            <a:avLst/>
          </a:prstGeom>
          <a:noFill/>
          <a:ln w="28575">
            <a:solidFill>
              <a:srgbClr val="2286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29CA91B-1A17-5741-85CF-CFE3A769C299}"/>
              </a:ext>
            </a:extLst>
          </p:cNvPr>
          <p:cNvSpPr/>
          <p:nvPr/>
        </p:nvSpPr>
        <p:spPr>
          <a:xfrm>
            <a:off x="1028658" y="3880044"/>
            <a:ext cx="733086" cy="108488"/>
          </a:xfrm>
          <a:prstGeom prst="rect">
            <a:avLst/>
          </a:prstGeom>
          <a:noFill/>
          <a:ln w="28575">
            <a:solidFill>
              <a:srgbClr val="2286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85A0819-9A7B-EE4F-92A7-EACE41D93FE7}"/>
              </a:ext>
            </a:extLst>
          </p:cNvPr>
          <p:cNvSpPr/>
          <p:nvPr/>
        </p:nvSpPr>
        <p:spPr>
          <a:xfrm>
            <a:off x="1028658" y="4228131"/>
            <a:ext cx="1123230" cy="100645"/>
          </a:xfrm>
          <a:prstGeom prst="rect">
            <a:avLst/>
          </a:prstGeom>
          <a:noFill/>
          <a:ln w="28575">
            <a:solidFill>
              <a:srgbClr val="2286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97CF252-C9D3-3D4D-97F5-08926B7846F7}"/>
              </a:ext>
            </a:extLst>
          </p:cNvPr>
          <p:cNvSpPr/>
          <p:nvPr/>
        </p:nvSpPr>
        <p:spPr>
          <a:xfrm>
            <a:off x="1028658" y="4568374"/>
            <a:ext cx="1007406" cy="112838"/>
          </a:xfrm>
          <a:prstGeom prst="rect">
            <a:avLst/>
          </a:prstGeom>
          <a:noFill/>
          <a:ln w="28575">
            <a:solidFill>
              <a:srgbClr val="2286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F6BC614-A390-4B45-B2A3-619F0915A4F5}"/>
              </a:ext>
            </a:extLst>
          </p:cNvPr>
          <p:cNvSpPr/>
          <p:nvPr/>
        </p:nvSpPr>
        <p:spPr>
          <a:xfrm>
            <a:off x="1028658" y="4893446"/>
            <a:ext cx="1337402" cy="108488"/>
          </a:xfrm>
          <a:prstGeom prst="rect">
            <a:avLst/>
          </a:prstGeom>
          <a:noFill/>
          <a:ln w="28575">
            <a:solidFill>
              <a:srgbClr val="2286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 descr="A picture containing text, map&#13;&#10;&#13;&#10;Description automatically generated">
            <a:extLst>
              <a:ext uri="{FF2B5EF4-FFF2-40B4-BE49-F238E27FC236}">
                <a16:creationId xmlns:a16="http://schemas.microsoft.com/office/drawing/2014/main" id="{2DFC6336-CE29-C94A-8263-A83B8C02038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59390" y="1884769"/>
            <a:ext cx="3561788" cy="2816054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5C5714A0-38D2-644B-B171-0EE7C2031B69}"/>
              </a:ext>
            </a:extLst>
          </p:cNvPr>
          <p:cNvSpPr txBox="1"/>
          <p:nvPr/>
        </p:nvSpPr>
        <p:spPr>
          <a:xfrm>
            <a:off x="2952997" y="5426753"/>
            <a:ext cx="60788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err="1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ICML_Paper_Name</a:t>
            </a:r>
            <a:r>
              <a:rPr lang="en-US" altLang="ko-KR" sz="1000" b="1" dirty="0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 &lt;- </a:t>
            </a:r>
            <a:r>
              <a:rPr lang="en-US" altLang="ko-KR" sz="1000" b="1" dirty="0" err="1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xpathSApply</a:t>
            </a:r>
            <a:r>
              <a:rPr lang="en-US" altLang="ko-KR" sz="1000" b="1" dirty="0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(doc = </a:t>
            </a:r>
            <a:r>
              <a:rPr lang="en-US" altLang="ko-KR" sz="1000" b="1" dirty="0" err="1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html.parsed</a:t>
            </a:r>
            <a:r>
              <a:rPr lang="en-US" altLang="ko-KR" sz="1000" b="1" dirty="0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, path = "//div/div/div/p[1]", fun = </a:t>
            </a:r>
            <a:r>
              <a:rPr lang="en-US" altLang="ko-KR" sz="1000" b="1" dirty="0" err="1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xmlValue</a:t>
            </a:r>
            <a:r>
              <a:rPr lang="en-US" altLang="ko-KR" sz="1000" b="1" dirty="0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)</a:t>
            </a:r>
          </a:p>
          <a:p>
            <a:r>
              <a:rPr lang="en-US" altLang="ko-KR" sz="1000" b="1" dirty="0" err="1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ICML_Paper_Name</a:t>
            </a:r>
            <a:r>
              <a:rPr lang="en-US" altLang="ko-KR" sz="1000" b="1" dirty="0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 &lt;- </a:t>
            </a:r>
            <a:r>
              <a:rPr lang="en-US" altLang="ko-KR" sz="1000" b="1" dirty="0" err="1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ICML_Paper_Name</a:t>
            </a:r>
            <a:r>
              <a:rPr lang="en-US" altLang="ko-KR" sz="1000" b="1" dirty="0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[-1]</a:t>
            </a:r>
          </a:p>
          <a:p>
            <a:r>
              <a:rPr lang="en-US" altLang="ko-KR" sz="1000" b="1" dirty="0" err="1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ICML_Paper_Name</a:t>
            </a:r>
            <a:r>
              <a:rPr lang="en-US" altLang="ko-KR" sz="1000" b="1" dirty="0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 &lt;- </a:t>
            </a:r>
            <a:r>
              <a:rPr lang="en-US" altLang="ko-KR" sz="1000" b="1" dirty="0" err="1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gsub</a:t>
            </a:r>
            <a:r>
              <a:rPr lang="en-US" altLang="ko-KR" sz="1000" b="1" dirty="0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(pattern = "[[:</a:t>
            </a:r>
            <a:r>
              <a:rPr lang="en-US" altLang="ko-KR" sz="1000" b="1" dirty="0" err="1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punct</a:t>
            </a:r>
            <a:r>
              <a:rPr lang="en-US" altLang="ko-KR" sz="1000" b="1" dirty="0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:]]", replacement = " ", </a:t>
            </a:r>
            <a:r>
              <a:rPr lang="en-US" altLang="ko-KR" sz="1000" b="1" dirty="0" err="1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ICML_Paper_Name</a:t>
            </a:r>
            <a:r>
              <a:rPr lang="en-US" altLang="ko-KR" sz="1000" b="1" dirty="0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)</a:t>
            </a:r>
          </a:p>
          <a:p>
            <a:r>
              <a:rPr lang="en-US" altLang="ko-KR" sz="1000" b="1" dirty="0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save(</a:t>
            </a:r>
            <a:r>
              <a:rPr lang="en-US" altLang="ko-KR" sz="1000" b="1" dirty="0" err="1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ICML_Paper_Name</a:t>
            </a:r>
            <a:r>
              <a:rPr lang="en-US" altLang="ko-KR" sz="1000" b="1" dirty="0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, file = "</a:t>
            </a:r>
            <a:r>
              <a:rPr lang="en-US" altLang="ko-KR" sz="1000" b="1" dirty="0" err="1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ICML_Paper_Name.RData</a:t>
            </a:r>
            <a:r>
              <a:rPr lang="en-US" altLang="ko-KR" sz="1000" b="1" dirty="0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")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09E3A12-54A0-C741-871C-F610AABBAFDE}"/>
              </a:ext>
            </a:extLst>
          </p:cNvPr>
          <p:cNvSpPr/>
          <p:nvPr/>
        </p:nvSpPr>
        <p:spPr>
          <a:xfrm>
            <a:off x="1025787" y="3063430"/>
            <a:ext cx="1846809" cy="121031"/>
          </a:xfrm>
          <a:prstGeom prst="rect">
            <a:avLst/>
          </a:prstGeom>
          <a:noFill/>
          <a:ln w="28575">
            <a:solidFill>
              <a:srgbClr val="2286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79835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2.22222E-6 L -0.20694 -0.00092 " pathEditMode="relative" rAng="0" ptsTypes="AA">
                                      <p:cBhvr>
                                        <p:cTn id="35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347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37" grpId="0" animBg="1"/>
      <p:bldP spid="37" grpId="1" animBg="1"/>
      <p:bldP spid="39" grpId="0" animBg="1"/>
      <p:bldP spid="24" grpId="0"/>
      <p:bldP spid="24" grpId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505879" y="907971"/>
            <a:ext cx="7886700" cy="355600"/>
          </a:xfrm>
        </p:spPr>
        <p:txBody>
          <a:bodyPr/>
          <a:lstStyle/>
          <a:p>
            <a:r>
              <a:rPr lang="id-ID" sz="16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ICML(Internasional </a:t>
            </a:r>
            <a:r>
              <a:rPr lang="id-ID" sz="1600" dirty="0" err="1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Conference</a:t>
            </a:r>
            <a:r>
              <a:rPr lang="id-ID" sz="16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 </a:t>
            </a:r>
            <a:r>
              <a:rPr lang="id-ID" sz="1600" dirty="0" err="1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on</a:t>
            </a:r>
            <a:r>
              <a:rPr lang="id-ID" sz="16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 </a:t>
            </a:r>
            <a:r>
              <a:rPr lang="id-ID" sz="1600" dirty="0" err="1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Machine</a:t>
            </a:r>
            <a:r>
              <a:rPr lang="id-ID" sz="16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 </a:t>
            </a:r>
            <a:r>
              <a:rPr lang="id-ID" sz="1600" dirty="0" err="1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Learning</a:t>
            </a:r>
            <a:r>
              <a:rPr lang="id-ID" sz="16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2E289FB-173A-EC49-A861-7B3683A93990}"/>
              </a:ext>
            </a:extLst>
          </p:cNvPr>
          <p:cNvSpPr/>
          <p:nvPr/>
        </p:nvSpPr>
        <p:spPr>
          <a:xfrm>
            <a:off x="845920" y="3227249"/>
            <a:ext cx="3040280" cy="216976"/>
          </a:xfrm>
          <a:prstGeom prst="rect">
            <a:avLst/>
          </a:prstGeom>
          <a:solidFill>
            <a:srgbClr val="FFFF00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4CA91D0-F92F-7741-9894-AB0BB5A861AE}"/>
              </a:ext>
            </a:extLst>
          </p:cNvPr>
          <p:cNvSpPr/>
          <p:nvPr/>
        </p:nvSpPr>
        <p:spPr>
          <a:xfrm>
            <a:off x="845920" y="3425216"/>
            <a:ext cx="3040280" cy="216976"/>
          </a:xfrm>
          <a:prstGeom prst="rect">
            <a:avLst/>
          </a:prstGeom>
          <a:solidFill>
            <a:srgbClr val="FFFF00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58755CE-9DE3-454C-A7EE-9371B73C892D}"/>
              </a:ext>
            </a:extLst>
          </p:cNvPr>
          <p:cNvSpPr/>
          <p:nvPr/>
        </p:nvSpPr>
        <p:spPr>
          <a:xfrm>
            <a:off x="2366060" y="3533704"/>
            <a:ext cx="302044" cy="216976"/>
          </a:xfrm>
          <a:prstGeom prst="rect">
            <a:avLst/>
          </a:prstGeom>
          <a:solidFill>
            <a:srgbClr val="FFFF00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84127351-1332-0D4B-843F-136CF3611A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4531" y="0"/>
            <a:ext cx="7886700" cy="1325563"/>
          </a:xfrm>
        </p:spPr>
        <p:txBody>
          <a:bodyPr>
            <a:normAutofit/>
          </a:bodyPr>
          <a:lstStyle/>
          <a:p>
            <a:r>
              <a:rPr lang="ko-KR" altLang="en-US" sz="4000" dirty="0"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데이터 구조</a:t>
            </a:r>
            <a:endParaRPr lang="id-ID" sz="4000" dirty="0">
              <a:latin typeface="12LotteMartDreamBold" panose="02020603020101020101" pitchFamily="18" charset="-127"/>
              <a:ea typeface="12LotteMartDreamBold" panose="02020603020101020101" pitchFamily="18" charset="-127"/>
            </a:endParaRPr>
          </a:p>
        </p:txBody>
      </p:sp>
      <p:pic>
        <p:nvPicPr>
          <p:cNvPr id="12" name="Picture 11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CD27E4A3-1A4A-4141-8431-93F450A75A1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628" t="-1" r="-398"/>
          <a:stretch/>
        </p:blipFill>
        <p:spPr>
          <a:xfrm>
            <a:off x="185371" y="1684095"/>
            <a:ext cx="4386629" cy="34898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E5B94AB-45C6-A541-AC05-0CF2FD0A959D}"/>
              </a:ext>
            </a:extLst>
          </p:cNvPr>
          <p:cNvSpPr/>
          <p:nvPr/>
        </p:nvSpPr>
        <p:spPr>
          <a:xfrm>
            <a:off x="1028659" y="3195697"/>
            <a:ext cx="1519469" cy="121031"/>
          </a:xfrm>
          <a:prstGeom prst="rect">
            <a:avLst/>
          </a:prstGeom>
          <a:noFill/>
          <a:ln w="28575">
            <a:solidFill>
              <a:srgbClr val="2286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B5C8435-DA35-6343-ACBF-C325F263452B}"/>
              </a:ext>
            </a:extLst>
          </p:cNvPr>
          <p:cNvSpPr/>
          <p:nvPr/>
        </p:nvSpPr>
        <p:spPr>
          <a:xfrm>
            <a:off x="1028658" y="3533705"/>
            <a:ext cx="2196126" cy="108488"/>
          </a:xfrm>
          <a:prstGeom prst="rect">
            <a:avLst/>
          </a:prstGeom>
          <a:noFill/>
          <a:ln w="28575">
            <a:solidFill>
              <a:srgbClr val="2286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29CA91B-1A17-5741-85CF-CFE3A769C299}"/>
              </a:ext>
            </a:extLst>
          </p:cNvPr>
          <p:cNvSpPr/>
          <p:nvPr/>
        </p:nvSpPr>
        <p:spPr>
          <a:xfrm>
            <a:off x="1028658" y="3880044"/>
            <a:ext cx="733086" cy="108488"/>
          </a:xfrm>
          <a:prstGeom prst="rect">
            <a:avLst/>
          </a:prstGeom>
          <a:noFill/>
          <a:ln w="28575">
            <a:solidFill>
              <a:srgbClr val="2286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85A0819-9A7B-EE4F-92A7-EACE41D93FE7}"/>
              </a:ext>
            </a:extLst>
          </p:cNvPr>
          <p:cNvSpPr/>
          <p:nvPr/>
        </p:nvSpPr>
        <p:spPr>
          <a:xfrm>
            <a:off x="1028658" y="4228131"/>
            <a:ext cx="1123230" cy="100645"/>
          </a:xfrm>
          <a:prstGeom prst="rect">
            <a:avLst/>
          </a:prstGeom>
          <a:noFill/>
          <a:ln w="28575">
            <a:solidFill>
              <a:srgbClr val="2286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97CF252-C9D3-3D4D-97F5-08926B7846F7}"/>
              </a:ext>
            </a:extLst>
          </p:cNvPr>
          <p:cNvSpPr/>
          <p:nvPr/>
        </p:nvSpPr>
        <p:spPr>
          <a:xfrm>
            <a:off x="1028658" y="4568374"/>
            <a:ext cx="1007406" cy="112838"/>
          </a:xfrm>
          <a:prstGeom prst="rect">
            <a:avLst/>
          </a:prstGeom>
          <a:noFill/>
          <a:ln w="28575">
            <a:solidFill>
              <a:srgbClr val="2286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F6BC614-A390-4B45-B2A3-619F0915A4F5}"/>
              </a:ext>
            </a:extLst>
          </p:cNvPr>
          <p:cNvSpPr/>
          <p:nvPr/>
        </p:nvSpPr>
        <p:spPr>
          <a:xfrm>
            <a:off x="1028658" y="4893446"/>
            <a:ext cx="1337402" cy="108488"/>
          </a:xfrm>
          <a:prstGeom prst="rect">
            <a:avLst/>
          </a:prstGeom>
          <a:noFill/>
          <a:ln w="28575">
            <a:solidFill>
              <a:srgbClr val="2286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 descr="A picture containing text, map&#13;&#10;&#13;&#10;Description automatically generated">
            <a:extLst>
              <a:ext uri="{FF2B5EF4-FFF2-40B4-BE49-F238E27FC236}">
                <a16:creationId xmlns:a16="http://schemas.microsoft.com/office/drawing/2014/main" id="{2DFC6336-CE29-C94A-8263-A83B8C02038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59390" y="1884769"/>
            <a:ext cx="3561788" cy="2816054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5C5714A0-38D2-644B-B171-0EE7C2031B69}"/>
              </a:ext>
            </a:extLst>
          </p:cNvPr>
          <p:cNvSpPr txBox="1"/>
          <p:nvPr/>
        </p:nvSpPr>
        <p:spPr>
          <a:xfrm>
            <a:off x="2952997" y="5426753"/>
            <a:ext cx="60788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err="1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ICML_Paper_Name</a:t>
            </a:r>
            <a:r>
              <a:rPr lang="en-US" altLang="ko-KR" sz="1000" b="1" dirty="0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 &lt;- </a:t>
            </a:r>
            <a:r>
              <a:rPr lang="en-US" altLang="ko-KR" sz="1000" b="1" dirty="0" err="1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xpathSApply</a:t>
            </a:r>
            <a:r>
              <a:rPr lang="en-US" altLang="ko-KR" sz="1000" b="1" dirty="0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(doc = </a:t>
            </a:r>
            <a:r>
              <a:rPr lang="en-US" altLang="ko-KR" sz="1000" b="1" dirty="0" err="1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html.parsed</a:t>
            </a:r>
            <a:r>
              <a:rPr lang="en-US" altLang="ko-KR" sz="1000" b="1" dirty="0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, path = "//div/div/div/p[1]", fun = </a:t>
            </a:r>
            <a:r>
              <a:rPr lang="en-US" altLang="ko-KR" sz="1000" b="1" dirty="0" err="1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xmlValue</a:t>
            </a:r>
            <a:r>
              <a:rPr lang="en-US" altLang="ko-KR" sz="1000" b="1" dirty="0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)</a:t>
            </a:r>
          </a:p>
          <a:p>
            <a:r>
              <a:rPr lang="en-US" altLang="ko-KR" sz="1000" b="1" dirty="0" err="1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ICML_Paper_Name</a:t>
            </a:r>
            <a:r>
              <a:rPr lang="en-US" altLang="ko-KR" sz="1000" b="1" dirty="0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 &lt;- </a:t>
            </a:r>
            <a:r>
              <a:rPr lang="en-US" altLang="ko-KR" sz="1000" b="1" dirty="0" err="1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ICML_Paper_Name</a:t>
            </a:r>
            <a:r>
              <a:rPr lang="en-US" altLang="ko-KR" sz="1000" b="1" dirty="0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[-1]</a:t>
            </a:r>
          </a:p>
          <a:p>
            <a:r>
              <a:rPr lang="en-US" altLang="ko-KR" sz="1000" b="1" dirty="0" err="1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ICML_Paper_Name</a:t>
            </a:r>
            <a:r>
              <a:rPr lang="en-US" altLang="ko-KR" sz="1000" b="1" dirty="0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 &lt;- </a:t>
            </a:r>
            <a:r>
              <a:rPr lang="en-US" altLang="ko-KR" sz="1000" b="1" dirty="0" err="1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gsub</a:t>
            </a:r>
            <a:r>
              <a:rPr lang="en-US" altLang="ko-KR" sz="1000" b="1" dirty="0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(pattern = "[[:</a:t>
            </a:r>
            <a:r>
              <a:rPr lang="en-US" altLang="ko-KR" sz="1000" b="1" dirty="0" err="1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punct</a:t>
            </a:r>
            <a:r>
              <a:rPr lang="en-US" altLang="ko-KR" sz="1000" b="1" dirty="0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:]]", replacement = " ", </a:t>
            </a:r>
            <a:r>
              <a:rPr lang="en-US" altLang="ko-KR" sz="1000" b="1" dirty="0" err="1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ICML_Paper_Name</a:t>
            </a:r>
            <a:r>
              <a:rPr lang="en-US" altLang="ko-KR" sz="1000" b="1" dirty="0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)</a:t>
            </a:r>
          </a:p>
          <a:p>
            <a:r>
              <a:rPr lang="en-US" altLang="ko-KR" sz="1000" b="1" dirty="0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save(</a:t>
            </a:r>
            <a:r>
              <a:rPr lang="en-US" altLang="ko-KR" sz="1000" b="1" dirty="0" err="1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ICML_Paper_Name</a:t>
            </a:r>
            <a:r>
              <a:rPr lang="en-US" altLang="ko-KR" sz="1000" b="1" dirty="0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, file = "</a:t>
            </a:r>
            <a:r>
              <a:rPr lang="en-US" altLang="ko-KR" sz="1000" b="1" dirty="0" err="1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ICML_Paper_Name.RData</a:t>
            </a:r>
            <a:r>
              <a:rPr lang="en-US" altLang="ko-KR" sz="1000" b="1" dirty="0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")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09E3A12-54A0-C741-871C-F610AABBAFDE}"/>
              </a:ext>
            </a:extLst>
          </p:cNvPr>
          <p:cNvSpPr/>
          <p:nvPr/>
        </p:nvSpPr>
        <p:spPr>
          <a:xfrm>
            <a:off x="1025787" y="3063430"/>
            <a:ext cx="1846809" cy="121031"/>
          </a:xfrm>
          <a:prstGeom prst="rect">
            <a:avLst/>
          </a:prstGeom>
          <a:noFill/>
          <a:ln w="28575">
            <a:solidFill>
              <a:srgbClr val="2286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C883253-5B51-784C-B85B-1EC20F593476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dk1">
              <a:alpha val="87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/>
              <a:t>&lt;div class="paper"&gt;</a:t>
            </a:r>
          </a:p>
          <a:p>
            <a:r>
              <a:rPr lang="en-US" altLang="ko-KR" sz="1000" dirty="0"/>
              <a:t>  &lt;p class="title"&gt;Improved Variational Autoencoders for Text Modeling using Dilated Convolutions&lt;/p&gt;</a:t>
            </a:r>
          </a:p>
          <a:p>
            <a:r>
              <a:rPr lang="en-US" altLang="ko-KR" sz="1000" dirty="0"/>
              <a:t>  &lt;p class="details"&gt;</a:t>
            </a:r>
          </a:p>
          <a:p>
            <a:r>
              <a:rPr lang="en-US" altLang="ko-KR" sz="1000" dirty="0"/>
              <a:t>    &lt;span class="authors"&gt;</a:t>
            </a:r>
          </a:p>
          <a:p>
            <a:r>
              <a:rPr lang="en-US" altLang="ko-KR" sz="1000" dirty="0"/>
              <a:t>      </a:t>
            </a:r>
          </a:p>
          <a:p>
            <a:r>
              <a:rPr lang="en-US" altLang="ko-KR" sz="1000" dirty="0"/>
              <a:t>      </a:t>
            </a:r>
          </a:p>
          <a:p>
            <a:r>
              <a:rPr lang="en-US" altLang="ko-KR" sz="1000" dirty="0"/>
              <a:t>      </a:t>
            </a:r>
            <a:r>
              <a:rPr lang="en-US" altLang="ko-KR" sz="1000" dirty="0" err="1"/>
              <a:t>Zichao</a:t>
            </a:r>
            <a:r>
              <a:rPr lang="en-US" altLang="ko-KR" sz="1000" dirty="0"/>
              <a:t> Yang, </a:t>
            </a:r>
          </a:p>
          <a:p>
            <a:endParaRPr lang="en-US" altLang="ko-KR" sz="1000" dirty="0"/>
          </a:p>
          <a:p>
            <a:r>
              <a:rPr lang="en-US" altLang="ko-KR" sz="1000" dirty="0"/>
              <a:t>      </a:t>
            </a:r>
          </a:p>
          <a:p>
            <a:r>
              <a:rPr lang="en-US" altLang="ko-KR" sz="1000" dirty="0"/>
              <a:t>      </a:t>
            </a:r>
            <a:r>
              <a:rPr lang="en-US" altLang="ko-KR" sz="1000" dirty="0" err="1"/>
              <a:t>Zhiting</a:t>
            </a:r>
            <a:r>
              <a:rPr lang="en-US" altLang="ko-KR" sz="1000" dirty="0"/>
              <a:t> Hu, </a:t>
            </a:r>
          </a:p>
          <a:p>
            <a:endParaRPr lang="en-US" altLang="ko-KR" sz="1000" dirty="0"/>
          </a:p>
          <a:p>
            <a:r>
              <a:rPr lang="en-US" altLang="ko-KR" sz="1000" dirty="0"/>
              <a:t>      </a:t>
            </a:r>
          </a:p>
          <a:p>
            <a:r>
              <a:rPr lang="en-US" altLang="ko-KR" sz="1000" dirty="0"/>
              <a:t>      Ruslan </a:t>
            </a:r>
            <a:r>
              <a:rPr lang="en-US" altLang="ko-KR" sz="1000" dirty="0" err="1"/>
              <a:t>Salakhutdinov</a:t>
            </a:r>
            <a:r>
              <a:rPr lang="en-US" altLang="ko-KR" sz="1000" dirty="0"/>
              <a:t>, </a:t>
            </a:r>
          </a:p>
          <a:p>
            <a:endParaRPr lang="en-US" altLang="ko-KR" sz="1000" dirty="0"/>
          </a:p>
          <a:p>
            <a:r>
              <a:rPr lang="en-US" altLang="ko-KR" sz="1000" dirty="0"/>
              <a:t>      </a:t>
            </a:r>
          </a:p>
          <a:p>
            <a:r>
              <a:rPr lang="en-US" altLang="ko-KR" sz="1000" dirty="0"/>
              <a:t>      Taylor Berg-Kirkpatrick</a:t>
            </a:r>
          </a:p>
          <a:p>
            <a:endParaRPr lang="en-US" altLang="ko-KR" sz="1000" dirty="0"/>
          </a:p>
          <a:p>
            <a:r>
              <a:rPr lang="en-US" altLang="ko-KR" sz="1000" dirty="0"/>
              <a:t>      </a:t>
            </a:r>
          </a:p>
          <a:p>
            <a:r>
              <a:rPr lang="en-US" altLang="ko-KR" sz="1000" dirty="0"/>
              <a:t>    &lt;/span&gt;;</a:t>
            </a:r>
          </a:p>
          <a:p>
            <a:r>
              <a:rPr lang="en-US" altLang="ko-KR" sz="1000" dirty="0"/>
              <a:t>    &lt;span class="info"&gt;PMLR 70:3881-3890&lt;/span&gt;</a:t>
            </a:r>
          </a:p>
          <a:p>
            <a:r>
              <a:rPr lang="en-US" altLang="ko-KR" sz="1000" dirty="0"/>
              <a:t>  &lt;/p&gt;</a:t>
            </a:r>
          </a:p>
          <a:p>
            <a:r>
              <a:rPr lang="en-US" altLang="ko-KR" sz="1000" dirty="0"/>
              <a:t>  &lt;p class="links"&gt;</a:t>
            </a:r>
          </a:p>
          <a:p>
            <a:r>
              <a:rPr lang="en-US" altLang="ko-KR" sz="1000" dirty="0"/>
              <a:t>    [&lt;a </a:t>
            </a:r>
            <a:r>
              <a:rPr lang="en-US" altLang="ko-KR" sz="1000" dirty="0" err="1"/>
              <a:t>href</a:t>
            </a:r>
            <a:r>
              <a:rPr lang="en-US" altLang="ko-KR" sz="1000" dirty="0"/>
              <a:t>="http://</a:t>
            </a:r>
            <a:r>
              <a:rPr lang="en-US" altLang="ko-KR" sz="1000" dirty="0" err="1"/>
              <a:t>proceedings.mlr.press</a:t>
            </a:r>
            <a:r>
              <a:rPr lang="en-US" altLang="ko-KR" sz="1000" dirty="0"/>
              <a:t>/v70/yang17d.html"&gt;abs&lt;/a&gt;]</a:t>
            </a:r>
          </a:p>
          <a:p>
            <a:r>
              <a:rPr lang="en-US" altLang="ko-KR" sz="1000" dirty="0"/>
              <a:t>    [&lt;a </a:t>
            </a:r>
            <a:r>
              <a:rPr lang="en-US" altLang="ko-KR" sz="1000" dirty="0" err="1"/>
              <a:t>href</a:t>
            </a:r>
            <a:r>
              <a:rPr lang="en-US" altLang="ko-KR" sz="1000" dirty="0"/>
              <a:t>="http://</a:t>
            </a:r>
            <a:r>
              <a:rPr lang="en-US" altLang="ko-KR" sz="1000" dirty="0" err="1"/>
              <a:t>proceedings.mlr.press</a:t>
            </a:r>
            <a:r>
              <a:rPr lang="en-US" altLang="ko-KR" sz="1000" dirty="0"/>
              <a:t>/v70/yang17d/yang17d.pdf" target="_blank" onclick="</a:t>
            </a:r>
            <a:r>
              <a:rPr lang="en-US" altLang="ko-KR" sz="1000" dirty="0" err="1"/>
              <a:t>ga</a:t>
            </a:r>
            <a:r>
              <a:rPr lang="en-US" altLang="ko-KR" sz="1000" dirty="0"/>
              <a:t>('send', 'event', 'PDF Downloads', 'Download', http://</a:t>
            </a:r>
            <a:r>
              <a:rPr lang="en-US" altLang="ko-KR" sz="1000" dirty="0" err="1"/>
              <a:t>proceedings.mlr.press</a:t>
            </a:r>
            <a:r>
              <a:rPr lang="en-US" altLang="ko-KR" sz="1000" dirty="0"/>
              <a:t>/v70/yang17d/yang17d.pdf, 10);"&gt;Download PDF&lt;/a&gt;][&lt;a </a:t>
            </a:r>
            <a:r>
              <a:rPr lang="en-US" altLang="ko-KR" sz="1000" dirty="0" err="1"/>
              <a:t>href</a:t>
            </a:r>
            <a:r>
              <a:rPr lang="en-US" altLang="ko-KR" sz="1000" dirty="0"/>
              <a:t>="http://</a:t>
            </a:r>
            <a:r>
              <a:rPr lang="en-US" altLang="ko-KR" sz="1000" dirty="0" err="1"/>
              <a:t>proceedings.mlr.press</a:t>
            </a:r>
            <a:r>
              <a:rPr lang="en-US" altLang="ko-KR" sz="1000" dirty="0"/>
              <a:t>/v70/yang17d/yang17d-supp.pdf" target="_blank" onclick="</a:t>
            </a:r>
            <a:r>
              <a:rPr lang="en-US" altLang="ko-KR" sz="1000" dirty="0" err="1"/>
              <a:t>ga</a:t>
            </a:r>
            <a:r>
              <a:rPr lang="en-US" altLang="ko-KR" sz="1000" dirty="0"/>
              <a:t>('send', 'event', 'Extra Downloads', 'Download', 'Supplementary PDF', 12);"&gt;Supplementary PDF&lt;/a&gt;]</a:t>
            </a:r>
          </a:p>
          <a:p>
            <a:r>
              <a:rPr lang="en-US" altLang="ko-KR" sz="1000" dirty="0"/>
              <a:t>  &lt;/p&gt;</a:t>
            </a:r>
          </a:p>
          <a:p>
            <a:r>
              <a:rPr lang="en-US" altLang="ko-KR" sz="1000" dirty="0"/>
              <a:t>&lt;/div&gt;</a:t>
            </a:r>
          </a:p>
          <a:p>
            <a:endParaRPr lang="en-US" altLang="ko-KR" sz="1000" dirty="0"/>
          </a:p>
          <a:p>
            <a:r>
              <a:rPr lang="en-US" altLang="ko-KR" sz="1000" dirty="0"/>
              <a:t> </a:t>
            </a:r>
          </a:p>
          <a:p>
            <a:endParaRPr lang="en-US" altLang="ko-KR" sz="1000" dirty="0"/>
          </a:p>
          <a:p>
            <a:r>
              <a:rPr lang="ko-KR" altLang="en-US" sz="1000" b="1" dirty="0"/>
              <a:t>추출 및 처리 결과</a:t>
            </a:r>
            <a:endParaRPr lang="en-US" sz="1000" b="1" dirty="0"/>
          </a:p>
          <a:p>
            <a:endParaRPr lang="en-US" sz="1000" dirty="0"/>
          </a:p>
          <a:p>
            <a:r>
              <a:rPr lang="en-US" sz="1000" dirty="0">
                <a:solidFill>
                  <a:srgbClr val="FFFF00"/>
                </a:solidFill>
              </a:rPr>
              <a:t>[1] "Uncovering Causality from Multivariate Hawkes Integrated Cumulants"                                 </a:t>
            </a:r>
          </a:p>
          <a:p>
            <a:r>
              <a:rPr lang="en-US" sz="1000" dirty="0">
                <a:solidFill>
                  <a:srgbClr val="FFFF00"/>
                </a:solidFill>
              </a:rPr>
              <a:t> [2] "A Unified Maximum Likelihood Approach for Estimating Symmetric Properties of Discrete Distributions"</a:t>
            </a:r>
          </a:p>
          <a:p>
            <a:r>
              <a:rPr lang="en-US" sz="1000" dirty="0">
                <a:solidFill>
                  <a:srgbClr val="FFFF00"/>
                </a:solidFill>
              </a:rPr>
              <a:t> [3] "Constrained Policy Optimization"                                                                    </a:t>
            </a:r>
          </a:p>
          <a:p>
            <a:r>
              <a:rPr lang="en-US" sz="1000" dirty="0">
                <a:solidFill>
                  <a:srgbClr val="FFFF00"/>
                </a:solidFill>
              </a:rPr>
              <a:t> [4] "The Price of Differential Privacy for Online Learning"                                              </a:t>
            </a:r>
          </a:p>
          <a:p>
            <a:r>
              <a:rPr lang="en-US" sz="1000" dirty="0">
                <a:solidFill>
                  <a:srgbClr val="FFFF00"/>
                </a:solidFill>
              </a:rPr>
              <a:t> [5] "Local Bayesian Optimization of Motor Skills"                                                        </a:t>
            </a:r>
          </a:p>
          <a:p>
            <a:r>
              <a:rPr lang="en-US" sz="1000" dirty="0">
                <a:solidFill>
                  <a:srgbClr val="FFFF00"/>
                </a:solidFill>
              </a:rPr>
              <a:t> [6] "Connected Subgraph Detection with Mirror Descent on SDPs"                                           </a:t>
            </a:r>
          </a:p>
          <a:p>
            <a:r>
              <a:rPr lang="en-US" sz="1000" dirty="0">
                <a:solidFill>
                  <a:srgbClr val="FFFF00"/>
                </a:solidFill>
              </a:rPr>
              <a:t> [7] "Learning from Clinical Judgments  Semi Markov Modulated Marked Hawkes Processes for Risk Prognosis" </a:t>
            </a:r>
          </a:p>
          <a:p>
            <a:r>
              <a:rPr lang="en-US" sz="1000" dirty="0">
                <a:solidFill>
                  <a:srgbClr val="FFFF00"/>
                </a:solidFill>
              </a:rPr>
              <a:t> [8] "A Semismooth Newton Method for Fast  Generic Convex Programming" </a:t>
            </a:r>
          </a:p>
        </p:txBody>
      </p:sp>
    </p:spTree>
    <p:extLst>
      <p:ext uri="{BB962C8B-B14F-4D97-AF65-F5344CB8AC3E}">
        <p14:creationId xmlns:p14="http://schemas.microsoft.com/office/powerpoint/2010/main" val="362025377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2.22222E-6 L -0.20694 -0.00092 " pathEditMode="relative" rAng="0" ptsTypes="AA">
                                      <p:cBhvr>
                                        <p:cTn id="35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347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37" grpId="0" animBg="1"/>
      <p:bldP spid="37" grpId="1" animBg="1"/>
      <p:bldP spid="39" grpId="0" animBg="1"/>
      <p:bldP spid="24" grpId="0"/>
      <p:bldP spid="24" grpId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505879" y="907971"/>
            <a:ext cx="7886700" cy="355600"/>
          </a:xfrm>
        </p:spPr>
        <p:txBody>
          <a:bodyPr/>
          <a:lstStyle/>
          <a:p>
            <a:r>
              <a:rPr lang="id-ID" sz="16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ICML(Internasional </a:t>
            </a:r>
            <a:r>
              <a:rPr lang="id-ID" sz="1600" dirty="0" err="1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Conference</a:t>
            </a:r>
            <a:r>
              <a:rPr lang="id-ID" sz="16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 </a:t>
            </a:r>
            <a:r>
              <a:rPr lang="id-ID" sz="1600" dirty="0" err="1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on</a:t>
            </a:r>
            <a:r>
              <a:rPr lang="id-ID" sz="16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 </a:t>
            </a:r>
            <a:r>
              <a:rPr lang="id-ID" sz="1600" dirty="0" err="1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Machine</a:t>
            </a:r>
            <a:r>
              <a:rPr lang="id-ID" sz="16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 </a:t>
            </a:r>
            <a:r>
              <a:rPr lang="id-ID" sz="1600" dirty="0" err="1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Learning</a:t>
            </a:r>
            <a:r>
              <a:rPr lang="id-ID" sz="16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2E289FB-173A-EC49-A861-7B3683A93990}"/>
              </a:ext>
            </a:extLst>
          </p:cNvPr>
          <p:cNvSpPr/>
          <p:nvPr/>
        </p:nvSpPr>
        <p:spPr>
          <a:xfrm>
            <a:off x="845920" y="3227249"/>
            <a:ext cx="3040280" cy="216976"/>
          </a:xfrm>
          <a:prstGeom prst="rect">
            <a:avLst/>
          </a:prstGeom>
          <a:solidFill>
            <a:srgbClr val="FFFF00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4CA91D0-F92F-7741-9894-AB0BB5A861AE}"/>
              </a:ext>
            </a:extLst>
          </p:cNvPr>
          <p:cNvSpPr/>
          <p:nvPr/>
        </p:nvSpPr>
        <p:spPr>
          <a:xfrm>
            <a:off x="845920" y="3425216"/>
            <a:ext cx="3040280" cy="216976"/>
          </a:xfrm>
          <a:prstGeom prst="rect">
            <a:avLst/>
          </a:prstGeom>
          <a:solidFill>
            <a:srgbClr val="FFFF00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58755CE-9DE3-454C-A7EE-9371B73C892D}"/>
              </a:ext>
            </a:extLst>
          </p:cNvPr>
          <p:cNvSpPr/>
          <p:nvPr/>
        </p:nvSpPr>
        <p:spPr>
          <a:xfrm>
            <a:off x="2478199" y="3654472"/>
            <a:ext cx="302044" cy="216976"/>
          </a:xfrm>
          <a:prstGeom prst="rect">
            <a:avLst/>
          </a:prstGeom>
          <a:solidFill>
            <a:srgbClr val="FFFF00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84127351-1332-0D4B-843F-136CF3611A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4531" y="0"/>
            <a:ext cx="7886700" cy="1325563"/>
          </a:xfrm>
        </p:spPr>
        <p:txBody>
          <a:bodyPr>
            <a:normAutofit/>
          </a:bodyPr>
          <a:lstStyle/>
          <a:p>
            <a:r>
              <a:rPr lang="ko-KR" altLang="en-US" sz="4000" dirty="0"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데이터 구조</a:t>
            </a:r>
            <a:endParaRPr lang="id-ID" sz="4000" dirty="0">
              <a:latin typeface="12LotteMartDreamBold" panose="02020603020101020101" pitchFamily="18" charset="-127"/>
              <a:ea typeface="12LotteMartDreamBold" panose="02020603020101020101" pitchFamily="18" charset="-127"/>
            </a:endParaRPr>
          </a:p>
        </p:txBody>
      </p:sp>
      <p:pic>
        <p:nvPicPr>
          <p:cNvPr id="12" name="Picture 11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CD27E4A3-1A4A-4141-8431-93F450A75A1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628" t="-1" r="-398"/>
          <a:stretch/>
        </p:blipFill>
        <p:spPr>
          <a:xfrm>
            <a:off x="185371" y="1684095"/>
            <a:ext cx="4386629" cy="34898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E5B94AB-45C6-A541-AC05-0CF2FD0A959D}"/>
              </a:ext>
            </a:extLst>
          </p:cNvPr>
          <p:cNvSpPr/>
          <p:nvPr/>
        </p:nvSpPr>
        <p:spPr>
          <a:xfrm>
            <a:off x="1140798" y="3316465"/>
            <a:ext cx="2473670" cy="108751"/>
          </a:xfrm>
          <a:prstGeom prst="rect">
            <a:avLst/>
          </a:prstGeom>
          <a:noFill/>
          <a:ln w="28575">
            <a:solidFill>
              <a:srgbClr val="2286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B5C8435-DA35-6343-ACBF-C325F263452B}"/>
              </a:ext>
            </a:extLst>
          </p:cNvPr>
          <p:cNvSpPr/>
          <p:nvPr/>
        </p:nvSpPr>
        <p:spPr>
          <a:xfrm>
            <a:off x="1140797" y="3654473"/>
            <a:ext cx="2076856" cy="108488"/>
          </a:xfrm>
          <a:prstGeom prst="rect">
            <a:avLst/>
          </a:prstGeom>
          <a:noFill/>
          <a:ln w="28575">
            <a:solidFill>
              <a:srgbClr val="2286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29CA91B-1A17-5741-85CF-CFE3A769C299}"/>
              </a:ext>
            </a:extLst>
          </p:cNvPr>
          <p:cNvSpPr/>
          <p:nvPr/>
        </p:nvSpPr>
        <p:spPr>
          <a:xfrm>
            <a:off x="1140797" y="4000812"/>
            <a:ext cx="1639446" cy="108488"/>
          </a:xfrm>
          <a:prstGeom prst="rect">
            <a:avLst/>
          </a:prstGeom>
          <a:noFill/>
          <a:ln w="28575">
            <a:solidFill>
              <a:srgbClr val="2286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85A0819-9A7B-EE4F-92A7-EACE41D93FE7}"/>
              </a:ext>
            </a:extLst>
          </p:cNvPr>
          <p:cNvSpPr/>
          <p:nvPr/>
        </p:nvSpPr>
        <p:spPr>
          <a:xfrm>
            <a:off x="1140797" y="4348899"/>
            <a:ext cx="1084818" cy="108488"/>
          </a:xfrm>
          <a:prstGeom prst="rect">
            <a:avLst/>
          </a:prstGeom>
          <a:noFill/>
          <a:ln w="28575">
            <a:solidFill>
              <a:srgbClr val="2286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97CF252-C9D3-3D4D-97F5-08926B7846F7}"/>
              </a:ext>
            </a:extLst>
          </p:cNvPr>
          <p:cNvSpPr/>
          <p:nvPr/>
        </p:nvSpPr>
        <p:spPr>
          <a:xfrm>
            <a:off x="1140797" y="4689141"/>
            <a:ext cx="1749052" cy="126777"/>
          </a:xfrm>
          <a:prstGeom prst="rect">
            <a:avLst/>
          </a:prstGeom>
          <a:noFill/>
          <a:ln w="28575">
            <a:solidFill>
              <a:srgbClr val="2286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F6BC614-A390-4B45-B2A3-619F0915A4F5}"/>
              </a:ext>
            </a:extLst>
          </p:cNvPr>
          <p:cNvSpPr/>
          <p:nvPr/>
        </p:nvSpPr>
        <p:spPr>
          <a:xfrm>
            <a:off x="1140796" y="5014214"/>
            <a:ext cx="1639445" cy="126776"/>
          </a:xfrm>
          <a:prstGeom prst="rect">
            <a:avLst/>
          </a:prstGeom>
          <a:noFill/>
          <a:ln w="28575">
            <a:solidFill>
              <a:srgbClr val="2286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C5714A0-38D2-644B-B171-0EE7C2031B69}"/>
              </a:ext>
            </a:extLst>
          </p:cNvPr>
          <p:cNvSpPr txBox="1"/>
          <p:nvPr/>
        </p:nvSpPr>
        <p:spPr>
          <a:xfrm>
            <a:off x="2952997" y="5426753"/>
            <a:ext cx="607886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err="1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ICML_Writer</a:t>
            </a:r>
            <a:r>
              <a:rPr lang="en-US" altLang="ko-KR" sz="1000" b="1" dirty="0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 &lt;- </a:t>
            </a:r>
            <a:r>
              <a:rPr lang="en-US" altLang="ko-KR" sz="1000" b="1" dirty="0" err="1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xpathSApply</a:t>
            </a:r>
            <a:r>
              <a:rPr lang="en-US" altLang="ko-KR" sz="1000" b="1" dirty="0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(doc = </a:t>
            </a:r>
            <a:r>
              <a:rPr lang="en-US" altLang="ko-KR" sz="1000" b="1" dirty="0" err="1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html.parsed</a:t>
            </a:r>
            <a:r>
              <a:rPr lang="en-US" altLang="ko-KR" sz="1000" b="1" dirty="0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, path = "//div/div/div/p/span[1]", fun = </a:t>
            </a:r>
            <a:r>
              <a:rPr lang="en-US" altLang="ko-KR" sz="1000" b="1" dirty="0" err="1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xmlValue</a:t>
            </a:r>
            <a:r>
              <a:rPr lang="en-US" altLang="ko-KR" sz="1000" b="1" dirty="0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)</a:t>
            </a:r>
          </a:p>
          <a:p>
            <a:r>
              <a:rPr lang="en-US" altLang="ko-KR" sz="1000" b="1" dirty="0" err="1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ICML_Writer</a:t>
            </a:r>
            <a:r>
              <a:rPr lang="en-US" altLang="ko-KR" sz="1000" b="1" dirty="0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 &lt;- </a:t>
            </a:r>
            <a:r>
              <a:rPr lang="en-US" altLang="ko-KR" sz="1000" b="1" dirty="0" err="1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gsub</a:t>
            </a:r>
            <a:r>
              <a:rPr lang="en-US" altLang="ko-KR" sz="1000" b="1" dirty="0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(pattern = "\n", replacement = "", x = </a:t>
            </a:r>
            <a:r>
              <a:rPr lang="en-US" altLang="ko-KR" sz="1000" b="1" dirty="0" err="1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ICML_Writer</a:t>
            </a:r>
            <a:r>
              <a:rPr lang="en-US" altLang="ko-KR" sz="1000" b="1" dirty="0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)</a:t>
            </a:r>
          </a:p>
          <a:p>
            <a:r>
              <a:rPr lang="en-US" altLang="ko-KR" sz="1000" b="1" dirty="0" err="1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ICML_Writer</a:t>
            </a:r>
            <a:r>
              <a:rPr lang="en-US" altLang="ko-KR" sz="1000" b="1" dirty="0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 &lt;- </a:t>
            </a:r>
            <a:r>
              <a:rPr lang="en-US" altLang="ko-KR" sz="1000" b="1" dirty="0" err="1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gsub</a:t>
            </a:r>
            <a:r>
              <a:rPr lang="en-US" altLang="ko-KR" sz="1000" b="1" dirty="0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(pattern = "  ", replacement = "", x = </a:t>
            </a:r>
            <a:r>
              <a:rPr lang="en-US" altLang="ko-KR" sz="1000" b="1" dirty="0" err="1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ICML_Writer</a:t>
            </a:r>
            <a:r>
              <a:rPr lang="en-US" altLang="ko-KR" sz="1000" b="1" dirty="0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)</a:t>
            </a:r>
          </a:p>
          <a:p>
            <a:r>
              <a:rPr lang="en-US" altLang="ko-KR" sz="1000" b="1" dirty="0" err="1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ICML_Writer</a:t>
            </a:r>
            <a:r>
              <a:rPr lang="en-US" altLang="ko-KR" sz="1000" b="1" dirty="0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 &lt;- </a:t>
            </a:r>
            <a:r>
              <a:rPr lang="en-US" altLang="ko-KR" sz="1000" b="1" dirty="0" err="1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strsplit</a:t>
            </a:r>
            <a:r>
              <a:rPr lang="en-US" altLang="ko-KR" sz="1000" b="1" dirty="0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(x = </a:t>
            </a:r>
            <a:r>
              <a:rPr lang="en-US" altLang="ko-KR" sz="1000" b="1" dirty="0" err="1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ICML_Writer</a:t>
            </a:r>
            <a:r>
              <a:rPr lang="en-US" altLang="ko-KR" sz="1000" b="1" dirty="0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, split = ",             ")</a:t>
            </a:r>
          </a:p>
          <a:p>
            <a:r>
              <a:rPr lang="en-US" altLang="ko-KR" sz="1000" b="1" dirty="0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save(</a:t>
            </a:r>
            <a:r>
              <a:rPr lang="en-US" altLang="ko-KR" sz="1000" b="1" dirty="0" err="1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ICML_Writer</a:t>
            </a:r>
            <a:r>
              <a:rPr lang="en-US" altLang="ko-KR" sz="1000" b="1" dirty="0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, file = "</a:t>
            </a:r>
            <a:r>
              <a:rPr lang="en-US" altLang="ko-KR" sz="1000" b="1" dirty="0" err="1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ICML_Writer.RData</a:t>
            </a:r>
            <a:r>
              <a:rPr lang="en-US" altLang="ko-KR" sz="1000" b="1" dirty="0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")</a:t>
            </a:r>
          </a:p>
        </p:txBody>
      </p:sp>
      <p:pic>
        <p:nvPicPr>
          <p:cNvPr id="22" name="Picture 21" descr="A picture containing text, map&#13;&#10;&#13;&#10;Description automatically generated">
            <a:extLst>
              <a:ext uri="{FF2B5EF4-FFF2-40B4-BE49-F238E27FC236}">
                <a16:creationId xmlns:a16="http://schemas.microsoft.com/office/drawing/2014/main" id="{4E9EA3A0-B3E0-844B-82E6-C3F72A7AAED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73070" y="1884770"/>
            <a:ext cx="3548107" cy="2804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81586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2.22222E-6 L -0.20694 -0.00092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347" y="-46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37" grpId="0" animBg="1"/>
      <p:bldP spid="37" grpId="1" animBg="1"/>
      <p:bldP spid="39" grpId="0" animBg="1"/>
      <p:bldP spid="24" grpId="0"/>
      <p:bldP spid="24" grpId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505879" y="907971"/>
            <a:ext cx="7886700" cy="355600"/>
          </a:xfrm>
        </p:spPr>
        <p:txBody>
          <a:bodyPr/>
          <a:lstStyle/>
          <a:p>
            <a:r>
              <a:rPr lang="id-ID" sz="16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ICML(Internasional </a:t>
            </a:r>
            <a:r>
              <a:rPr lang="id-ID" sz="1600" dirty="0" err="1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Conference</a:t>
            </a:r>
            <a:r>
              <a:rPr lang="id-ID" sz="16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 </a:t>
            </a:r>
            <a:r>
              <a:rPr lang="id-ID" sz="1600" dirty="0" err="1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on</a:t>
            </a:r>
            <a:r>
              <a:rPr lang="id-ID" sz="16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 </a:t>
            </a:r>
            <a:r>
              <a:rPr lang="id-ID" sz="1600" dirty="0" err="1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Machine</a:t>
            </a:r>
            <a:r>
              <a:rPr lang="id-ID" sz="16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 </a:t>
            </a:r>
            <a:r>
              <a:rPr lang="id-ID" sz="1600" dirty="0" err="1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Learning</a:t>
            </a:r>
            <a:r>
              <a:rPr lang="id-ID" sz="16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2E289FB-173A-EC49-A861-7B3683A93990}"/>
              </a:ext>
            </a:extLst>
          </p:cNvPr>
          <p:cNvSpPr/>
          <p:nvPr/>
        </p:nvSpPr>
        <p:spPr>
          <a:xfrm>
            <a:off x="845920" y="3227249"/>
            <a:ext cx="3040280" cy="216976"/>
          </a:xfrm>
          <a:prstGeom prst="rect">
            <a:avLst/>
          </a:prstGeom>
          <a:solidFill>
            <a:srgbClr val="FFFF00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4CA91D0-F92F-7741-9894-AB0BB5A861AE}"/>
              </a:ext>
            </a:extLst>
          </p:cNvPr>
          <p:cNvSpPr/>
          <p:nvPr/>
        </p:nvSpPr>
        <p:spPr>
          <a:xfrm>
            <a:off x="845920" y="3425216"/>
            <a:ext cx="3040280" cy="216976"/>
          </a:xfrm>
          <a:prstGeom prst="rect">
            <a:avLst/>
          </a:prstGeom>
          <a:solidFill>
            <a:srgbClr val="FFFF00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58755CE-9DE3-454C-A7EE-9371B73C892D}"/>
              </a:ext>
            </a:extLst>
          </p:cNvPr>
          <p:cNvSpPr/>
          <p:nvPr/>
        </p:nvSpPr>
        <p:spPr>
          <a:xfrm>
            <a:off x="2478199" y="3654472"/>
            <a:ext cx="302044" cy="216976"/>
          </a:xfrm>
          <a:prstGeom prst="rect">
            <a:avLst/>
          </a:prstGeom>
          <a:solidFill>
            <a:srgbClr val="FFFF00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84127351-1332-0D4B-843F-136CF3611A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4531" y="0"/>
            <a:ext cx="7886700" cy="1325563"/>
          </a:xfrm>
        </p:spPr>
        <p:txBody>
          <a:bodyPr>
            <a:normAutofit/>
          </a:bodyPr>
          <a:lstStyle/>
          <a:p>
            <a:r>
              <a:rPr lang="ko-KR" altLang="en-US" sz="4000" dirty="0"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데이터 구조</a:t>
            </a:r>
            <a:endParaRPr lang="id-ID" sz="4000" dirty="0">
              <a:latin typeface="12LotteMartDreamBold" panose="02020603020101020101" pitchFamily="18" charset="-127"/>
              <a:ea typeface="12LotteMartDreamBold" panose="02020603020101020101" pitchFamily="18" charset="-127"/>
            </a:endParaRPr>
          </a:p>
        </p:txBody>
      </p:sp>
      <p:pic>
        <p:nvPicPr>
          <p:cNvPr id="12" name="Picture 11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CD27E4A3-1A4A-4141-8431-93F450A75A1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628" t="-1" r="-398"/>
          <a:stretch/>
        </p:blipFill>
        <p:spPr>
          <a:xfrm>
            <a:off x="185371" y="1684095"/>
            <a:ext cx="4386629" cy="34898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E5B94AB-45C6-A541-AC05-0CF2FD0A959D}"/>
              </a:ext>
            </a:extLst>
          </p:cNvPr>
          <p:cNvSpPr/>
          <p:nvPr/>
        </p:nvSpPr>
        <p:spPr>
          <a:xfrm>
            <a:off x="1140798" y="3316465"/>
            <a:ext cx="2473670" cy="108751"/>
          </a:xfrm>
          <a:prstGeom prst="rect">
            <a:avLst/>
          </a:prstGeom>
          <a:noFill/>
          <a:ln w="28575">
            <a:solidFill>
              <a:srgbClr val="2286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B5C8435-DA35-6343-ACBF-C325F263452B}"/>
              </a:ext>
            </a:extLst>
          </p:cNvPr>
          <p:cNvSpPr/>
          <p:nvPr/>
        </p:nvSpPr>
        <p:spPr>
          <a:xfrm>
            <a:off x="1140797" y="3654473"/>
            <a:ext cx="2076856" cy="108488"/>
          </a:xfrm>
          <a:prstGeom prst="rect">
            <a:avLst/>
          </a:prstGeom>
          <a:noFill/>
          <a:ln w="28575">
            <a:solidFill>
              <a:srgbClr val="2286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29CA91B-1A17-5741-85CF-CFE3A769C299}"/>
              </a:ext>
            </a:extLst>
          </p:cNvPr>
          <p:cNvSpPr/>
          <p:nvPr/>
        </p:nvSpPr>
        <p:spPr>
          <a:xfrm>
            <a:off x="1140797" y="4000812"/>
            <a:ext cx="1639446" cy="108488"/>
          </a:xfrm>
          <a:prstGeom prst="rect">
            <a:avLst/>
          </a:prstGeom>
          <a:noFill/>
          <a:ln w="28575">
            <a:solidFill>
              <a:srgbClr val="2286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85A0819-9A7B-EE4F-92A7-EACE41D93FE7}"/>
              </a:ext>
            </a:extLst>
          </p:cNvPr>
          <p:cNvSpPr/>
          <p:nvPr/>
        </p:nvSpPr>
        <p:spPr>
          <a:xfrm>
            <a:off x="1140797" y="4348899"/>
            <a:ext cx="1084818" cy="108488"/>
          </a:xfrm>
          <a:prstGeom prst="rect">
            <a:avLst/>
          </a:prstGeom>
          <a:noFill/>
          <a:ln w="28575">
            <a:solidFill>
              <a:srgbClr val="2286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97CF252-C9D3-3D4D-97F5-08926B7846F7}"/>
              </a:ext>
            </a:extLst>
          </p:cNvPr>
          <p:cNvSpPr/>
          <p:nvPr/>
        </p:nvSpPr>
        <p:spPr>
          <a:xfrm>
            <a:off x="1140797" y="4689141"/>
            <a:ext cx="1749052" cy="126777"/>
          </a:xfrm>
          <a:prstGeom prst="rect">
            <a:avLst/>
          </a:prstGeom>
          <a:noFill/>
          <a:ln w="28575">
            <a:solidFill>
              <a:srgbClr val="2286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F6BC614-A390-4B45-B2A3-619F0915A4F5}"/>
              </a:ext>
            </a:extLst>
          </p:cNvPr>
          <p:cNvSpPr/>
          <p:nvPr/>
        </p:nvSpPr>
        <p:spPr>
          <a:xfrm>
            <a:off x="1140796" y="5014214"/>
            <a:ext cx="1639445" cy="126776"/>
          </a:xfrm>
          <a:prstGeom prst="rect">
            <a:avLst/>
          </a:prstGeom>
          <a:noFill/>
          <a:ln w="28575">
            <a:solidFill>
              <a:srgbClr val="2286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C5714A0-38D2-644B-B171-0EE7C2031B69}"/>
              </a:ext>
            </a:extLst>
          </p:cNvPr>
          <p:cNvSpPr txBox="1"/>
          <p:nvPr/>
        </p:nvSpPr>
        <p:spPr>
          <a:xfrm>
            <a:off x="2952997" y="5426753"/>
            <a:ext cx="607886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err="1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ICML_Writer</a:t>
            </a:r>
            <a:r>
              <a:rPr lang="en-US" altLang="ko-KR" sz="1000" b="1" dirty="0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 &lt;- </a:t>
            </a:r>
            <a:r>
              <a:rPr lang="en-US" altLang="ko-KR" sz="1000" b="1" dirty="0" err="1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xpathSApply</a:t>
            </a:r>
            <a:r>
              <a:rPr lang="en-US" altLang="ko-KR" sz="1000" b="1" dirty="0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(doc = </a:t>
            </a:r>
            <a:r>
              <a:rPr lang="en-US" altLang="ko-KR" sz="1000" b="1" dirty="0" err="1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html.parsed</a:t>
            </a:r>
            <a:r>
              <a:rPr lang="en-US" altLang="ko-KR" sz="1000" b="1" dirty="0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, path = "//div/div/div/p/span[1]", fun = </a:t>
            </a:r>
            <a:r>
              <a:rPr lang="en-US" altLang="ko-KR" sz="1000" b="1" dirty="0" err="1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xmlValue</a:t>
            </a:r>
            <a:r>
              <a:rPr lang="en-US" altLang="ko-KR" sz="1000" b="1" dirty="0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)</a:t>
            </a:r>
          </a:p>
          <a:p>
            <a:r>
              <a:rPr lang="en-US" altLang="ko-KR" sz="1000" b="1" dirty="0" err="1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ICML_Writer</a:t>
            </a:r>
            <a:r>
              <a:rPr lang="en-US" altLang="ko-KR" sz="1000" b="1" dirty="0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 &lt;- </a:t>
            </a:r>
            <a:r>
              <a:rPr lang="en-US" altLang="ko-KR" sz="1000" b="1" dirty="0" err="1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gsub</a:t>
            </a:r>
            <a:r>
              <a:rPr lang="en-US" altLang="ko-KR" sz="1000" b="1" dirty="0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(pattern = "\n", replacement = "", x = </a:t>
            </a:r>
            <a:r>
              <a:rPr lang="en-US" altLang="ko-KR" sz="1000" b="1" dirty="0" err="1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ICML_Writer</a:t>
            </a:r>
            <a:r>
              <a:rPr lang="en-US" altLang="ko-KR" sz="1000" b="1" dirty="0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)</a:t>
            </a:r>
          </a:p>
          <a:p>
            <a:r>
              <a:rPr lang="en-US" altLang="ko-KR" sz="1000" b="1" dirty="0" err="1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ICML_Writer</a:t>
            </a:r>
            <a:r>
              <a:rPr lang="en-US" altLang="ko-KR" sz="1000" b="1" dirty="0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 &lt;- </a:t>
            </a:r>
            <a:r>
              <a:rPr lang="en-US" altLang="ko-KR" sz="1000" b="1" dirty="0" err="1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gsub</a:t>
            </a:r>
            <a:r>
              <a:rPr lang="en-US" altLang="ko-KR" sz="1000" b="1" dirty="0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(pattern = "  ", replacement = "", x = </a:t>
            </a:r>
            <a:r>
              <a:rPr lang="en-US" altLang="ko-KR" sz="1000" b="1" dirty="0" err="1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ICML_Writer</a:t>
            </a:r>
            <a:r>
              <a:rPr lang="en-US" altLang="ko-KR" sz="1000" b="1" dirty="0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)</a:t>
            </a:r>
          </a:p>
          <a:p>
            <a:r>
              <a:rPr lang="en-US" altLang="ko-KR" sz="1000" b="1" dirty="0" err="1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ICML_Writer</a:t>
            </a:r>
            <a:r>
              <a:rPr lang="en-US" altLang="ko-KR" sz="1000" b="1" dirty="0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 &lt;- </a:t>
            </a:r>
            <a:r>
              <a:rPr lang="en-US" altLang="ko-KR" sz="1000" b="1" dirty="0" err="1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strsplit</a:t>
            </a:r>
            <a:r>
              <a:rPr lang="en-US" altLang="ko-KR" sz="1000" b="1" dirty="0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(x = </a:t>
            </a:r>
            <a:r>
              <a:rPr lang="en-US" altLang="ko-KR" sz="1000" b="1" dirty="0" err="1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ICML_Writer</a:t>
            </a:r>
            <a:r>
              <a:rPr lang="en-US" altLang="ko-KR" sz="1000" b="1" dirty="0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, split = ",             ")</a:t>
            </a:r>
          </a:p>
          <a:p>
            <a:r>
              <a:rPr lang="en-US" altLang="ko-KR" sz="1000" b="1" dirty="0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save(</a:t>
            </a:r>
            <a:r>
              <a:rPr lang="en-US" altLang="ko-KR" sz="1000" b="1" dirty="0" err="1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ICML_Writer</a:t>
            </a:r>
            <a:r>
              <a:rPr lang="en-US" altLang="ko-KR" sz="1000" b="1" dirty="0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, file = "</a:t>
            </a:r>
            <a:r>
              <a:rPr lang="en-US" altLang="ko-KR" sz="1000" b="1" dirty="0" err="1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ICML_Writer.RData</a:t>
            </a:r>
            <a:r>
              <a:rPr lang="en-US" altLang="ko-KR" sz="1000" b="1" dirty="0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")</a:t>
            </a:r>
          </a:p>
        </p:txBody>
      </p:sp>
      <p:pic>
        <p:nvPicPr>
          <p:cNvPr id="22" name="Picture 21" descr="A picture containing text, map&#13;&#10;&#13;&#10;Description automatically generated">
            <a:extLst>
              <a:ext uri="{FF2B5EF4-FFF2-40B4-BE49-F238E27FC236}">
                <a16:creationId xmlns:a16="http://schemas.microsoft.com/office/drawing/2014/main" id="{4E9EA3A0-B3E0-844B-82E6-C3F72A7AAED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73070" y="1884770"/>
            <a:ext cx="3548107" cy="2804372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1CADC6F6-591A-254C-A12A-C6121718E256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dk1">
              <a:alpha val="87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/>
              <a:t>[1] "http://</a:t>
            </a:r>
            <a:r>
              <a:rPr lang="en-US" altLang="ko-KR" sz="1200" dirty="0" err="1"/>
              <a:t>proceedings.mlr.press</a:t>
            </a:r>
            <a:r>
              <a:rPr lang="en-US" altLang="ko-KR" sz="1200" dirty="0"/>
              <a:t>/v70/achab17a/achab17a.pdf"                                                               </a:t>
            </a:r>
          </a:p>
          <a:p>
            <a:r>
              <a:rPr lang="en-US" altLang="ko-KR" sz="1200" dirty="0"/>
              <a:t> [2] "_blank"                                                                                                               </a:t>
            </a:r>
          </a:p>
          <a:p>
            <a:r>
              <a:rPr lang="en-US" altLang="ko-KR" sz="1200" dirty="0"/>
              <a:t> [3] "</a:t>
            </a:r>
            <a:r>
              <a:rPr lang="en-US" altLang="ko-KR" sz="1200" dirty="0" err="1"/>
              <a:t>ga</a:t>
            </a:r>
            <a:r>
              <a:rPr lang="en-US" altLang="ko-KR" sz="1200" dirty="0"/>
              <a:t>('send', 'event', 'PDF Downloads', 'Download', http://</a:t>
            </a:r>
            <a:r>
              <a:rPr lang="en-US" altLang="ko-KR" sz="1200" dirty="0" err="1"/>
              <a:t>proceedings.mlr.press</a:t>
            </a:r>
            <a:r>
              <a:rPr lang="en-US" altLang="ko-KR" sz="1200" dirty="0"/>
              <a:t>/v70/achab17a/achab17a.pdf, 10);"        </a:t>
            </a:r>
          </a:p>
          <a:p>
            <a:r>
              <a:rPr lang="en-US" altLang="ko-KR" sz="1200" dirty="0"/>
              <a:t> [4] "http://</a:t>
            </a:r>
            <a:r>
              <a:rPr lang="en-US" altLang="ko-KR" sz="1200" dirty="0" err="1"/>
              <a:t>proceedings.mlr.press</a:t>
            </a:r>
            <a:r>
              <a:rPr lang="en-US" altLang="ko-KR" sz="1200" dirty="0"/>
              <a:t>/v70/acharya17a/acharya17a.pdf"                                                           </a:t>
            </a:r>
          </a:p>
          <a:p>
            <a:r>
              <a:rPr lang="en-US" altLang="ko-KR" sz="1200" dirty="0"/>
              <a:t> [5] "_blank"                                                                                                               </a:t>
            </a:r>
          </a:p>
          <a:p>
            <a:r>
              <a:rPr lang="en-US" altLang="ko-KR" sz="1200" dirty="0"/>
              <a:t> [6] "</a:t>
            </a:r>
            <a:r>
              <a:rPr lang="en-US" altLang="ko-KR" sz="1200" dirty="0" err="1"/>
              <a:t>ga</a:t>
            </a:r>
            <a:r>
              <a:rPr lang="en-US" altLang="ko-KR" sz="1200" dirty="0"/>
              <a:t>('send', 'event', 'PDF Downloads', 'Download', http://</a:t>
            </a:r>
            <a:r>
              <a:rPr lang="en-US" altLang="ko-KR" sz="1200" dirty="0" err="1"/>
              <a:t>proceedings.mlr.press</a:t>
            </a:r>
            <a:r>
              <a:rPr lang="en-US" altLang="ko-KR" sz="1200" dirty="0"/>
              <a:t>/v70/acharya17a/acharya17a.pdf, 10);"    </a:t>
            </a:r>
          </a:p>
          <a:p>
            <a:r>
              <a:rPr lang="en-US" altLang="ko-KR" sz="1200" dirty="0"/>
              <a:t> [7] "http://</a:t>
            </a:r>
            <a:r>
              <a:rPr lang="en-US" altLang="ko-KR" sz="1200" dirty="0" err="1"/>
              <a:t>proceedings.mlr.press</a:t>
            </a:r>
            <a:r>
              <a:rPr lang="en-US" altLang="ko-KR" sz="1200" dirty="0"/>
              <a:t>/v70/achiam17a/achiam17a.pdf"                                                             </a:t>
            </a:r>
          </a:p>
          <a:p>
            <a:r>
              <a:rPr lang="en-US" altLang="ko-KR" sz="1200" dirty="0"/>
              <a:t> [8] "_blank"                                                                                                               </a:t>
            </a:r>
          </a:p>
          <a:p>
            <a:r>
              <a:rPr lang="en-US" altLang="ko-KR" sz="1200" dirty="0"/>
              <a:t> [9] "</a:t>
            </a:r>
            <a:r>
              <a:rPr lang="en-US" altLang="ko-KR" sz="1200" dirty="0" err="1"/>
              <a:t>ga</a:t>
            </a:r>
            <a:r>
              <a:rPr lang="en-US" altLang="ko-KR" sz="1200" dirty="0"/>
              <a:t>('send', 'event', 'PDF Downloads', 'Download', http://</a:t>
            </a:r>
            <a:r>
              <a:rPr lang="en-US" altLang="ko-KR" sz="1200" dirty="0" err="1"/>
              <a:t>proceedings.mlr.press</a:t>
            </a:r>
            <a:r>
              <a:rPr lang="en-US" altLang="ko-KR" sz="1200" dirty="0"/>
              <a:t>/v70/achiam17a/achiam17a.pdf, 10);"      </a:t>
            </a:r>
          </a:p>
          <a:p>
            <a:r>
              <a:rPr lang="en-US" altLang="ko-KR" sz="1200" dirty="0"/>
              <a:t>[10] "http://</a:t>
            </a:r>
            <a:r>
              <a:rPr lang="en-US" altLang="ko-KR" sz="1200" dirty="0" err="1"/>
              <a:t>proceedings.mlr.press</a:t>
            </a:r>
            <a:r>
              <a:rPr lang="en-US" altLang="ko-KR" sz="1200" dirty="0"/>
              <a:t>/v70/agarwal17a/agarwal17a.pdf"                                                           </a:t>
            </a:r>
          </a:p>
          <a:p>
            <a:r>
              <a:rPr lang="en-US" altLang="ko-KR" sz="1200" dirty="0"/>
              <a:t>[11] "_blank"                                                                                                               </a:t>
            </a:r>
          </a:p>
          <a:p>
            <a:r>
              <a:rPr lang="en-US" altLang="ko-KR" sz="1200" dirty="0"/>
              <a:t>[12] "</a:t>
            </a:r>
            <a:r>
              <a:rPr lang="en-US" altLang="ko-KR" sz="1200" dirty="0" err="1"/>
              <a:t>ga</a:t>
            </a:r>
            <a:r>
              <a:rPr lang="en-US" altLang="ko-KR" sz="1200" dirty="0"/>
              <a:t>('send', 'event', 'PDF Downloads', 'Download', http://</a:t>
            </a:r>
            <a:r>
              <a:rPr lang="en-US" altLang="ko-KR" sz="1200" dirty="0" err="1"/>
              <a:t>proceedings.mlr.press</a:t>
            </a:r>
            <a:r>
              <a:rPr lang="en-US" altLang="ko-KR" sz="1200" dirty="0"/>
              <a:t>/v70/agarwal17a/agarwal17a.pdf, 10);"    </a:t>
            </a:r>
          </a:p>
          <a:p>
            <a:r>
              <a:rPr lang="en-US" altLang="ko-KR" sz="1200" dirty="0"/>
              <a:t>[13] "http://</a:t>
            </a:r>
            <a:r>
              <a:rPr lang="en-US" altLang="ko-KR" sz="1200" dirty="0" err="1"/>
              <a:t>proceedings.mlr.press</a:t>
            </a:r>
            <a:r>
              <a:rPr lang="en-US" altLang="ko-KR" sz="1200" dirty="0"/>
              <a:t>/v70/akrour17a/akrour17a.pdf"                                                             </a:t>
            </a:r>
          </a:p>
          <a:p>
            <a:r>
              <a:rPr lang="en-US" altLang="ko-KR" sz="1200" dirty="0"/>
              <a:t>[14] "_blank"                                                                                                               </a:t>
            </a:r>
          </a:p>
          <a:p>
            <a:r>
              <a:rPr lang="en-US" altLang="ko-KR" sz="1200" dirty="0"/>
              <a:t>[15] "</a:t>
            </a:r>
            <a:r>
              <a:rPr lang="en-US" altLang="ko-KR" sz="1200" dirty="0" err="1"/>
              <a:t>ga</a:t>
            </a:r>
            <a:r>
              <a:rPr lang="en-US" altLang="ko-KR" sz="1200" dirty="0"/>
              <a:t>('send', 'event', 'PDF Downloads', 'Download', http://</a:t>
            </a:r>
            <a:r>
              <a:rPr lang="en-US" altLang="ko-KR" sz="1200" dirty="0" err="1"/>
              <a:t>proceedings.mlr.press</a:t>
            </a:r>
            <a:r>
              <a:rPr lang="en-US" altLang="ko-KR" sz="1200" dirty="0"/>
              <a:t>/v70/akrour17a/akrour17a.pdf, 10);"      </a:t>
            </a:r>
          </a:p>
          <a:p>
            <a:r>
              <a:rPr lang="en-US" altLang="ko-KR" sz="1200" dirty="0"/>
              <a:t>[16] "http://</a:t>
            </a:r>
            <a:r>
              <a:rPr lang="en-US" altLang="ko-KR" sz="1200" dirty="0" err="1"/>
              <a:t>proceedings.mlr.press</a:t>
            </a:r>
            <a:r>
              <a:rPr lang="en-US" altLang="ko-KR" sz="1200" dirty="0"/>
              <a:t>/v70/aksoylar17a/aksoylar17a.pdf"</a:t>
            </a:r>
          </a:p>
          <a:p>
            <a:r>
              <a:rPr lang="en-US" altLang="ko-KR" sz="1200" dirty="0"/>
              <a:t> </a:t>
            </a:r>
          </a:p>
          <a:p>
            <a:r>
              <a:rPr lang="ko-KR" altLang="en-US" sz="1200" b="1" dirty="0"/>
              <a:t>추출 및 처리 결과</a:t>
            </a:r>
            <a:endParaRPr lang="en-US" altLang="ko-KR" sz="1200" b="1" dirty="0"/>
          </a:p>
          <a:p>
            <a:endParaRPr lang="en-US" sz="1200" dirty="0"/>
          </a:p>
          <a:p>
            <a:r>
              <a:rPr lang="en-US" sz="1200" dirty="0">
                <a:solidFill>
                  <a:srgbClr val="FFFF00"/>
                </a:solidFill>
              </a:rPr>
              <a:t> [1] "http://</a:t>
            </a:r>
            <a:r>
              <a:rPr lang="en-US" sz="1200" dirty="0" err="1">
                <a:solidFill>
                  <a:srgbClr val="FFFF00"/>
                </a:solidFill>
              </a:rPr>
              <a:t>proceedings.mlr.press</a:t>
            </a:r>
            <a:r>
              <a:rPr lang="en-US" sz="1200" dirty="0">
                <a:solidFill>
                  <a:srgbClr val="FFFF00"/>
                </a:solidFill>
              </a:rPr>
              <a:t>/v70/achab17a/achab17a.pdf"        </a:t>
            </a:r>
          </a:p>
          <a:p>
            <a:r>
              <a:rPr lang="en-US" sz="1200" dirty="0">
                <a:solidFill>
                  <a:srgbClr val="FFFF00"/>
                </a:solidFill>
              </a:rPr>
              <a:t> [2] "http://</a:t>
            </a:r>
            <a:r>
              <a:rPr lang="en-US" sz="1200" dirty="0" err="1">
                <a:solidFill>
                  <a:srgbClr val="FFFF00"/>
                </a:solidFill>
              </a:rPr>
              <a:t>proceedings.mlr.press</a:t>
            </a:r>
            <a:r>
              <a:rPr lang="en-US" sz="1200" dirty="0">
                <a:solidFill>
                  <a:srgbClr val="FFFF00"/>
                </a:solidFill>
              </a:rPr>
              <a:t>/v70/acharya17a/acharya17a.pdf"    </a:t>
            </a:r>
          </a:p>
          <a:p>
            <a:r>
              <a:rPr lang="en-US" sz="1200" dirty="0">
                <a:solidFill>
                  <a:srgbClr val="FFFF00"/>
                </a:solidFill>
              </a:rPr>
              <a:t> [3] "http://</a:t>
            </a:r>
            <a:r>
              <a:rPr lang="en-US" sz="1200" dirty="0" err="1">
                <a:solidFill>
                  <a:srgbClr val="FFFF00"/>
                </a:solidFill>
              </a:rPr>
              <a:t>proceedings.mlr.press</a:t>
            </a:r>
            <a:r>
              <a:rPr lang="en-US" sz="1200" dirty="0">
                <a:solidFill>
                  <a:srgbClr val="FFFF00"/>
                </a:solidFill>
              </a:rPr>
              <a:t>/v70/achiam17a/achiam17a.pdf"      </a:t>
            </a:r>
          </a:p>
          <a:p>
            <a:r>
              <a:rPr lang="en-US" sz="1200" dirty="0">
                <a:solidFill>
                  <a:srgbClr val="FFFF00"/>
                </a:solidFill>
              </a:rPr>
              <a:t> [4] "http://</a:t>
            </a:r>
            <a:r>
              <a:rPr lang="en-US" sz="1200" dirty="0" err="1">
                <a:solidFill>
                  <a:srgbClr val="FFFF00"/>
                </a:solidFill>
              </a:rPr>
              <a:t>proceedings.mlr.press</a:t>
            </a:r>
            <a:r>
              <a:rPr lang="en-US" sz="1200" dirty="0">
                <a:solidFill>
                  <a:srgbClr val="FFFF00"/>
                </a:solidFill>
              </a:rPr>
              <a:t>/v70/agarwal17a/agarwal17a.pdf"    </a:t>
            </a:r>
          </a:p>
          <a:p>
            <a:r>
              <a:rPr lang="en-US" sz="1200" dirty="0">
                <a:solidFill>
                  <a:srgbClr val="FFFF00"/>
                </a:solidFill>
              </a:rPr>
              <a:t> [5] "http://</a:t>
            </a:r>
            <a:r>
              <a:rPr lang="en-US" sz="1200" dirty="0" err="1">
                <a:solidFill>
                  <a:srgbClr val="FFFF00"/>
                </a:solidFill>
              </a:rPr>
              <a:t>proceedings.mlr.press</a:t>
            </a:r>
            <a:r>
              <a:rPr lang="en-US" sz="1200" dirty="0">
                <a:solidFill>
                  <a:srgbClr val="FFFF00"/>
                </a:solidFill>
              </a:rPr>
              <a:t>/v70/akrour17a/akrour17a.pdf"      </a:t>
            </a:r>
          </a:p>
          <a:p>
            <a:r>
              <a:rPr lang="en-US" sz="1200" dirty="0">
                <a:solidFill>
                  <a:srgbClr val="FFFF00"/>
                </a:solidFill>
              </a:rPr>
              <a:t> [6] "http://</a:t>
            </a:r>
            <a:r>
              <a:rPr lang="en-US" sz="1200" dirty="0" err="1">
                <a:solidFill>
                  <a:srgbClr val="FFFF00"/>
                </a:solidFill>
              </a:rPr>
              <a:t>proceedings.mlr.press</a:t>
            </a:r>
            <a:r>
              <a:rPr lang="en-US" sz="1200" dirty="0">
                <a:solidFill>
                  <a:srgbClr val="FFFF00"/>
                </a:solidFill>
              </a:rPr>
              <a:t>/v70/aksoylar17a/aksoylar17a.pdf"  </a:t>
            </a:r>
          </a:p>
          <a:p>
            <a:r>
              <a:rPr lang="en-US" sz="1200" dirty="0">
                <a:solidFill>
                  <a:srgbClr val="FFFF00"/>
                </a:solidFill>
              </a:rPr>
              <a:t> [7] "http://</a:t>
            </a:r>
            <a:r>
              <a:rPr lang="en-US" sz="1200" dirty="0" err="1">
                <a:solidFill>
                  <a:srgbClr val="FFFF00"/>
                </a:solidFill>
              </a:rPr>
              <a:t>proceedings.mlr.press</a:t>
            </a:r>
            <a:r>
              <a:rPr lang="en-US" sz="1200" dirty="0">
                <a:solidFill>
                  <a:srgbClr val="FFFF00"/>
                </a:solidFill>
              </a:rPr>
              <a:t>/v70/alaa17a/alaa17a.pdf"          </a:t>
            </a:r>
          </a:p>
          <a:p>
            <a:r>
              <a:rPr lang="en-US" sz="1200" dirty="0">
                <a:solidFill>
                  <a:srgbClr val="FFFF00"/>
                </a:solidFill>
              </a:rPr>
              <a:t> [8] "http://</a:t>
            </a:r>
            <a:r>
              <a:rPr lang="en-US" sz="1200" dirty="0" err="1">
                <a:solidFill>
                  <a:srgbClr val="FFFF00"/>
                </a:solidFill>
              </a:rPr>
              <a:t>proceedings.mlr.press</a:t>
            </a:r>
            <a:r>
              <a:rPr lang="en-US" sz="1200" dirty="0">
                <a:solidFill>
                  <a:srgbClr val="FFFF00"/>
                </a:solidFill>
              </a:rPr>
              <a:t>/v70/ali17a/ali17a.pdf"            </a:t>
            </a:r>
          </a:p>
          <a:p>
            <a:r>
              <a:rPr lang="en-US" sz="1200" dirty="0">
                <a:solidFill>
                  <a:srgbClr val="FFFF00"/>
                </a:solidFill>
              </a:rPr>
              <a:t> [9] "http://</a:t>
            </a:r>
            <a:r>
              <a:rPr lang="en-US" sz="1200" dirty="0" err="1">
                <a:solidFill>
                  <a:srgbClr val="FFFF00"/>
                </a:solidFill>
              </a:rPr>
              <a:t>proceedings.mlr.press</a:t>
            </a:r>
            <a:r>
              <a:rPr lang="en-US" sz="1200" dirty="0">
                <a:solidFill>
                  <a:srgbClr val="FFFF00"/>
                </a:solidFill>
              </a:rPr>
              <a:t>/v70/allamanis17a/allamanis17a.pdf"</a:t>
            </a:r>
          </a:p>
          <a:p>
            <a:r>
              <a:rPr lang="en-US" sz="1200" dirty="0">
                <a:solidFill>
                  <a:srgbClr val="FFFF00"/>
                </a:solidFill>
              </a:rPr>
              <a:t>[10] "http://</a:t>
            </a:r>
            <a:r>
              <a:rPr lang="en-US" sz="1200" dirty="0" err="1">
                <a:solidFill>
                  <a:srgbClr val="FFFF00"/>
                </a:solidFill>
              </a:rPr>
              <a:t>proceedings.mlr.press</a:t>
            </a:r>
            <a:r>
              <a:rPr lang="en-US" sz="1200" dirty="0">
                <a:solidFill>
                  <a:srgbClr val="FFFF00"/>
                </a:solidFill>
              </a:rPr>
              <a:t>/v70/allen-zhu17a/allen-zhu17a.pdf"</a:t>
            </a:r>
          </a:p>
        </p:txBody>
      </p:sp>
    </p:spTree>
    <p:extLst>
      <p:ext uri="{BB962C8B-B14F-4D97-AF65-F5344CB8AC3E}">
        <p14:creationId xmlns:p14="http://schemas.microsoft.com/office/powerpoint/2010/main" val="361918514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2.22222E-6 L -0.20694 -0.00092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347" y="-46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37" grpId="0" animBg="1"/>
      <p:bldP spid="37" grpId="1" animBg="1"/>
      <p:bldP spid="39" grpId="0" animBg="1"/>
      <p:bldP spid="24" grpId="0"/>
      <p:bldP spid="24" grpId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>
            <a:normAutofit/>
          </a:bodyPr>
          <a:lstStyle/>
          <a:p>
            <a:r>
              <a:rPr lang="ko-KR" altLang="en-US" sz="4000" dirty="0"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데이터 시각화</a:t>
            </a:r>
            <a:endParaRPr lang="id-ID" sz="4000" dirty="0">
              <a:latin typeface="12LotteMartDreamBold" panose="02020603020101020101" pitchFamily="18" charset="-127"/>
              <a:ea typeface="12LotteMartDreamBold" panose="02020603020101020101" pitchFamily="18" charset="-127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C25A4-3C61-4B42-BD00-540179DCC986}" type="slidenum">
              <a:rPr lang="id-ID" smtClean="0"/>
              <a:pPr/>
              <a:t>26</a:t>
            </a:fld>
            <a:endParaRPr lang="id-ID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8409E78-1DB1-E34D-AAEC-20D15110C3E9}"/>
              </a:ext>
            </a:extLst>
          </p:cNvPr>
          <p:cNvSpPr txBox="1">
            <a:spLocks/>
          </p:cNvSpPr>
          <p:nvPr/>
        </p:nvSpPr>
        <p:spPr>
          <a:xfrm>
            <a:off x="505879" y="907971"/>
            <a:ext cx="7886700" cy="3556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논문 제목의 단어에 대한 빈도수 및 </a:t>
            </a:r>
            <a:r>
              <a:rPr lang="en-US" altLang="ko-KR" sz="1600" dirty="0" err="1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WordCloud</a:t>
            </a:r>
            <a:endParaRPr lang="id-ID" sz="1600" dirty="0">
              <a:latin typeface="12LotteMartDreamLight" panose="02020603020101020101" pitchFamily="18" charset="-127"/>
              <a:ea typeface="12LotteMartDreamLight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CDC809-0158-A642-A960-9029C698184E}"/>
              </a:ext>
            </a:extLst>
          </p:cNvPr>
          <p:cNvSpPr txBox="1"/>
          <p:nvPr/>
        </p:nvSpPr>
        <p:spPr>
          <a:xfrm>
            <a:off x="5027260" y="1931152"/>
            <a:ext cx="383495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 b="1" dirty="0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[[:digit:]] </a:t>
            </a:r>
            <a:r>
              <a:rPr lang="ko-KR" altLang="en-US" sz="1000" b="1" dirty="0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정규 표현식을 이용하여 숫자 제거</a:t>
            </a:r>
            <a:endParaRPr lang="en-US" altLang="ko-KR" sz="1000" b="1" dirty="0">
              <a:solidFill>
                <a:srgbClr val="414141"/>
              </a:solidFill>
              <a:latin typeface="12LotteMartDreamBold" panose="02020603020101020101" pitchFamily="18" charset="-127"/>
              <a:ea typeface="12LotteMartDreamBold" panose="02020603020101020101" pitchFamily="18" charset="-127"/>
            </a:endParaRPr>
          </a:p>
          <a:p>
            <a:pPr marL="228600" indent="-228600">
              <a:buAutoNum type="arabicPeriod"/>
            </a:pPr>
            <a:r>
              <a:rPr lang="en-US" altLang="ko-KR" sz="1000" b="1" dirty="0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[[:</a:t>
            </a:r>
            <a:r>
              <a:rPr lang="en-US" altLang="ko-KR" sz="1000" b="1" dirty="0" err="1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punct</a:t>
            </a:r>
            <a:r>
              <a:rPr lang="en-US" altLang="ko-KR" sz="1000" b="1" dirty="0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:]] </a:t>
            </a:r>
            <a:r>
              <a:rPr lang="ko-KR" altLang="en-US" sz="1000" b="1" dirty="0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정규 표현식을 이용하여 문장부호 제거</a:t>
            </a:r>
            <a:endParaRPr lang="en-US" altLang="ko-KR" sz="1000" b="1" dirty="0">
              <a:solidFill>
                <a:srgbClr val="414141"/>
              </a:solidFill>
              <a:latin typeface="12LotteMartDreamBold" panose="02020603020101020101" pitchFamily="18" charset="-127"/>
              <a:ea typeface="12LotteMartDreamBold" panose="02020603020101020101" pitchFamily="18" charset="-127"/>
            </a:endParaRPr>
          </a:p>
          <a:p>
            <a:pPr marL="228600" indent="-228600">
              <a:buAutoNum type="arabicPeriod"/>
            </a:pPr>
            <a:r>
              <a:rPr lang="en-US" altLang="ko-KR" sz="1000" b="1" dirty="0" err="1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Tolower</a:t>
            </a:r>
            <a:r>
              <a:rPr lang="ko-KR" altLang="en-US" sz="1000" b="1" dirty="0" err="1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를</a:t>
            </a:r>
            <a:r>
              <a:rPr lang="ko-KR" altLang="en-US" sz="1000" b="1" dirty="0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 이용하여 소문자 통일</a:t>
            </a:r>
            <a:endParaRPr lang="en-US" altLang="ko-KR" sz="1000" b="1" dirty="0">
              <a:solidFill>
                <a:srgbClr val="414141"/>
              </a:solidFill>
              <a:latin typeface="12LotteMartDreamBold" panose="02020603020101020101" pitchFamily="18" charset="-127"/>
              <a:ea typeface="12LotteMartDreamBold" panose="02020603020101020101" pitchFamily="18" charset="-127"/>
            </a:endParaRPr>
          </a:p>
          <a:p>
            <a:pPr marL="228600" indent="-228600">
              <a:buAutoNum type="arabicPeriod"/>
            </a:pPr>
            <a:r>
              <a:rPr lang="en-US" altLang="ko-KR" sz="1000" b="1" dirty="0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For </a:t>
            </a:r>
            <a:r>
              <a:rPr lang="ko-KR" altLang="en-US" sz="1000" b="1" dirty="0" err="1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반복문을</a:t>
            </a:r>
            <a:r>
              <a:rPr lang="ko-KR" altLang="en-US" sz="1000" b="1" dirty="0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 이용하여</a:t>
            </a:r>
            <a:r>
              <a:rPr lang="en-US" altLang="ko-KR" sz="1000" b="1" dirty="0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,</a:t>
            </a:r>
            <a:r>
              <a:rPr lang="ko-KR" altLang="en-US" sz="1000" b="1" dirty="0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 여러 개의 논문 제목을 </a:t>
            </a:r>
            <a:r>
              <a:rPr lang="en-US" altLang="ko-KR" sz="1000" b="1" dirty="0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1</a:t>
            </a:r>
            <a:r>
              <a:rPr lang="ko-KR" altLang="en-US" sz="1000" b="1" dirty="0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개의 벡터로 표현</a:t>
            </a:r>
            <a:endParaRPr lang="en-US" altLang="ko-KR" sz="1000" b="1" dirty="0">
              <a:solidFill>
                <a:srgbClr val="414141"/>
              </a:solidFill>
              <a:latin typeface="12LotteMartDreamBold" panose="02020603020101020101" pitchFamily="18" charset="-127"/>
              <a:ea typeface="12LotteMartDreamBold" panose="02020603020101020101" pitchFamily="18" charset="-127"/>
            </a:endParaRPr>
          </a:p>
          <a:p>
            <a:pPr marL="228600" indent="-228600">
              <a:buAutoNum type="arabicPeriod"/>
            </a:pPr>
            <a:r>
              <a:rPr lang="en-US" altLang="ko-KR" sz="1000" b="1" dirty="0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Tm (Text Mining)</a:t>
            </a:r>
            <a:r>
              <a:rPr lang="ko-KR" altLang="en-US" sz="1000" b="1" dirty="0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 패키지를 이용하여 </a:t>
            </a:r>
            <a:r>
              <a:rPr lang="ko-KR" altLang="en-US" sz="1000" b="1" dirty="0" err="1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영여</a:t>
            </a:r>
            <a:r>
              <a:rPr lang="ko-KR" altLang="en-US" sz="1000" b="1" dirty="0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 </a:t>
            </a:r>
            <a:r>
              <a:rPr lang="ko-KR" altLang="en-US" sz="1000" b="1" dirty="0" err="1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불용어</a:t>
            </a:r>
            <a:r>
              <a:rPr lang="ko-KR" altLang="en-US" sz="1000" b="1" dirty="0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 제거</a:t>
            </a:r>
            <a:endParaRPr lang="en-US" altLang="ko-KR" sz="1000" b="1" dirty="0">
              <a:solidFill>
                <a:srgbClr val="414141"/>
              </a:solidFill>
              <a:latin typeface="12LotteMartDreamBold" panose="02020603020101020101" pitchFamily="18" charset="-127"/>
              <a:ea typeface="12LotteMartDreamBold" panose="02020603020101020101" pitchFamily="18" charset="-127"/>
            </a:endParaRPr>
          </a:p>
          <a:p>
            <a:pPr marL="228600" indent="-228600">
              <a:buAutoNum type="arabicPeriod"/>
            </a:pPr>
            <a:r>
              <a:rPr lang="ko-KR" altLang="en-US" sz="1000" b="1" dirty="0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결과값 반환</a:t>
            </a:r>
            <a:endParaRPr lang="en-US" altLang="ko-KR" sz="1000" b="1" dirty="0">
              <a:solidFill>
                <a:srgbClr val="414141"/>
              </a:solidFill>
              <a:latin typeface="12LotteMartDreamBold" panose="02020603020101020101" pitchFamily="18" charset="-127"/>
              <a:ea typeface="12LotteMartDreamBold" panose="02020603020101020101" pitchFamily="18" charset="-127"/>
            </a:endParaRPr>
          </a:p>
          <a:p>
            <a:pPr marL="228600" indent="-228600">
              <a:buAutoNum type="arabicPeriod"/>
            </a:pPr>
            <a:endParaRPr lang="en-US" altLang="ko-KR" sz="1000" b="1" dirty="0">
              <a:solidFill>
                <a:srgbClr val="414141"/>
              </a:solidFill>
              <a:latin typeface="12LotteMartDreamBold" panose="02020603020101020101" pitchFamily="18" charset="-127"/>
              <a:ea typeface="12LotteMartDreamBold" panose="02020603020101020101" pitchFamily="18" charset="-127"/>
            </a:endParaRPr>
          </a:p>
          <a:p>
            <a:pPr marL="228600" indent="-228600">
              <a:buAutoNum type="arabicPeriod"/>
            </a:pPr>
            <a:endParaRPr lang="en-US" altLang="ko-KR" sz="1000" b="1" dirty="0">
              <a:solidFill>
                <a:srgbClr val="414141"/>
              </a:solidFill>
              <a:latin typeface="12LotteMartDreamBold" panose="02020603020101020101" pitchFamily="18" charset="-127"/>
              <a:ea typeface="12LotteMartDreamBold" panose="02020603020101020101" pitchFamily="18" charset="-127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F626B10-3E62-4E4C-B23B-DB43A9D5F560}"/>
              </a:ext>
            </a:extLst>
          </p:cNvPr>
          <p:cNvSpPr/>
          <p:nvPr/>
        </p:nvSpPr>
        <p:spPr>
          <a:xfrm>
            <a:off x="448728" y="1793992"/>
            <a:ext cx="7808303" cy="25622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/>
              <a:t>Name_Frequency</a:t>
            </a:r>
            <a:r>
              <a:rPr lang="en-US" sz="1200" dirty="0"/>
              <a:t> &lt;- function(x){</a:t>
            </a:r>
          </a:p>
          <a:p>
            <a:r>
              <a:rPr lang="en-US" sz="1200" dirty="0"/>
              <a:t>  data &lt;- </a:t>
            </a:r>
            <a:r>
              <a:rPr lang="en-US" sz="1200" dirty="0" err="1"/>
              <a:t>gsub</a:t>
            </a:r>
            <a:r>
              <a:rPr lang="en-US" sz="1200" dirty="0"/>
              <a:t>(pattern = "[[:digit:]]", replacement = "", x = x)</a:t>
            </a:r>
          </a:p>
          <a:p>
            <a:r>
              <a:rPr lang="en-US" sz="1200" dirty="0"/>
              <a:t>  data &lt;- </a:t>
            </a:r>
            <a:r>
              <a:rPr lang="en-US" sz="1200" dirty="0" err="1"/>
              <a:t>gsub</a:t>
            </a:r>
            <a:r>
              <a:rPr lang="en-US" sz="1200" dirty="0"/>
              <a:t>(pattern = "[[:</a:t>
            </a:r>
            <a:r>
              <a:rPr lang="en-US" sz="1200" dirty="0" err="1"/>
              <a:t>punct</a:t>
            </a:r>
            <a:r>
              <a:rPr lang="en-US" sz="1200" dirty="0"/>
              <a:t>:]]", replacement = "", x = data)</a:t>
            </a:r>
          </a:p>
          <a:p>
            <a:r>
              <a:rPr lang="en-US" sz="1200" dirty="0"/>
              <a:t>  data &lt;- </a:t>
            </a:r>
            <a:r>
              <a:rPr lang="en-US" sz="1200" dirty="0" err="1"/>
              <a:t>tolower</a:t>
            </a:r>
            <a:r>
              <a:rPr lang="en-US" sz="1200" dirty="0"/>
              <a:t>(data)</a:t>
            </a:r>
          </a:p>
          <a:p>
            <a:r>
              <a:rPr lang="en-US" sz="1200" dirty="0"/>
              <a:t>  for (</a:t>
            </a:r>
            <a:r>
              <a:rPr lang="en-US" sz="1200" dirty="0" err="1"/>
              <a:t>i</a:t>
            </a:r>
            <a:r>
              <a:rPr lang="en-US" sz="1200" dirty="0"/>
              <a:t> in (1:length(data))){</a:t>
            </a:r>
          </a:p>
          <a:p>
            <a:r>
              <a:rPr lang="en-US" sz="1200" dirty="0"/>
              <a:t>    temp = paste(data[</a:t>
            </a:r>
            <a:r>
              <a:rPr lang="en-US" sz="1200" dirty="0" err="1"/>
              <a:t>i</a:t>
            </a:r>
            <a:r>
              <a:rPr lang="en-US" sz="1200" dirty="0"/>
              <a:t>], data[</a:t>
            </a:r>
            <a:r>
              <a:rPr lang="en-US" sz="1200" dirty="0" err="1"/>
              <a:t>i</a:t>
            </a:r>
            <a:r>
              <a:rPr lang="en-US" sz="1200" dirty="0"/>
              <a:t> + 1])</a:t>
            </a:r>
          </a:p>
          <a:p>
            <a:r>
              <a:rPr lang="en-US" sz="1200" dirty="0"/>
              <a:t>    data[i+1] = temp}</a:t>
            </a:r>
          </a:p>
          <a:p>
            <a:r>
              <a:rPr lang="en-US" sz="1200" dirty="0"/>
              <a:t>  if(!require("tm")) </a:t>
            </a:r>
            <a:r>
              <a:rPr lang="en-US" sz="1200" dirty="0" err="1"/>
              <a:t>install.packages</a:t>
            </a:r>
            <a:r>
              <a:rPr lang="en-US" sz="1200" dirty="0"/>
              <a:t>("tm") ; library(tm)</a:t>
            </a:r>
          </a:p>
          <a:p>
            <a:r>
              <a:rPr lang="en-US" sz="1200" dirty="0"/>
              <a:t>  corpus &lt;- </a:t>
            </a:r>
            <a:r>
              <a:rPr lang="en-US" sz="1200" dirty="0" err="1"/>
              <a:t>VCorpus</a:t>
            </a:r>
            <a:r>
              <a:rPr lang="en-US" sz="1200" dirty="0"/>
              <a:t>(</a:t>
            </a:r>
            <a:r>
              <a:rPr lang="en-US" sz="1200" dirty="0" err="1"/>
              <a:t>VectorSource</a:t>
            </a:r>
            <a:r>
              <a:rPr lang="en-US" sz="1200" dirty="0"/>
              <a:t>(temp)) # Corpus in memory</a:t>
            </a:r>
          </a:p>
          <a:p>
            <a:r>
              <a:rPr lang="en-US" sz="1200" dirty="0"/>
              <a:t>  result &lt;- </a:t>
            </a:r>
            <a:r>
              <a:rPr lang="en-US" sz="1200" dirty="0" err="1"/>
              <a:t>tm_map</a:t>
            </a:r>
            <a:r>
              <a:rPr lang="en-US" sz="1200" dirty="0"/>
              <a:t>(corpus, </a:t>
            </a:r>
            <a:r>
              <a:rPr lang="en-US" sz="1200" dirty="0" err="1"/>
              <a:t>removeWords</a:t>
            </a:r>
            <a:r>
              <a:rPr lang="en-US" sz="1200" dirty="0"/>
              <a:t>, </a:t>
            </a:r>
            <a:r>
              <a:rPr lang="en-US" sz="1200" dirty="0" err="1"/>
              <a:t>stopwords</a:t>
            </a:r>
            <a:r>
              <a:rPr lang="en-US" sz="1200" dirty="0"/>
              <a:t>(kind = "</a:t>
            </a:r>
            <a:r>
              <a:rPr lang="en-US" sz="1200" dirty="0" err="1"/>
              <a:t>en</a:t>
            </a:r>
            <a:r>
              <a:rPr lang="en-US" sz="1200" dirty="0"/>
              <a:t>")) # remove </a:t>
            </a:r>
            <a:r>
              <a:rPr lang="en-US" sz="1200" dirty="0" err="1"/>
              <a:t>stopwords</a:t>
            </a:r>
            <a:r>
              <a:rPr lang="en-US" sz="1200" dirty="0"/>
              <a:t> [type = "English"]</a:t>
            </a:r>
          </a:p>
          <a:p>
            <a:r>
              <a:rPr lang="en-US" sz="1200" dirty="0"/>
              <a:t>  result &lt;- </a:t>
            </a:r>
            <a:r>
              <a:rPr lang="en-US" sz="1200" dirty="0" err="1"/>
              <a:t>as.character</a:t>
            </a:r>
            <a:r>
              <a:rPr lang="en-US" sz="1200" dirty="0"/>
              <a:t>(result[[1]])</a:t>
            </a:r>
          </a:p>
          <a:p>
            <a:r>
              <a:rPr lang="en-US" sz="1200" dirty="0"/>
              <a:t>  return(result)</a:t>
            </a:r>
          </a:p>
          <a:p>
            <a:r>
              <a:rPr lang="en-US" sz="1200" dirty="0"/>
              <a:t>}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F90C77-C661-5B4C-BF2D-60CB3DE156FE}"/>
              </a:ext>
            </a:extLst>
          </p:cNvPr>
          <p:cNvSpPr txBox="1"/>
          <p:nvPr/>
        </p:nvSpPr>
        <p:spPr>
          <a:xfrm>
            <a:off x="1538100" y="5143504"/>
            <a:ext cx="60677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1" dirty="0" err="1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스크레이핑</a:t>
            </a:r>
            <a:r>
              <a:rPr lang="ko-KR" altLang="en-US" sz="1800" b="1" dirty="0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 한 제목들에 대해 </a:t>
            </a:r>
            <a:r>
              <a:rPr lang="ko-KR" altLang="en-US" sz="1800" b="1" dirty="0">
                <a:solidFill>
                  <a:srgbClr val="2286C4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공통으로 처리</a:t>
            </a:r>
            <a:r>
              <a:rPr lang="ko-KR" altLang="en-US" sz="1800" b="1" dirty="0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하기 위해</a:t>
            </a:r>
            <a:endParaRPr lang="en-US" altLang="ko-KR" sz="1800" b="1" dirty="0">
              <a:solidFill>
                <a:srgbClr val="414141"/>
              </a:solidFill>
              <a:latin typeface="12LotteMartDreamBold" panose="02020603020101020101" pitchFamily="18" charset="-127"/>
              <a:ea typeface="12LotteMartDreamBold" panose="02020603020101020101" pitchFamily="18" charset="-127"/>
            </a:endParaRPr>
          </a:p>
          <a:p>
            <a:pPr algn="ctr"/>
            <a:endParaRPr lang="en-US" altLang="ko-KR" sz="1800" b="1" dirty="0">
              <a:solidFill>
                <a:srgbClr val="414141"/>
              </a:solidFill>
              <a:latin typeface="12LotteMartDreamBold" panose="02020603020101020101" pitchFamily="18" charset="-127"/>
              <a:ea typeface="12LotteMartDreamBold" panose="02020603020101020101" pitchFamily="18" charset="-127"/>
            </a:endParaRPr>
          </a:p>
          <a:p>
            <a:pPr algn="ctr"/>
            <a:r>
              <a:rPr lang="en-US" altLang="ko-KR" sz="1800" b="1" dirty="0" err="1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Name_Frequency</a:t>
            </a:r>
            <a:r>
              <a:rPr lang="en-US" altLang="ko-KR" sz="1800" b="1" dirty="0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 </a:t>
            </a:r>
            <a:r>
              <a:rPr lang="ko-KR" altLang="en-US" sz="1800" b="1" dirty="0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함수 구현</a:t>
            </a:r>
            <a:endParaRPr lang="en-US" altLang="ko-KR" sz="1800" b="1" dirty="0">
              <a:solidFill>
                <a:srgbClr val="414141"/>
              </a:solidFill>
              <a:latin typeface="12LotteMartDreamBold" panose="02020603020101020101" pitchFamily="18" charset="-127"/>
              <a:ea typeface="12LotteMartDreamBold" panose="02020603020101020101" pitchFamily="18" charset="-127"/>
            </a:endParaRPr>
          </a:p>
          <a:p>
            <a:pPr algn="ctr"/>
            <a:endParaRPr lang="en-US" altLang="ko-KR" sz="1800" b="1" dirty="0">
              <a:solidFill>
                <a:srgbClr val="414141"/>
              </a:solidFill>
              <a:latin typeface="12LotteMartDreamBold" panose="02020603020101020101" pitchFamily="18" charset="-127"/>
              <a:ea typeface="12LotteMartDream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5256475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2.22222E-6 L -0.20694 -0.00092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347" y="-46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2.22222E-6 L -0.20694 -0.00092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347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9" grpId="0"/>
      <p:bldP spid="9" grpId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>
            <a:normAutofit/>
          </a:bodyPr>
          <a:lstStyle/>
          <a:p>
            <a:r>
              <a:rPr lang="ko-KR" altLang="en-US" sz="4000" dirty="0"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데이터 시각화</a:t>
            </a:r>
            <a:endParaRPr lang="id-ID" sz="4000" dirty="0">
              <a:latin typeface="12LotteMartDreamBold" panose="02020603020101020101" pitchFamily="18" charset="-127"/>
              <a:ea typeface="12LotteMartDreamBold" panose="02020603020101020101" pitchFamily="18" charset="-127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C25A4-3C61-4B42-BD00-540179DCC986}" type="slidenum">
              <a:rPr lang="id-ID" smtClean="0"/>
              <a:pPr/>
              <a:t>27</a:t>
            </a:fld>
            <a:endParaRPr lang="id-ID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8409E78-1DB1-E34D-AAEC-20D15110C3E9}"/>
              </a:ext>
            </a:extLst>
          </p:cNvPr>
          <p:cNvSpPr txBox="1">
            <a:spLocks/>
          </p:cNvSpPr>
          <p:nvPr/>
        </p:nvSpPr>
        <p:spPr>
          <a:xfrm>
            <a:off x="505879" y="907971"/>
            <a:ext cx="7886700" cy="3556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논문 제목의 단어에 대한 빈도수 및 </a:t>
            </a:r>
            <a:r>
              <a:rPr lang="en-US" altLang="ko-KR" sz="1600" dirty="0" err="1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WordCloud</a:t>
            </a:r>
            <a:endParaRPr lang="id-ID" sz="1600" dirty="0">
              <a:latin typeface="12LotteMartDreamLight" panose="02020603020101020101" pitchFamily="18" charset="-127"/>
              <a:ea typeface="12LotteMartDreamLight" panose="02020603020101020101" pitchFamily="18" charset="-127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1E99C35-762B-A541-9DCF-08DAC5FA4303}"/>
              </a:ext>
            </a:extLst>
          </p:cNvPr>
          <p:cNvSpPr/>
          <p:nvPr/>
        </p:nvSpPr>
        <p:spPr>
          <a:xfrm>
            <a:off x="60253" y="1689819"/>
            <a:ext cx="9023493" cy="11310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# CVPR</a:t>
            </a:r>
          </a:p>
          <a:p>
            <a:r>
              <a:rPr lang="en-US" dirty="0"/>
              <a:t>result &lt;- </a:t>
            </a:r>
            <a:r>
              <a:rPr lang="en-US" dirty="0" err="1"/>
              <a:t>Name_Frequency</a:t>
            </a:r>
            <a:r>
              <a:rPr lang="en-US" dirty="0"/>
              <a:t>(</a:t>
            </a:r>
            <a:r>
              <a:rPr lang="en-US" dirty="0" err="1"/>
              <a:t>CVPR_Paper_Name</a:t>
            </a:r>
            <a:r>
              <a:rPr lang="en-US" dirty="0"/>
              <a:t>)</a:t>
            </a:r>
          </a:p>
          <a:p>
            <a:r>
              <a:rPr lang="en-US" dirty="0"/>
              <a:t>sort(table(</a:t>
            </a:r>
            <a:r>
              <a:rPr lang="en-US" dirty="0" err="1"/>
              <a:t>strsplit</a:t>
            </a:r>
            <a:r>
              <a:rPr lang="en-US" dirty="0"/>
              <a:t>(x = result, split = " ")), decreasing = TRUE)[1:20]</a:t>
            </a:r>
          </a:p>
          <a:p>
            <a:r>
              <a:rPr lang="en-US" dirty="0"/>
              <a:t>if(!require("wordcloud2")) </a:t>
            </a:r>
            <a:r>
              <a:rPr lang="en-US" dirty="0" err="1"/>
              <a:t>install.packages</a:t>
            </a:r>
            <a:r>
              <a:rPr lang="en-US" dirty="0"/>
              <a:t>("wordcloud2") ; library(wordcloud2)</a:t>
            </a:r>
          </a:p>
          <a:p>
            <a:r>
              <a:rPr lang="en-US" dirty="0" err="1"/>
              <a:t>letterCloud</a:t>
            </a:r>
            <a:r>
              <a:rPr lang="en-US" dirty="0"/>
              <a:t>(table(</a:t>
            </a:r>
            <a:r>
              <a:rPr lang="en-US" dirty="0" err="1"/>
              <a:t>strsplit</a:t>
            </a:r>
            <a:r>
              <a:rPr lang="en-US" dirty="0"/>
              <a:t>(x = result, split = " ")), word = "CVPR", size = 20, color = 'random-light', </a:t>
            </a:r>
            <a:r>
              <a:rPr lang="en-US" dirty="0" err="1"/>
              <a:t>backgroundColor</a:t>
            </a:r>
            <a:r>
              <a:rPr lang="en-US" dirty="0"/>
              <a:t> = 'White')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212424D-AA03-CA46-BDD7-FBA029E5867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3354529"/>
            <a:ext cx="4860758" cy="2049576"/>
          </a:xfrm>
          <a:prstGeom prst="rect">
            <a:avLst/>
          </a:prstGeom>
        </p:spPr>
      </p:pic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D585167D-52FE-0748-9AEF-6DB9F7FF1B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5561132"/>
              </p:ext>
            </p:extLst>
          </p:nvPr>
        </p:nvGraphicFramePr>
        <p:xfrm>
          <a:off x="5339836" y="3441154"/>
          <a:ext cx="3589760" cy="2514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97440">
                  <a:extLst>
                    <a:ext uri="{9D8B030D-6E8A-4147-A177-3AD203B41FA5}">
                      <a16:colId xmlns:a16="http://schemas.microsoft.com/office/drawing/2014/main" val="3458712362"/>
                    </a:ext>
                  </a:extLst>
                </a:gridCol>
                <a:gridCol w="897440">
                  <a:extLst>
                    <a:ext uri="{9D8B030D-6E8A-4147-A177-3AD203B41FA5}">
                      <a16:colId xmlns:a16="http://schemas.microsoft.com/office/drawing/2014/main" val="2156562445"/>
                    </a:ext>
                  </a:extLst>
                </a:gridCol>
                <a:gridCol w="1027507">
                  <a:extLst>
                    <a:ext uri="{9D8B030D-6E8A-4147-A177-3AD203B41FA5}">
                      <a16:colId xmlns:a16="http://schemas.microsoft.com/office/drawing/2014/main" val="2267028207"/>
                    </a:ext>
                  </a:extLst>
                </a:gridCol>
                <a:gridCol w="767373">
                  <a:extLst>
                    <a:ext uri="{9D8B030D-6E8A-4147-A177-3AD203B41FA5}">
                      <a16:colId xmlns:a16="http://schemas.microsoft.com/office/drawing/2014/main" val="1418068601"/>
                    </a:ext>
                  </a:extLst>
                </a:gridCol>
              </a:tblGrid>
              <a:tr h="184004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bg1"/>
                          </a:solidFill>
                        </a:rPr>
                        <a:t>””</a:t>
                      </a:r>
                    </a:p>
                  </a:txBody>
                  <a:tcPr>
                    <a:solidFill>
                      <a:srgbClr val="2286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1198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bg1"/>
                          </a:solidFill>
                        </a:rPr>
                        <a:t>Detection</a:t>
                      </a:r>
                    </a:p>
                  </a:txBody>
                  <a:tcPr>
                    <a:solidFill>
                      <a:srgbClr val="2286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54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38367"/>
                  </a:ext>
                </a:extLst>
              </a:tr>
              <a:tr h="184004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bg1"/>
                          </a:solidFill>
                        </a:rPr>
                        <a:t>Learning</a:t>
                      </a:r>
                    </a:p>
                  </a:txBody>
                  <a:tcPr>
                    <a:solidFill>
                      <a:srgbClr val="2286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141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bg1"/>
                          </a:solidFill>
                        </a:rPr>
                        <a:t>Object</a:t>
                      </a:r>
                    </a:p>
                  </a:txBody>
                  <a:tcPr>
                    <a:solidFill>
                      <a:srgbClr val="2286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52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6152567"/>
                  </a:ext>
                </a:extLst>
              </a:tr>
              <a:tr h="184004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bg1"/>
                          </a:solidFill>
                        </a:rPr>
                        <a:t>Deep</a:t>
                      </a:r>
                    </a:p>
                  </a:txBody>
                  <a:tcPr>
                    <a:solidFill>
                      <a:srgbClr val="2286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126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bg1"/>
                          </a:solidFill>
                        </a:rPr>
                        <a:t>Visual</a:t>
                      </a:r>
                    </a:p>
                  </a:txBody>
                  <a:tcPr>
                    <a:solidFill>
                      <a:srgbClr val="2286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51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7298834"/>
                  </a:ext>
                </a:extLst>
              </a:tr>
              <a:tr h="184004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bg1"/>
                          </a:solidFill>
                        </a:rPr>
                        <a:t>Networks</a:t>
                      </a:r>
                    </a:p>
                  </a:txBody>
                  <a:tcPr>
                    <a:solidFill>
                      <a:srgbClr val="2286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102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bg1"/>
                          </a:solidFill>
                        </a:rPr>
                        <a:t>Segmentation</a:t>
                      </a:r>
                    </a:p>
                  </a:txBody>
                  <a:tcPr>
                    <a:solidFill>
                      <a:srgbClr val="2286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47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5597442"/>
                  </a:ext>
                </a:extLst>
              </a:tr>
              <a:tr h="184004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bg1"/>
                          </a:solidFill>
                        </a:rPr>
                        <a:t>Image</a:t>
                      </a:r>
                    </a:p>
                  </a:txBody>
                  <a:tcPr>
                    <a:solidFill>
                      <a:srgbClr val="2286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92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bg1"/>
                          </a:solidFill>
                        </a:rPr>
                        <a:t>semantic</a:t>
                      </a:r>
                    </a:p>
                  </a:txBody>
                  <a:tcPr>
                    <a:solidFill>
                      <a:srgbClr val="2286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47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125189"/>
                  </a:ext>
                </a:extLst>
              </a:tr>
              <a:tr h="184004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bg1"/>
                          </a:solidFill>
                        </a:rPr>
                        <a:t>D</a:t>
                      </a:r>
                    </a:p>
                  </a:txBody>
                  <a:tcPr>
                    <a:solidFill>
                      <a:srgbClr val="2286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bg1"/>
                          </a:solidFill>
                        </a:rPr>
                        <a:t>Convolutional</a:t>
                      </a:r>
                    </a:p>
                  </a:txBody>
                  <a:tcPr>
                    <a:solidFill>
                      <a:srgbClr val="2286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46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8450086"/>
                  </a:ext>
                </a:extLst>
              </a:tr>
              <a:tr h="184004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bg1"/>
                          </a:solidFill>
                        </a:rPr>
                        <a:t>Network</a:t>
                      </a:r>
                    </a:p>
                  </a:txBody>
                  <a:tcPr>
                    <a:solidFill>
                      <a:srgbClr val="2286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bg1"/>
                          </a:solidFill>
                        </a:rPr>
                        <a:t>Via</a:t>
                      </a:r>
                    </a:p>
                  </a:txBody>
                  <a:tcPr>
                    <a:solidFill>
                      <a:srgbClr val="2286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42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0662812"/>
                  </a:ext>
                </a:extLst>
              </a:tr>
              <a:tr h="184004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bg1"/>
                          </a:solidFill>
                        </a:rPr>
                        <a:t>Neural</a:t>
                      </a:r>
                    </a:p>
                  </a:txBody>
                  <a:tcPr>
                    <a:solidFill>
                      <a:srgbClr val="2286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bg1"/>
                          </a:solidFill>
                        </a:rPr>
                        <a:t>Video</a:t>
                      </a:r>
                    </a:p>
                  </a:txBody>
                  <a:tcPr>
                    <a:solidFill>
                      <a:srgbClr val="2286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39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31210"/>
                  </a:ext>
                </a:extLst>
              </a:tr>
              <a:tr h="184004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bg1"/>
                          </a:solidFill>
                        </a:rPr>
                        <a:t>Recognition</a:t>
                      </a:r>
                    </a:p>
                  </a:txBody>
                  <a:tcPr>
                    <a:solidFill>
                      <a:srgbClr val="2286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bg1"/>
                          </a:solidFill>
                        </a:rPr>
                        <a:t>Estimation</a:t>
                      </a:r>
                    </a:p>
                  </a:txBody>
                  <a:tcPr>
                    <a:solidFill>
                      <a:srgbClr val="2286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34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026442"/>
                  </a:ext>
                </a:extLst>
              </a:tr>
              <a:tr h="184004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bg1"/>
                          </a:solidFill>
                        </a:rPr>
                        <a:t>Using</a:t>
                      </a:r>
                    </a:p>
                  </a:txBody>
                  <a:tcPr>
                    <a:solidFill>
                      <a:srgbClr val="2286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bg1"/>
                          </a:solidFill>
                        </a:rPr>
                        <a:t>Action</a:t>
                      </a:r>
                    </a:p>
                  </a:txBody>
                  <a:tcPr>
                    <a:solidFill>
                      <a:srgbClr val="2286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22122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94077936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>
            <a:normAutofit/>
          </a:bodyPr>
          <a:lstStyle/>
          <a:p>
            <a:r>
              <a:rPr lang="ko-KR" altLang="en-US" sz="4000" dirty="0"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데이터 시각화</a:t>
            </a:r>
            <a:endParaRPr lang="id-ID" sz="4000" dirty="0">
              <a:latin typeface="12LotteMartDreamBold" panose="02020603020101020101" pitchFamily="18" charset="-127"/>
              <a:ea typeface="12LotteMartDreamBold" panose="02020603020101020101" pitchFamily="18" charset="-127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C25A4-3C61-4B42-BD00-540179DCC986}" type="slidenum">
              <a:rPr lang="id-ID" smtClean="0"/>
              <a:pPr/>
              <a:t>28</a:t>
            </a:fld>
            <a:endParaRPr lang="id-ID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8409E78-1DB1-E34D-AAEC-20D15110C3E9}"/>
              </a:ext>
            </a:extLst>
          </p:cNvPr>
          <p:cNvSpPr txBox="1">
            <a:spLocks/>
          </p:cNvSpPr>
          <p:nvPr/>
        </p:nvSpPr>
        <p:spPr>
          <a:xfrm>
            <a:off x="505879" y="907971"/>
            <a:ext cx="7886700" cy="3556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논문 제목의 단어에 대한 빈도수 및 </a:t>
            </a:r>
            <a:r>
              <a:rPr lang="en-US" altLang="ko-KR" sz="1600" dirty="0" err="1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WordCloud</a:t>
            </a:r>
            <a:endParaRPr lang="id-ID" sz="1600" dirty="0">
              <a:latin typeface="12LotteMartDreamLight" panose="02020603020101020101" pitchFamily="18" charset="-127"/>
              <a:ea typeface="12LotteMartDreamLight" panose="02020603020101020101" pitchFamily="18" charset="-127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1E99C35-762B-A541-9DCF-08DAC5FA4303}"/>
              </a:ext>
            </a:extLst>
          </p:cNvPr>
          <p:cNvSpPr/>
          <p:nvPr/>
        </p:nvSpPr>
        <p:spPr>
          <a:xfrm>
            <a:off x="60253" y="1689819"/>
            <a:ext cx="902349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# NIPS</a:t>
            </a:r>
          </a:p>
          <a:p>
            <a:r>
              <a:rPr lang="en-US" dirty="0"/>
              <a:t>result &lt;- </a:t>
            </a:r>
            <a:r>
              <a:rPr lang="en-US" dirty="0" err="1"/>
              <a:t>Name_Frequency</a:t>
            </a:r>
            <a:r>
              <a:rPr lang="en-US" dirty="0"/>
              <a:t>(</a:t>
            </a:r>
            <a:r>
              <a:rPr lang="en-US" dirty="0" err="1"/>
              <a:t>NIPS_Paper_Name</a:t>
            </a:r>
            <a:r>
              <a:rPr lang="en-US" dirty="0"/>
              <a:t>)</a:t>
            </a:r>
          </a:p>
          <a:p>
            <a:r>
              <a:rPr lang="en-US" dirty="0"/>
              <a:t>sort(table(</a:t>
            </a:r>
            <a:r>
              <a:rPr lang="en-US" dirty="0" err="1"/>
              <a:t>strsplit</a:t>
            </a:r>
            <a:r>
              <a:rPr lang="en-US" dirty="0"/>
              <a:t>(x = result, split = " ")), decreasing = TRUE)[1:20]</a:t>
            </a:r>
          </a:p>
          <a:p>
            <a:r>
              <a:rPr lang="en-US" dirty="0" err="1"/>
              <a:t>letterCloud</a:t>
            </a:r>
            <a:r>
              <a:rPr lang="en-US" dirty="0"/>
              <a:t>(table(</a:t>
            </a:r>
            <a:r>
              <a:rPr lang="en-US" dirty="0" err="1"/>
              <a:t>strsplit</a:t>
            </a:r>
            <a:r>
              <a:rPr lang="en-US" dirty="0"/>
              <a:t>(x = result, split = " ")), word = "NIPS", size = 20, color = 'random-light', </a:t>
            </a:r>
            <a:r>
              <a:rPr lang="en-US" dirty="0" err="1"/>
              <a:t>backgroundColor</a:t>
            </a:r>
            <a:r>
              <a:rPr lang="en-US" dirty="0"/>
              <a:t> = 'White')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1BDEE8A-65F9-E047-8B14-62E20CBE9C7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2977405"/>
            <a:ext cx="4649003" cy="2049576"/>
          </a:xfrm>
          <a:prstGeom prst="rect">
            <a:avLst/>
          </a:prstGeom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6C34EE7B-0B4D-214A-8277-D5EA5B9288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5951866"/>
              </p:ext>
            </p:extLst>
          </p:nvPr>
        </p:nvGraphicFramePr>
        <p:xfrm>
          <a:off x="5339836" y="3429000"/>
          <a:ext cx="3589760" cy="2514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63322">
                  <a:extLst>
                    <a:ext uri="{9D8B030D-6E8A-4147-A177-3AD203B41FA5}">
                      <a16:colId xmlns:a16="http://schemas.microsoft.com/office/drawing/2014/main" val="3458712362"/>
                    </a:ext>
                  </a:extLst>
                </a:gridCol>
                <a:gridCol w="731558">
                  <a:extLst>
                    <a:ext uri="{9D8B030D-6E8A-4147-A177-3AD203B41FA5}">
                      <a16:colId xmlns:a16="http://schemas.microsoft.com/office/drawing/2014/main" val="2156562445"/>
                    </a:ext>
                  </a:extLst>
                </a:gridCol>
                <a:gridCol w="1027507">
                  <a:extLst>
                    <a:ext uri="{9D8B030D-6E8A-4147-A177-3AD203B41FA5}">
                      <a16:colId xmlns:a16="http://schemas.microsoft.com/office/drawing/2014/main" val="2267028207"/>
                    </a:ext>
                  </a:extLst>
                </a:gridCol>
                <a:gridCol w="767373">
                  <a:extLst>
                    <a:ext uri="{9D8B030D-6E8A-4147-A177-3AD203B41FA5}">
                      <a16:colId xmlns:a16="http://schemas.microsoft.com/office/drawing/2014/main" val="1418068601"/>
                    </a:ext>
                  </a:extLst>
                </a:gridCol>
              </a:tblGrid>
              <a:tr h="184004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bg1"/>
                          </a:solidFill>
                        </a:rPr>
                        <a:t>””</a:t>
                      </a:r>
                    </a:p>
                  </a:txBody>
                  <a:tcPr>
                    <a:solidFill>
                      <a:srgbClr val="2286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978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bg1"/>
                          </a:solidFill>
                        </a:rPr>
                        <a:t>gradient</a:t>
                      </a:r>
                    </a:p>
                  </a:txBody>
                  <a:tcPr>
                    <a:solidFill>
                      <a:srgbClr val="2286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26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38367"/>
                  </a:ext>
                </a:extLst>
              </a:tr>
              <a:tr h="184004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bg1"/>
                          </a:solidFill>
                        </a:rPr>
                        <a:t>learning</a:t>
                      </a:r>
                    </a:p>
                  </a:txBody>
                  <a:tcPr>
                    <a:solidFill>
                      <a:srgbClr val="2286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179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bg1"/>
                          </a:solidFill>
                        </a:rPr>
                        <a:t>model</a:t>
                      </a:r>
                    </a:p>
                  </a:txBody>
                  <a:tcPr>
                    <a:solidFill>
                      <a:srgbClr val="2286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26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6152567"/>
                  </a:ext>
                </a:extLst>
              </a:tr>
              <a:tr h="184004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bg1"/>
                          </a:solidFill>
                        </a:rPr>
                        <a:t>networks</a:t>
                      </a:r>
                    </a:p>
                  </a:txBody>
                  <a:tcPr>
                    <a:solidFill>
                      <a:srgbClr val="2286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bg1"/>
                          </a:solidFill>
                        </a:rPr>
                        <a:t>adversarial</a:t>
                      </a:r>
                    </a:p>
                  </a:txBody>
                  <a:tcPr>
                    <a:solidFill>
                      <a:srgbClr val="2286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7298834"/>
                  </a:ext>
                </a:extLst>
              </a:tr>
              <a:tr h="184004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bg1"/>
                          </a:solidFill>
                        </a:rPr>
                        <a:t>neural</a:t>
                      </a:r>
                    </a:p>
                  </a:txBody>
                  <a:tcPr>
                    <a:solidFill>
                      <a:srgbClr val="2286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bg1"/>
                          </a:solidFill>
                        </a:rPr>
                        <a:t>inference</a:t>
                      </a:r>
                    </a:p>
                  </a:txBody>
                  <a:tcPr>
                    <a:solidFill>
                      <a:srgbClr val="2286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5597442"/>
                  </a:ext>
                </a:extLst>
              </a:tr>
              <a:tr h="184004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bg1"/>
                          </a:solidFill>
                        </a:rPr>
                        <a:t>deep</a:t>
                      </a:r>
                    </a:p>
                  </a:txBody>
                  <a:tcPr>
                    <a:solidFill>
                      <a:srgbClr val="2286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bg1"/>
                          </a:solidFill>
                        </a:rPr>
                        <a:t>stochastic</a:t>
                      </a:r>
                    </a:p>
                  </a:txBody>
                  <a:tcPr>
                    <a:solidFill>
                      <a:srgbClr val="2286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125189"/>
                  </a:ext>
                </a:extLst>
              </a:tr>
              <a:tr h="184004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bg1"/>
                          </a:solidFill>
                        </a:rPr>
                        <a:t>models</a:t>
                      </a:r>
                    </a:p>
                  </a:txBody>
                  <a:tcPr>
                    <a:solidFill>
                      <a:srgbClr val="2286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bg1"/>
                          </a:solidFill>
                        </a:rPr>
                        <a:t>algorithms</a:t>
                      </a:r>
                    </a:p>
                  </a:txBody>
                  <a:tcPr>
                    <a:solidFill>
                      <a:srgbClr val="2286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8450086"/>
                  </a:ext>
                </a:extLst>
              </a:tr>
              <a:tr h="184004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bg1"/>
                          </a:solidFill>
                        </a:rPr>
                        <a:t>via</a:t>
                      </a:r>
                    </a:p>
                  </a:txBody>
                  <a:tcPr>
                    <a:solidFill>
                      <a:srgbClr val="2286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bg1"/>
                          </a:solidFill>
                        </a:rPr>
                        <a:t>reinforcement</a:t>
                      </a:r>
                    </a:p>
                  </a:txBody>
                  <a:tcPr>
                    <a:solidFill>
                      <a:srgbClr val="2286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0662812"/>
                  </a:ext>
                </a:extLst>
              </a:tr>
              <a:tr h="184004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bg1"/>
                          </a:solidFill>
                        </a:rPr>
                        <a:t>data</a:t>
                      </a:r>
                    </a:p>
                  </a:txBody>
                  <a:tcPr>
                    <a:solidFill>
                      <a:srgbClr val="2286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bg1"/>
                          </a:solidFill>
                        </a:rPr>
                        <a:t>using</a:t>
                      </a:r>
                    </a:p>
                  </a:txBody>
                  <a:tcPr>
                    <a:solidFill>
                      <a:srgbClr val="2286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31210"/>
                  </a:ext>
                </a:extLst>
              </a:tr>
              <a:tr h="184004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bg1"/>
                          </a:solidFill>
                        </a:rPr>
                        <a:t>optimization</a:t>
                      </a:r>
                    </a:p>
                  </a:txBody>
                  <a:tcPr>
                    <a:solidFill>
                      <a:srgbClr val="2286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bg1"/>
                          </a:solidFill>
                        </a:rPr>
                        <a:t>variational</a:t>
                      </a:r>
                    </a:p>
                  </a:txBody>
                  <a:tcPr>
                    <a:solidFill>
                      <a:srgbClr val="2286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026442"/>
                  </a:ext>
                </a:extLst>
              </a:tr>
              <a:tr h="184004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bg1"/>
                          </a:solidFill>
                        </a:rPr>
                        <a:t>online</a:t>
                      </a:r>
                    </a:p>
                  </a:txBody>
                  <a:tcPr>
                    <a:solidFill>
                      <a:srgbClr val="2286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bg1"/>
                          </a:solidFill>
                        </a:rPr>
                        <a:t>analysis</a:t>
                      </a:r>
                    </a:p>
                  </a:txBody>
                  <a:tcPr>
                    <a:solidFill>
                      <a:srgbClr val="2286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21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22122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5485802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>
            <a:normAutofit/>
          </a:bodyPr>
          <a:lstStyle/>
          <a:p>
            <a:r>
              <a:rPr lang="ko-KR" altLang="en-US" sz="4000" dirty="0"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데이터 시각화</a:t>
            </a:r>
            <a:endParaRPr lang="id-ID" sz="4000" dirty="0">
              <a:latin typeface="12LotteMartDreamBold" panose="02020603020101020101" pitchFamily="18" charset="-127"/>
              <a:ea typeface="12LotteMartDreamBold" panose="02020603020101020101" pitchFamily="18" charset="-127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C25A4-3C61-4B42-BD00-540179DCC986}" type="slidenum">
              <a:rPr lang="id-ID" smtClean="0"/>
              <a:pPr/>
              <a:t>29</a:t>
            </a:fld>
            <a:endParaRPr lang="id-ID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8409E78-1DB1-E34D-AAEC-20D15110C3E9}"/>
              </a:ext>
            </a:extLst>
          </p:cNvPr>
          <p:cNvSpPr txBox="1">
            <a:spLocks/>
          </p:cNvSpPr>
          <p:nvPr/>
        </p:nvSpPr>
        <p:spPr>
          <a:xfrm>
            <a:off x="505879" y="907971"/>
            <a:ext cx="7886700" cy="3556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논문 제목의 단어에 대한 빈도수 및 </a:t>
            </a:r>
            <a:r>
              <a:rPr lang="en-US" altLang="ko-KR" sz="1600" dirty="0" err="1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WordCloud</a:t>
            </a:r>
            <a:endParaRPr lang="id-ID" sz="1600" dirty="0">
              <a:latin typeface="12LotteMartDreamLight" panose="02020603020101020101" pitchFamily="18" charset="-127"/>
              <a:ea typeface="12LotteMartDreamLight" panose="02020603020101020101" pitchFamily="18" charset="-127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1E99C35-762B-A541-9DCF-08DAC5FA4303}"/>
              </a:ext>
            </a:extLst>
          </p:cNvPr>
          <p:cNvSpPr/>
          <p:nvPr/>
        </p:nvSpPr>
        <p:spPr>
          <a:xfrm>
            <a:off x="60253" y="1689819"/>
            <a:ext cx="902349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# ICML</a:t>
            </a:r>
          </a:p>
          <a:p>
            <a:r>
              <a:rPr lang="en-US" dirty="0"/>
              <a:t>result &lt;- </a:t>
            </a:r>
            <a:r>
              <a:rPr lang="en-US" dirty="0" err="1"/>
              <a:t>Name_Frequency</a:t>
            </a:r>
            <a:r>
              <a:rPr lang="en-US" dirty="0"/>
              <a:t>(</a:t>
            </a:r>
            <a:r>
              <a:rPr lang="en-US" dirty="0" err="1"/>
              <a:t>ICML_Paper_Name</a:t>
            </a:r>
            <a:r>
              <a:rPr lang="en-US" dirty="0"/>
              <a:t>)</a:t>
            </a:r>
          </a:p>
          <a:p>
            <a:r>
              <a:rPr lang="en-US" dirty="0"/>
              <a:t>sort(table(</a:t>
            </a:r>
            <a:r>
              <a:rPr lang="en-US" dirty="0" err="1"/>
              <a:t>strsplit</a:t>
            </a:r>
            <a:r>
              <a:rPr lang="en-US" dirty="0"/>
              <a:t>(x = result, split = " ")), decreasing = TRUE)[1:20]</a:t>
            </a:r>
          </a:p>
          <a:p>
            <a:r>
              <a:rPr lang="en-US" dirty="0" err="1"/>
              <a:t>letterCloud</a:t>
            </a:r>
            <a:r>
              <a:rPr lang="en-US" dirty="0"/>
              <a:t>(table(</a:t>
            </a:r>
            <a:r>
              <a:rPr lang="en-US" dirty="0" err="1"/>
              <a:t>strsplit</a:t>
            </a:r>
            <a:r>
              <a:rPr lang="en-US" dirty="0"/>
              <a:t>(x = result, split = " ")), word = "ICML", size = 20, color = 'random-light', </a:t>
            </a:r>
            <a:r>
              <a:rPr lang="en-US" dirty="0" err="1"/>
              <a:t>backgroundColor</a:t>
            </a:r>
            <a:r>
              <a:rPr lang="en-US" dirty="0"/>
              <a:t> = 'White')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6CA5724-B626-564C-AB29-A6F1075D6D6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2977405"/>
            <a:ext cx="4572001" cy="2049576"/>
          </a:xfrm>
          <a:prstGeom prst="rect">
            <a:avLst/>
          </a:prstGeom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A9DB8751-1260-D544-A1D3-53742D09DE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2792208"/>
              </p:ext>
            </p:extLst>
          </p:nvPr>
        </p:nvGraphicFramePr>
        <p:xfrm>
          <a:off x="5339836" y="3429000"/>
          <a:ext cx="3589760" cy="2514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63322">
                  <a:extLst>
                    <a:ext uri="{9D8B030D-6E8A-4147-A177-3AD203B41FA5}">
                      <a16:colId xmlns:a16="http://schemas.microsoft.com/office/drawing/2014/main" val="3458712362"/>
                    </a:ext>
                  </a:extLst>
                </a:gridCol>
                <a:gridCol w="731558">
                  <a:extLst>
                    <a:ext uri="{9D8B030D-6E8A-4147-A177-3AD203B41FA5}">
                      <a16:colId xmlns:a16="http://schemas.microsoft.com/office/drawing/2014/main" val="2156562445"/>
                    </a:ext>
                  </a:extLst>
                </a:gridCol>
                <a:gridCol w="1027507">
                  <a:extLst>
                    <a:ext uri="{9D8B030D-6E8A-4147-A177-3AD203B41FA5}">
                      <a16:colId xmlns:a16="http://schemas.microsoft.com/office/drawing/2014/main" val="2267028207"/>
                    </a:ext>
                  </a:extLst>
                </a:gridCol>
                <a:gridCol w="767373">
                  <a:extLst>
                    <a:ext uri="{9D8B030D-6E8A-4147-A177-3AD203B41FA5}">
                      <a16:colId xmlns:a16="http://schemas.microsoft.com/office/drawing/2014/main" val="1418068601"/>
                    </a:ext>
                  </a:extLst>
                </a:gridCol>
              </a:tblGrid>
              <a:tr h="184004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bg1"/>
                          </a:solidFill>
                        </a:rPr>
                        <a:t>””</a:t>
                      </a:r>
                    </a:p>
                  </a:txBody>
                  <a:tcPr>
                    <a:solidFill>
                      <a:srgbClr val="2286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627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bg1"/>
                          </a:solidFill>
                        </a:rPr>
                        <a:t>via</a:t>
                      </a:r>
                    </a:p>
                  </a:txBody>
                  <a:tcPr>
                    <a:solidFill>
                      <a:srgbClr val="2286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38367"/>
                  </a:ext>
                </a:extLst>
              </a:tr>
              <a:tr h="184004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bg1"/>
                          </a:solidFill>
                        </a:rPr>
                        <a:t>learning</a:t>
                      </a:r>
                    </a:p>
                  </a:txBody>
                  <a:tcPr>
                    <a:solidFill>
                      <a:srgbClr val="2286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106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 err="1">
                          <a:solidFill>
                            <a:schemeClr val="bg1"/>
                          </a:solidFill>
                        </a:rPr>
                        <a:t>bayesian</a:t>
                      </a:r>
                      <a:endParaRPr lang="en-US" sz="105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2286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6152567"/>
                  </a:ext>
                </a:extLst>
              </a:tr>
              <a:tr h="184004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bg1"/>
                          </a:solidFill>
                        </a:rPr>
                        <a:t>networks</a:t>
                      </a:r>
                    </a:p>
                  </a:txBody>
                  <a:tcPr>
                    <a:solidFill>
                      <a:srgbClr val="2286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bg1"/>
                          </a:solidFill>
                        </a:rPr>
                        <a:t>online</a:t>
                      </a:r>
                    </a:p>
                  </a:txBody>
                  <a:tcPr>
                    <a:solidFill>
                      <a:srgbClr val="2286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7298834"/>
                  </a:ext>
                </a:extLst>
              </a:tr>
              <a:tr h="184004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bg1"/>
                          </a:solidFill>
                        </a:rPr>
                        <a:t>deep</a:t>
                      </a:r>
                    </a:p>
                  </a:txBody>
                  <a:tcPr>
                    <a:solidFill>
                      <a:srgbClr val="2286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bg1"/>
                          </a:solidFill>
                        </a:rPr>
                        <a:t>data</a:t>
                      </a:r>
                    </a:p>
                  </a:txBody>
                  <a:tcPr>
                    <a:solidFill>
                      <a:srgbClr val="2286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5597442"/>
                  </a:ext>
                </a:extLst>
              </a:tr>
              <a:tr h="184004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bg1"/>
                          </a:solidFill>
                        </a:rPr>
                        <a:t>neural</a:t>
                      </a:r>
                    </a:p>
                  </a:txBody>
                  <a:tcPr>
                    <a:solidFill>
                      <a:srgbClr val="2286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bg1"/>
                          </a:solidFill>
                        </a:rPr>
                        <a:t>efficient</a:t>
                      </a:r>
                    </a:p>
                  </a:txBody>
                  <a:tcPr>
                    <a:solidFill>
                      <a:srgbClr val="2286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125189"/>
                  </a:ext>
                </a:extLst>
              </a:tr>
              <a:tr h="184004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bg1"/>
                          </a:solidFill>
                        </a:rPr>
                        <a:t>models</a:t>
                      </a:r>
                    </a:p>
                  </a:txBody>
                  <a:tcPr>
                    <a:solidFill>
                      <a:srgbClr val="2286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bg1"/>
                          </a:solidFill>
                        </a:rPr>
                        <a:t>clustering</a:t>
                      </a:r>
                    </a:p>
                  </a:txBody>
                  <a:tcPr>
                    <a:solidFill>
                      <a:srgbClr val="2286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8450086"/>
                  </a:ext>
                </a:extLst>
              </a:tr>
              <a:tr h="184004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bg1"/>
                          </a:solidFill>
                        </a:rPr>
                        <a:t>optimization</a:t>
                      </a:r>
                    </a:p>
                  </a:txBody>
                  <a:tcPr>
                    <a:solidFill>
                      <a:srgbClr val="2286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bg1"/>
                          </a:solidFill>
                        </a:rPr>
                        <a:t>distributed</a:t>
                      </a:r>
                    </a:p>
                  </a:txBody>
                  <a:tcPr>
                    <a:solidFill>
                      <a:srgbClr val="2286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0662812"/>
                  </a:ext>
                </a:extLst>
              </a:tr>
              <a:tr h="184004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bg1"/>
                          </a:solidFill>
                        </a:rPr>
                        <a:t>stochastic</a:t>
                      </a:r>
                    </a:p>
                  </a:txBody>
                  <a:tcPr>
                    <a:solidFill>
                      <a:srgbClr val="2286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bg1"/>
                          </a:solidFill>
                        </a:rPr>
                        <a:t>estimation</a:t>
                      </a:r>
                    </a:p>
                  </a:txBody>
                  <a:tcPr>
                    <a:solidFill>
                      <a:srgbClr val="2286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31210"/>
                  </a:ext>
                </a:extLst>
              </a:tr>
              <a:tr h="184004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bg1"/>
                          </a:solidFill>
                        </a:rPr>
                        <a:t>gradient</a:t>
                      </a:r>
                    </a:p>
                  </a:txBody>
                  <a:tcPr>
                    <a:solidFill>
                      <a:srgbClr val="2286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bg1"/>
                          </a:solidFill>
                        </a:rPr>
                        <a:t>inference</a:t>
                      </a:r>
                    </a:p>
                  </a:txBody>
                  <a:tcPr>
                    <a:solidFill>
                      <a:srgbClr val="2286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026442"/>
                  </a:ext>
                </a:extLst>
              </a:tr>
              <a:tr h="184004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bg1"/>
                          </a:solidFill>
                        </a:rPr>
                        <a:t>reinforcement</a:t>
                      </a:r>
                    </a:p>
                  </a:txBody>
                  <a:tcPr>
                    <a:solidFill>
                      <a:srgbClr val="2286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bg1"/>
                          </a:solidFill>
                        </a:rPr>
                        <a:t>using</a:t>
                      </a:r>
                    </a:p>
                  </a:txBody>
                  <a:tcPr>
                    <a:solidFill>
                      <a:srgbClr val="2286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22122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00250691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4" name="Group 3"/>
          <p:cNvGrpSpPr/>
          <p:nvPr/>
        </p:nvGrpSpPr>
        <p:grpSpPr>
          <a:xfrm>
            <a:off x="7696200" y="-5080"/>
            <a:ext cx="1447800" cy="2248478"/>
            <a:chOff x="7696200" y="0"/>
            <a:chExt cx="1447800" cy="2248478"/>
          </a:xfrm>
        </p:grpSpPr>
        <p:grpSp>
          <p:nvGrpSpPr>
            <p:cNvPr id="46" name="Group 45"/>
            <p:cNvGrpSpPr/>
            <p:nvPr/>
          </p:nvGrpSpPr>
          <p:grpSpPr>
            <a:xfrm>
              <a:off x="7937500" y="0"/>
              <a:ext cx="1206500" cy="1406121"/>
              <a:chOff x="7937500" y="0"/>
              <a:chExt cx="1206500" cy="1406121"/>
            </a:xfrm>
            <a:solidFill>
              <a:schemeClr val="accent3">
                <a:alpha val="75000"/>
              </a:schemeClr>
            </a:solidFill>
          </p:grpSpPr>
          <p:sp>
            <p:nvSpPr>
              <p:cNvPr id="6" name="Freeform 8"/>
              <p:cNvSpPr>
                <a:spLocks/>
              </p:cNvSpPr>
              <p:nvPr/>
            </p:nvSpPr>
            <p:spPr bwMode="auto">
              <a:xfrm>
                <a:off x="7937500" y="142587"/>
                <a:ext cx="241300" cy="280785"/>
              </a:xfrm>
              <a:custGeom>
                <a:avLst/>
                <a:gdLst>
                  <a:gd name="T0" fmla="*/ 110 w 110"/>
                  <a:gd name="T1" fmla="*/ 128 h 128"/>
                  <a:gd name="T2" fmla="*/ 0 w 110"/>
                  <a:gd name="T3" fmla="*/ 63 h 128"/>
                  <a:gd name="T4" fmla="*/ 110 w 110"/>
                  <a:gd name="T5" fmla="*/ 0 h 128"/>
                  <a:gd name="T6" fmla="*/ 110 w 110"/>
                  <a:gd name="T7" fmla="*/ 12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110" y="128"/>
                    </a:moveTo>
                    <a:lnTo>
                      <a:pt x="0" y="63"/>
                    </a:lnTo>
                    <a:lnTo>
                      <a:pt x="110" y="0"/>
                    </a:lnTo>
                    <a:lnTo>
                      <a:pt x="110" y="1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0" name="Freeform 19"/>
              <p:cNvSpPr>
                <a:spLocks/>
              </p:cNvSpPr>
              <p:nvPr/>
            </p:nvSpPr>
            <p:spPr bwMode="auto">
              <a:xfrm>
                <a:off x="8420100" y="704158"/>
                <a:ext cx="241300" cy="280785"/>
              </a:xfrm>
              <a:custGeom>
                <a:avLst/>
                <a:gdLst>
                  <a:gd name="T0" fmla="*/ 110 w 110"/>
                  <a:gd name="T1" fmla="*/ 128 h 128"/>
                  <a:gd name="T2" fmla="*/ 0 w 110"/>
                  <a:gd name="T3" fmla="*/ 64 h 128"/>
                  <a:gd name="T4" fmla="*/ 110 w 110"/>
                  <a:gd name="T5" fmla="*/ 0 h 128"/>
                  <a:gd name="T6" fmla="*/ 110 w 110"/>
                  <a:gd name="T7" fmla="*/ 12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110" y="128"/>
                    </a:moveTo>
                    <a:lnTo>
                      <a:pt x="0" y="64"/>
                    </a:lnTo>
                    <a:lnTo>
                      <a:pt x="110" y="0"/>
                    </a:lnTo>
                    <a:lnTo>
                      <a:pt x="110" y="1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1" name="Freeform 20"/>
              <p:cNvSpPr>
                <a:spLocks/>
              </p:cNvSpPr>
              <p:nvPr/>
            </p:nvSpPr>
            <p:spPr bwMode="auto">
              <a:xfrm>
                <a:off x="8420100" y="142587"/>
                <a:ext cx="241300" cy="280785"/>
              </a:xfrm>
              <a:custGeom>
                <a:avLst/>
                <a:gdLst>
                  <a:gd name="T0" fmla="*/ 110 w 110"/>
                  <a:gd name="T1" fmla="*/ 128 h 128"/>
                  <a:gd name="T2" fmla="*/ 0 w 110"/>
                  <a:gd name="T3" fmla="*/ 63 h 128"/>
                  <a:gd name="T4" fmla="*/ 110 w 110"/>
                  <a:gd name="T5" fmla="*/ 0 h 128"/>
                  <a:gd name="T6" fmla="*/ 110 w 110"/>
                  <a:gd name="T7" fmla="*/ 12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110" y="128"/>
                    </a:moveTo>
                    <a:lnTo>
                      <a:pt x="0" y="63"/>
                    </a:lnTo>
                    <a:lnTo>
                      <a:pt x="110" y="0"/>
                    </a:lnTo>
                    <a:lnTo>
                      <a:pt x="110" y="1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1" name="Freeform 23"/>
              <p:cNvSpPr>
                <a:spLocks/>
              </p:cNvSpPr>
              <p:nvPr/>
            </p:nvSpPr>
            <p:spPr bwMode="auto">
              <a:xfrm>
                <a:off x="8661400" y="1125336"/>
                <a:ext cx="241300" cy="280785"/>
              </a:xfrm>
              <a:custGeom>
                <a:avLst/>
                <a:gdLst>
                  <a:gd name="T0" fmla="*/ 110 w 110"/>
                  <a:gd name="T1" fmla="*/ 128 h 128"/>
                  <a:gd name="T2" fmla="*/ 0 w 110"/>
                  <a:gd name="T3" fmla="*/ 64 h 128"/>
                  <a:gd name="T4" fmla="*/ 110 w 110"/>
                  <a:gd name="T5" fmla="*/ 0 h 128"/>
                  <a:gd name="T6" fmla="*/ 110 w 110"/>
                  <a:gd name="T7" fmla="*/ 12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110" y="128"/>
                    </a:moveTo>
                    <a:lnTo>
                      <a:pt x="0" y="64"/>
                    </a:lnTo>
                    <a:lnTo>
                      <a:pt x="110" y="0"/>
                    </a:lnTo>
                    <a:lnTo>
                      <a:pt x="110" y="1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2" name="Freeform 30"/>
              <p:cNvSpPr>
                <a:spLocks/>
              </p:cNvSpPr>
              <p:nvPr/>
            </p:nvSpPr>
            <p:spPr bwMode="auto">
              <a:xfrm>
                <a:off x="8661400" y="563765"/>
                <a:ext cx="241300" cy="280785"/>
              </a:xfrm>
              <a:custGeom>
                <a:avLst/>
                <a:gdLst>
                  <a:gd name="T0" fmla="*/ 110 w 110"/>
                  <a:gd name="T1" fmla="*/ 128 h 128"/>
                  <a:gd name="T2" fmla="*/ 0 w 110"/>
                  <a:gd name="T3" fmla="*/ 64 h 128"/>
                  <a:gd name="T4" fmla="*/ 110 w 110"/>
                  <a:gd name="T5" fmla="*/ 0 h 128"/>
                  <a:gd name="T6" fmla="*/ 110 w 110"/>
                  <a:gd name="T7" fmla="*/ 12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110" y="128"/>
                    </a:moveTo>
                    <a:lnTo>
                      <a:pt x="0" y="64"/>
                    </a:lnTo>
                    <a:lnTo>
                      <a:pt x="110" y="0"/>
                    </a:lnTo>
                    <a:lnTo>
                      <a:pt x="110" y="1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3" name="Freeform 31"/>
              <p:cNvSpPr>
                <a:spLocks/>
              </p:cNvSpPr>
              <p:nvPr/>
            </p:nvSpPr>
            <p:spPr bwMode="auto">
              <a:xfrm>
                <a:off x="8661400" y="280785"/>
                <a:ext cx="241300" cy="282980"/>
              </a:xfrm>
              <a:custGeom>
                <a:avLst/>
                <a:gdLst>
                  <a:gd name="T0" fmla="*/ 110 w 110"/>
                  <a:gd name="T1" fmla="*/ 129 h 129"/>
                  <a:gd name="T2" fmla="*/ 0 w 110"/>
                  <a:gd name="T3" fmla="*/ 65 h 129"/>
                  <a:gd name="T4" fmla="*/ 110 w 110"/>
                  <a:gd name="T5" fmla="*/ 0 h 129"/>
                  <a:gd name="T6" fmla="*/ 110 w 110"/>
                  <a:gd name="T7" fmla="*/ 129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9">
                    <a:moveTo>
                      <a:pt x="110" y="129"/>
                    </a:moveTo>
                    <a:lnTo>
                      <a:pt x="0" y="65"/>
                    </a:lnTo>
                    <a:lnTo>
                      <a:pt x="110" y="0"/>
                    </a:lnTo>
                    <a:lnTo>
                      <a:pt x="110" y="12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4" name="Freeform 34"/>
              <p:cNvSpPr>
                <a:spLocks/>
              </p:cNvSpPr>
              <p:nvPr/>
            </p:nvSpPr>
            <p:spPr bwMode="auto">
              <a:xfrm>
                <a:off x="8902700" y="844551"/>
                <a:ext cx="241300" cy="280785"/>
              </a:xfrm>
              <a:custGeom>
                <a:avLst/>
                <a:gdLst>
                  <a:gd name="T0" fmla="*/ 0 w 110"/>
                  <a:gd name="T1" fmla="*/ 0 h 128"/>
                  <a:gd name="T2" fmla="*/ 110 w 110"/>
                  <a:gd name="T3" fmla="*/ 64 h 128"/>
                  <a:gd name="T4" fmla="*/ 0 w 110"/>
                  <a:gd name="T5" fmla="*/ 128 h 128"/>
                  <a:gd name="T6" fmla="*/ 0 w 110"/>
                  <a:gd name="T7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0" y="0"/>
                    </a:moveTo>
                    <a:lnTo>
                      <a:pt x="110" y="64"/>
                    </a:lnTo>
                    <a:lnTo>
                      <a:pt x="0" y="12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5" name="Freeform 39"/>
              <p:cNvSpPr>
                <a:spLocks/>
              </p:cNvSpPr>
              <p:nvPr/>
            </p:nvSpPr>
            <p:spPr bwMode="auto">
              <a:xfrm>
                <a:off x="8902700" y="423373"/>
                <a:ext cx="241300" cy="280785"/>
              </a:xfrm>
              <a:custGeom>
                <a:avLst/>
                <a:gdLst>
                  <a:gd name="T0" fmla="*/ 110 w 110"/>
                  <a:gd name="T1" fmla="*/ 128 h 128"/>
                  <a:gd name="T2" fmla="*/ 0 w 110"/>
                  <a:gd name="T3" fmla="*/ 63 h 128"/>
                  <a:gd name="T4" fmla="*/ 110 w 110"/>
                  <a:gd name="T5" fmla="*/ 0 h 128"/>
                  <a:gd name="T6" fmla="*/ 110 w 110"/>
                  <a:gd name="T7" fmla="*/ 12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110" y="128"/>
                    </a:moveTo>
                    <a:lnTo>
                      <a:pt x="0" y="63"/>
                    </a:lnTo>
                    <a:lnTo>
                      <a:pt x="110" y="0"/>
                    </a:lnTo>
                    <a:lnTo>
                      <a:pt x="110" y="1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9" name="Freeform 12"/>
              <p:cNvSpPr>
                <a:spLocks/>
              </p:cNvSpPr>
              <p:nvPr/>
            </p:nvSpPr>
            <p:spPr bwMode="auto">
              <a:xfrm>
                <a:off x="8178800" y="423373"/>
                <a:ext cx="241300" cy="280785"/>
              </a:xfrm>
              <a:custGeom>
                <a:avLst/>
                <a:gdLst>
                  <a:gd name="T0" fmla="*/ 0 w 110"/>
                  <a:gd name="T1" fmla="*/ 0 h 128"/>
                  <a:gd name="T2" fmla="*/ 110 w 110"/>
                  <a:gd name="T3" fmla="*/ 64 h 128"/>
                  <a:gd name="T4" fmla="*/ 0 w 110"/>
                  <a:gd name="T5" fmla="*/ 128 h 128"/>
                  <a:gd name="T6" fmla="*/ 0 w 110"/>
                  <a:gd name="T7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0" y="0"/>
                    </a:moveTo>
                    <a:lnTo>
                      <a:pt x="110" y="64"/>
                    </a:lnTo>
                    <a:lnTo>
                      <a:pt x="0" y="12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40" name="Freeform 44"/>
              <p:cNvSpPr>
                <a:spLocks/>
              </p:cNvSpPr>
              <p:nvPr/>
            </p:nvSpPr>
            <p:spPr bwMode="auto">
              <a:xfrm>
                <a:off x="8902700" y="0"/>
                <a:ext cx="241300" cy="282980"/>
              </a:xfrm>
              <a:custGeom>
                <a:avLst/>
                <a:gdLst>
                  <a:gd name="T0" fmla="*/ 0 w 110"/>
                  <a:gd name="T1" fmla="*/ 0 h 129"/>
                  <a:gd name="T2" fmla="*/ 110 w 110"/>
                  <a:gd name="T3" fmla="*/ 65 h 129"/>
                  <a:gd name="T4" fmla="*/ 0 w 110"/>
                  <a:gd name="T5" fmla="*/ 129 h 129"/>
                  <a:gd name="T6" fmla="*/ 0 w 110"/>
                  <a:gd name="T7" fmla="*/ 0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9">
                    <a:moveTo>
                      <a:pt x="0" y="0"/>
                    </a:moveTo>
                    <a:lnTo>
                      <a:pt x="110" y="65"/>
                    </a:lnTo>
                    <a:lnTo>
                      <a:pt x="0" y="129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grpSp>
          <p:nvGrpSpPr>
            <p:cNvPr id="44" name="Group 43"/>
            <p:cNvGrpSpPr/>
            <p:nvPr/>
          </p:nvGrpSpPr>
          <p:grpSpPr>
            <a:xfrm>
              <a:off x="7696200" y="0"/>
              <a:ext cx="1447800" cy="2248478"/>
              <a:chOff x="7696200" y="0"/>
              <a:chExt cx="1447800" cy="2248478"/>
            </a:xfrm>
            <a:solidFill>
              <a:schemeClr val="accent1">
                <a:alpha val="75000"/>
              </a:schemeClr>
            </a:solidFill>
          </p:grpSpPr>
          <p:sp>
            <p:nvSpPr>
              <p:cNvPr id="8" name="Freeform 14"/>
              <p:cNvSpPr>
                <a:spLocks/>
              </p:cNvSpPr>
              <p:nvPr/>
            </p:nvSpPr>
            <p:spPr bwMode="auto">
              <a:xfrm>
                <a:off x="8178800" y="280785"/>
                <a:ext cx="241300" cy="282980"/>
              </a:xfrm>
              <a:custGeom>
                <a:avLst/>
                <a:gdLst>
                  <a:gd name="T0" fmla="*/ 110 w 110"/>
                  <a:gd name="T1" fmla="*/ 129 h 129"/>
                  <a:gd name="T2" fmla="*/ 0 w 110"/>
                  <a:gd name="T3" fmla="*/ 65 h 129"/>
                  <a:gd name="T4" fmla="*/ 110 w 110"/>
                  <a:gd name="T5" fmla="*/ 0 h 129"/>
                  <a:gd name="T6" fmla="*/ 110 w 110"/>
                  <a:gd name="T7" fmla="*/ 129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9">
                    <a:moveTo>
                      <a:pt x="110" y="129"/>
                    </a:moveTo>
                    <a:lnTo>
                      <a:pt x="0" y="65"/>
                    </a:lnTo>
                    <a:lnTo>
                      <a:pt x="110" y="0"/>
                    </a:lnTo>
                    <a:lnTo>
                      <a:pt x="110" y="12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9" name="Freeform 17"/>
              <p:cNvSpPr>
                <a:spLocks/>
              </p:cNvSpPr>
              <p:nvPr/>
            </p:nvSpPr>
            <p:spPr bwMode="auto">
              <a:xfrm>
                <a:off x="8420100" y="984943"/>
                <a:ext cx="241300" cy="280785"/>
              </a:xfrm>
              <a:custGeom>
                <a:avLst/>
                <a:gdLst>
                  <a:gd name="T0" fmla="*/ 110 w 110"/>
                  <a:gd name="T1" fmla="*/ 128 h 128"/>
                  <a:gd name="T2" fmla="*/ 0 w 110"/>
                  <a:gd name="T3" fmla="*/ 64 h 128"/>
                  <a:gd name="T4" fmla="*/ 110 w 110"/>
                  <a:gd name="T5" fmla="*/ 0 h 128"/>
                  <a:gd name="T6" fmla="*/ 110 w 110"/>
                  <a:gd name="T7" fmla="*/ 12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110" y="128"/>
                    </a:moveTo>
                    <a:lnTo>
                      <a:pt x="0" y="64"/>
                    </a:lnTo>
                    <a:lnTo>
                      <a:pt x="110" y="0"/>
                    </a:lnTo>
                    <a:lnTo>
                      <a:pt x="110" y="1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2" name="Freeform 29"/>
              <p:cNvSpPr>
                <a:spLocks/>
              </p:cNvSpPr>
              <p:nvPr/>
            </p:nvSpPr>
            <p:spPr bwMode="auto">
              <a:xfrm>
                <a:off x="8661400" y="844551"/>
                <a:ext cx="241300" cy="280785"/>
              </a:xfrm>
              <a:custGeom>
                <a:avLst/>
                <a:gdLst>
                  <a:gd name="T0" fmla="*/ 110 w 110"/>
                  <a:gd name="T1" fmla="*/ 128 h 128"/>
                  <a:gd name="T2" fmla="*/ 0 w 110"/>
                  <a:gd name="T3" fmla="*/ 64 h 128"/>
                  <a:gd name="T4" fmla="*/ 110 w 110"/>
                  <a:gd name="T5" fmla="*/ 0 h 128"/>
                  <a:gd name="T6" fmla="*/ 110 w 110"/>
                  <a:gd name="T7" fmla="*/ 12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110" y="128"/>
                    </a:moveTo>
                    <a:lnTo>
                      <a:pt x="0" y="64"/>
                    </a:lnTo>
                    <a:lnTo>
                      <a:pt x="110" y="0"/>
                    </a:lnTo>
                    <a:lnTo>
                      <a:pt x="110" y="1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5" name="Freeform 38"/>
              <p:cNvSpPr>
                <a:spLocks/>
              </p:cNvSpPr>
              <p:nvPr/>
            </p:nvSpPr>
            <p:spPr bwMode="auto">
              <a:xfrm>
                <a:off x="8902700" y="704158"/>
                <a:ext cx="241300" cy="280785"/>
              </a:xfrm>
              <a:custGeom>
                <a:avLst/>
                <a:gdLst>
                  <a:gd name="T0" fmla="*/ 110 w 110"/>
                  <a:gd name="T1" fmla="*/ 128 h 128"/>
                  <a:gd name="T2" fmla="*/ 0 w 110"/>
                  <a:gd name="T3" fmla="*/ 64 h 128"/>
                  <a:gd name="T4" fmla="*/ 110 w 110"/>
                  <a:gd name="T5" fmla="*/ 0 h 128"/>
                  <a:gd name="T6" fmla="*/ 110 w 110"/>
                  <a:gd name="T7" fmla="*/ 12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110" y="128"/>
                    </a:moveTo>
                    <a:lnTo>
                      <a:pt x="0" y="64"/>
                    </a:lnTo>
                    <a:lnTo>
                      <a:pt x="110" y="0"/>
                    </a:lnTo>
                    <a:lnTo>
                      <a:pt x="110" y="1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6" name="Freeform 40"/>
              <p:cNvSpPr>
                <a:spLocks/>
              </p:cNvSpPr>
              <p:nvPr/>
            </p:nvSpPr>
            <p:spPr bwMode="auto">
              <a:xfrm>
                <a:off x="8902700" y="280785"/>
                <a:ext cx="241300" cy="280785"/>
              </a:xfrm>
              <a:custGeom>
                <a:avLst/>
                <a:gdLst>
                  <a:gd name="T0" fmla="*/ 0 w 110"/>
                  <a:gd name="T1" fmla="*/ 0 h 128"/>
                  <a:gd name="T2" fmla="*/ 110 w 110"/>
                  <a:gd name="T3" fmla="*/ 65 h 128"/>
                  <a:gd name="T4" fmla="*/ 0 w 110"/>
                  <a:gd name="T5" fmla="*/ 128 h 128"/>
                  <a:gd name="T6" fmla="*/ 0 w 110"/>
                  <a:gd name="T7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0" y="0"/>
                    </a:moveTo>
                    <a:lnTo>
                      <a:pt x="110" y="65"/>
                    </a:lnTo>
                    <a:lnTo>
                      <a:pt x="0" y="12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7" name="Freeform 43"/>
              <p:cNvSpPr>
                <a:spLocks/>
              </p:cNvSpPr>
              <p:nvPr/>
            </p:nvSpPr>
            <p:spPr bwMode="auto">
              <a:xfrm>
                <a:off x="8661400" y="0"/>
                <a:ext cx="241300" cy="282980"/>
              </a:xfrm>
              <a:custGeom>
                <a:avLst/>
                <a:gdLst>
                  <a:gd name="T0" fmla="*/ 110 w 110"/>
                  <a:gd name="T1" fmla="*/ 129 h 129"/>
                  <a:gd name="T2" fmla="*/ 0 w 110"/>
                  <a:gd name="T3" fmla="*/ 65 h 129"/>
                  <a:gd name="T4" fmla="*/ 110 w 110"/>
                  <a:gd name="T5" fmla="*/ 0 h 129"/>
                  <a:gd name="T6" fmla="*/ 110 w 110"/>
                  <a:gd name="T7" fmla="*/ 129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9">
                    <a:moveTo>
                      <a:pt x="110" y="129"/>
                    </a:moveTo>
                    <a:lnTo>
                      <a:pt x="0" y="65"/>
                    </a:lnTo>
                    <a:lnTo>
                      <a:pt x="110" y="0"/>
                    </a:lnTo>
                    <a:lnTo>
                      <a:pt x="110" y="12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0" name="Freeform 22"/>
              <p:cNvSpPr>
                <a:spLocks/>
              </p:cNvSpPr>
              <p:nvPr/>
            </p:nvSpPr>
            <p:spPr bwMode="auto">
              <a:xfrm>
                <a:off x="8661400" y="1265729"/>
                <a:ext cx="241300" cy="280785"/>
              </a:xfrm>
              <a:custGeom>
                <a:avLst/>
                <a:gdLst>
                  <a:gd name="T0" fmla="*/ 0 w 110"/>
                  <a:gd name="T1" fmla="*/ 0 h 128"/>
                  <a:gd name="T2" fmla="*/ 110 w 110"/>
                  <a:gd name="T3" fmla="*/ 64 h 128"/>
                  <a:gd name="T4" fmla="*/ 0 w 110"/>
                  <a:gd name="T5" fmla="*/ 128 h 128"/>
                  <a:gd name="T6" fmla="*/ 0 w 110"/>
                  <a:gd name="T7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0" y="0"/>
                    </a:moveTo>
                    <a:lnTo>
                      <a:pt x="110" y="64"/>
                    </a:lnTo>
                    <a:lnTo>
                      <a:pt x="0" y="12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6" name="Freeform 5"/>
              <p:cNvSpPr>
                <a:spLocks/>
              </p:cNvSpPr>
              <p:nvPr/>
            </p:nvSpPr>
            <p:spPr bwMode="auto">
              <a:xfrm>
                <a:off x="7937500" y="704158"/>
                <a:ext cx="241300" cy="280785"/>
              </a:xfrm>
              <a:custGeom>
                <a:avLst/>
                <a:gdLst>
                  <a:gd name="T0" fmla="*/ 110 w 110"/>
                  <a:gd name="T1" fmla="*/ 128 h 128"/>
                  <a:gd name="T2" fmla="*/ 0 w 110"/>
                  <a:gd name="T3" fmla="*/ 64 h 128"/>
                  <a:gd name="T4" fmla="*/ 110 w 110"/>
                  <a:gd name="T5" fmla="*/ 0 h 128"/>
                  <a:gd name="T6" fmla="*/ 110 w 110"/>
                  <a:gd name="T7" fmla="*/ 12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110" y="128"/>
                    </a:moveTo>
                    <a:lnTo>
                      <a:pt x="0" y="64"/>
                    </a:lnTo>
                    <a:lnTo>
                      <a:pt x="110" y="0"/>
                    </a:lnTo>
                    <a:lnTo>
                      <a:pt x="110" y="1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7" name="Freeform 7"/>
              <p:cNvSpPr>
                <a:spLocks/>
              </p:cNvSpPr>
              <p:nvPr/>
            </p:nvSpPr>
            <p:spPr bwMode="auto">
              <a:xfrm>
                <a:off x="7696200" y="280785"/>
                <a:ext cx="241300" cy="282980"/>
              </a:xfrm>
              <a:custGeom>
                <a:avLst/>
                <a:gdLst>
                  <a:gd name="T0" fmla="*/ 110 w 110"/>
                  <a:gd name="T1" fmla="*/ 129 h 129"/>
                  <a:gd name="T2" fmla="*/ 0 w 110"/>
                  <a:gd name="T3" fmla="*/ 65 h 129"/>
                  <a:gd name="T4" fmla="*/ 110 w 110"/>
                  <a:gd name="T5" fmla="*/ 0 h 129"/>
                  <a:gd name="T6" fmla="*/ 110 w 110"/>
                  <a:gd name="T7" fmla="*/ 129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9">
                    <a:moveTo>
                      <a:pt x="110" y="129"/>
                    </a:moveTo>
                    <a:lnTo>
                      <a:pt x="0" y="65"/>
                    </a:lnTo>
                    <a:lnTo>
                      <a:pt x="110" y="0"/>
                    </a:lnTo>
                    <a:lnTo>
                      <a:pt x="110" y="12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8" name="Freeform 9"/>
              <p:cNvSpPr>
                <a:spLocks/>
              </p:cNvSpPr>
              <p:nvPr/>
            </p:nvSpPr>
            <p:spPr bwMode="auto">
              <a:xfrm>
                <a:off x="7937500" y="0"/>
                <a:ext cx="241300" cy="280785"/>
              </a:xfrm>
              <a:custGeom>
                <a:avLst/>
                <a:gdLst>
                  <a:gd name="T0" fmla="*/ 0 w 110"/>
                  <a:gd name="T1" fmla="*/ 0 h 128"/>
                  <a:gd name="T2" fmla="*/ 110 w 110"/>
                  <a:gd name="T3" fmla="*/ 65 h 128"/>
                  <a:gd name="T4" fmla="*/ 0 w 110"/>
                  <a:gd name="T5" fmla="*/ 128 h 128"/>
                  <a:gd name="T6" fmla="*/ 0 w 110"/>
                  <a:gd name="T7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0" y="0"/>
                    </a:moveTo>
                    <a:lnTo>
                      <a:pt x="110" y="65"/>
                    </a:lnTo>
                    <a:lnTo>
                      <a:pt x="0" y="12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0" name="Freeform 16"/>
              <p:cNvSpPr>
                <a:spLocks/>
              </p:cNvSpPr>
              <p:nvPr/>
            </p:nvSpPr>
            <p:spPr bwMode="auto">
              <a:xfrm>
                <a:off x="8178800" y="0"/>
                <a:ext cx="241300" cy="280785"/>
              </a:xfrm>
              <a:custGeom>
                <a:avLst/>
                <a:gdLst>
                  <a:gd name="T0" fmla="*/ 110 w 110"/>
                  <a:gd name="T1" fmla="*/ 128 h 128"/>
                  <a:gd name="T2" fmla="*/ 0 w 110"/>
                  <a:gd name="T3" fmla="*/ 65 h 128"/>
                  <a:gd name="T4" fmla="*/ 110 w 110"/>
                  <a:gd name="T5" fmla="*/ 0 h 128"/>
                  <a:gd name="T6" fmla="*/ 110 w 110"/>
                  <a:gd name="T7" fmla="*/ 12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110" y="128"/>
                    </a:moveTo>
                    <a:lnTo>
                      <a:pt x="0" y="65"/>
                    </a:lnTo>
                    <a:lnTo>
                      <a:pt x="110" y="0"/>
                    </a:lnTo>
                    <a:lnTo>
                      <a:pt x="110" y="1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3" name="Freeform 25"/>
              <p:cNvSpPr>
                <a:spLocks/>
              </p:cNvSpPr>
              <p:nvPr/>
            </p:nvSpPr>
            <p:spPr bwMode="auto">
              <a:xfrm>
                <a:off x="8420100" y="1546514"/>
                <a:ext cx="241300" cy="280785"/>
              </a:xfrm>
              <a:custGeom>
                <a:avLst/>
                <a:gdLst>
                  <a:gd name="T0" fmla="*/ 110 w 110"/>
                  <a:gd name="T1" fmla="*/ 128 h 128"/>
                  <a:gd name="T2" fmla="*/ 0 w 110"/>
                  <a:gd name="T3" fmla="*/ 64 h 128"/>
                  <a:gd name="T4" fmla="*/ 110 w 110"/>
                  <a:gd name="T5" fmla="*/ 0 h 128"/>
                  <a:gd name="T6" fmla="*/ 110 w 110"/>
                  <a:gd name="T7" fmla="*/ 12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110" y="128"/>
                    </a:moveTo>
                    <a:lnTo>
                      <a:pt x="0" y="64"/>
                    </a:lnTo>
                    <a:lnTo>
                      <a:pt x="110" y="0"/>
                    </a:lnTo>
                    <a:lnTo>
                      <a:pt x="110" y="1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5" name="Freeform 32"/>
              <p:cNvSpPr>
                <a:spLocks/>
              </p:cNvSpPr>
              <p:nvPr/>
            </p:nvSpPr>
            <p:spPr bwMode="auto">
              <a:xfrm>
                <a:off x="8902700" y="1125336"/>
                <a:ext cx="241300" cy="280785"/>
              </a:xfrm>
              <a:custGeom>
                <a:avLst/>
                <a:gdLst>
                  <a:gd name="T0" fmla="*/ 0 w 110"/>
                  <a:gd name="T1" fmla="*/ 0 h 128"/>
                  <a:gd name="T2" fmla="*/ 110 w 110"/>
                  <a:gd name="T3" fmla="*/ 64 h 128"/>
                  <a:gd name="T4" fmla="*/ 0 w 110"/>
                  <a:gd name="T5" fmla="*/ 128 h 128"/>
                  <a:gd name="T6" fmla="*/ 0 w 110"/>
                  <a:gd name="T7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0" y="0"/>
                    </a:moveTo>
                    <a:lnTo>
                      <a:pt x="110" y="64"/>
                    </a:lnTo>
                    <a:lnTo>
                      <a:pt x="0" y="12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6" name="Freeform 35"/>
              <p:cNvSpPr>
                <a:spLocks/>
              </p:cNvSpPr>
              <p:nvPr/>
            </p:nvSpPr>
            <p:spPr bwMode="auto">
              <a:xfrm>
                <a:off x="8902700" y="1546514"/>
                <a:ext cx="241300" cy="280785"/>
              </a:xfrm>
              <a:custGeom>
                <a:avLst/>
                <a:gdLst>
                  <a:gd name="T0" fmla="*/ 110 w 110"/>
                  <a:gd name="T1" fmla="*/ 128 h 128"/>
                  <a:gd name="T2" fmla="*/ 0 w 110"/>
                  <a:gd name="T3" fmla="*/ 64 h 128"/>
                  <a:gd name="T4" fmla="*/ 110 w 110"/>
                  <a:gd name="T5" fmla="*/ 0 h 128"/>
                  <a:gd name="T6" fmla="*/ 110 w 110"/>
                  <a:gd name="T7" fmla="*/ 12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110" y="128"/>
                    </a:moveTo>
                    <a:lnTo>
                      <a:pt x="0" y="64"/>
                    </a:lnTo>
                    <a:lnTo>
                      <a:pt x="110" y="0"/>
                    </a:lnTo>
                    <a:lnTo>
                      <a:pt x="110" y="1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7" name="Freeform 37"/>
              <p:cNvSpPr>
                <a:spLocks/>
              </p:cNvSpPr>
              <p:nvPr/>
            </p:nvSpPr>
            <p:spPr bwMode="auto">
              <a:xfrm>
                <a:off x="8902700" y="1967693"/>
                <a:ext cx="241300" cy="280785"/>
              </a:xfrm>
              <a:custGeom>
                <a:avLst/>
                <a:gdLst>
                  <a:gd name="T0" fmla="*/ 0 w 110"/>
                  <a:gd name="T1" fmla="*/ 0 h 128"/>
                  <a:gd name="T2" fmla="*/ 110 w 110"/>
                  <a:gd name="T3" fmla="*/ 64 h 128"/>
                  <a:gd name="T4" fmla="*/ 0 w 110"/>
                  <a:gd name="T5" fmla="*/ 128 h 128"/>
                  <a:gd name="T6" fmla="*/ 0 w 110"/>
                  <a:gd name="T7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0" y="0"/>
                    </a:moveTo>
                    <a:lnTo>
                      <a:pt x="110" y="64"/>
                    </a:lnTo>
                    <a:lnTo>
                      <a:pt x="0" y="12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42" name="Freeform 20"/>
              <p:cNvSpPr>
                <a:spLocks/>
              </p:cNvSpPr>
              <p:nvPr/>
            </p:nvSpPr>
            <p:spPr bwMode="auto">
              <a:xfrm>
                <a:off x="8425180" y="425449"/>
                <a:ext cx="241300" cy="280785"/>
              </a:xfrm>
              <a:custGeom>
                <a:avLst/>
                <a:gdLst>
                  <a:gd name="T0" fmla="*/ 110 w 110"/>
                  <a:gd name="T1" fmla="*/ 128 h 128"/>
                  <a:gd name="T2" fmla="*/ 0 w 110"/>
                  <a:gd name="T3" fmla="*/ 63 h 128"/>
                  <a:gd name="T4" fmla="*/ 110 w 110"/>
                  <a:gd name="T5" fmla="*/ 0 h 128"/>
                  <a:gd name="T6" fmla="*/ 110 w 110"/>
                  <a:gd name="T7" fmla="*/ 12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110" y="128"/>
                    </a:moveTo>
                    <a:lnTo>
                      <a:pt x="0" y="63"/>
                    </a:lnTo>
                    <a:lnTo>
                      <a:pt x="110" y="0"/>
                    </a:lnTo>
                    <a:lnTo>
                      <a:pt x="110" y="1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grpSp>
          <p:nvGrpSpPr>
            <p:cNvPr id="45" name="Group 44"/>
            <p:cNvGrpSpPr/>
            <p:nvPr/>
          </p:nvGrpSpPr>
          <p:grpSpPr>
            <a:xfrm>
              <a:off x="7937500" y="0"/>
              <a:ext cx="1206500" cy="1967692"/>
              <a:chOff x="7937500" y="0"/>
              <a:chExt cx="1206500" cy="1967692"/>
            </a:xfrm>
            <a:solidFill>
              <a:schemeClr val="accent2">
                <a:alpha val="75000"/>
              </a:schemeClr>
            </a:solidFill>
          </p:grpSpPr>
          <p:sp>
            <p:nvSpPr>
              <p:cNvPr id="7" name="Freeform 6"/>
              <p:cNvSpPr>
                <a:spLocks/>
              </p:cNvSpPr>
              <p:nvPr/>
            </p:nvSpPr>
            <p:spPr bwMode="auto">
              <a:xfrm>
                <a:off x="7937500" y="423372"/>
                <a:ext cx="241300" cy="280785"/>
              </a:xfrm>
              <a:custGeom>
                <a:avLst/>
                <a:gdLst>
                  <a:gd name="T0" fmla="*/ 110 w 110"/>
                  <a:gd name="T1" fmla="*/ 128 h 128"/>
                  <a:gd name="T2" fmla="*/ 0 w 110"/>
                  <a:gd name="T3" fmla="*/ 64 h 128"/>
                  <a:gd name="T4" fmla="*/ 110 w 110"/>
                  <a:gd name="T5" fmla="*/ 0 h 128"/>
                  <a:gd name="T6" fmla="*/ 110 w 110"/>
                  <a:gd name="T7" fmla="*/ 12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110" y="128"/>
                    </a:moveTo>
                    <a:lnTo>
                      <a:pt x="0" y="64"/>
                    </a:lnTo>
                    <a:lnTo>
                      <a:pt x="110" y="0"/>
                    </a:lnTo>
                    <a:lnTo>
                      <a:pt x="110" y="1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3" name="Freeform 33"/>
              <p:cNvSpPr>
                <a:spLocks/>
              </p:cNvSpPr>
              <p:nvPr/>
            </p:nvSpPr>
            <p:spPr bwMode="auto">
              <a:xfrm>
                <a:off x="8902700" y="984943"/>
                <a:ext cx="241300" cy="280785"/>
              </a:xfrm>
              <a:custGeom>
                <a:avLst/>
                <a:gdLst>
                  <a:gd name="T0" fmla="*/ 110 w 110"/>
                  <a:gd name="T1" fmla="*/ 128 h 128"/>
                  <a:gd name="T2" fmla="*/ 0 w 110"/>
                  <a:gd name="T3" fmla="*/ 64 h 128"/>
                  <a:gd name="T4" fmla="*/ 110 w 110"/>
                  <a:gd name="T5" fmla="*/ 0 h 128"/>
                  <a:gd name="T6" fmla="*/ 110 w 110"/>
                  <a:gd name="T7" fmla="*/ 12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110" y="128"/>
                    </a:moveTo>
                    <a:lnTo>
                      <a:pt x="0" y="64"/>
                    </a:lnTo>
                    <a:lnTo>
                      <a:pt x="110" y="0"/>
                    </a:lnTo>
                    <a:lnTo>
                      <a:pt x="110" y="1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4" name="Freeform 36"/>
              <p:cNvSpPr>
                <a:spLocks/>
              </p:cNvSpPr>
              <p:nvPr/>
            </p:nvSpPr>
            <p:spPr bwMode="auto">
              <a:xfrm>
                <a:off x="8902700" y="1406122"/>
                <a:ext cx="241300" cy="280785"/>
              </a:xfrm>
              <a:custGeom>
                <a:avLst/>
                <a:gdLst>
                  <a:gd name="T0" fmla="*/ 0 w 110"/>
                  <a:gd name="T1" fmla="*/ 0 h 128"/>
                  <a:gd name="T2" fmla="*/ 110 w 110"/>
                  <a:gd name="T3" fmla="*/ 64 h 128"/>
                  <a:gd name="T4" fmla="*/ 0 w 110"/>
                  <a:gd name="T5" fmla="*/ 128 h 128"/>
                  <a:gd name="T6" fmla="*/ 0 w 110"/>
                  <a:gd name="T7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0" y="0"/>
                    </a:moveTo>
                    <a:lnTo>
                      <a:pt x="110" y="64"/>
                    </a:lnTo>
                    <a:lnTo>
                      <a:pt x="0" y="12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8" name="Freeform 11"/>
              <p:cNvSpPr>
                <a:spLocks/>
              </p:cNvSpPr>
              <p:nvPr/>
            </p:nvSpPr>
            <p:spPr bwMode="auto">
              <a:xfrm>
                <a:off x="8178800" y="563765"/>
                <a:ext cx="241300" cy="280785"/>
              </a:xfrm>
              <a:custGeom>
                <a:avLst/>
                <a:gdLst>
                  <a:gd name="T0" fmla="*/ 110 w 110"/>
                  <a:gd name="T1" fmla="*/ 128 h 128"/>
                  <a:gd name="T2" fmla="*/ 0 w 110"/>
                  <a:gd name="T3" fmla="*/ 64 h 128"/>
                  <a:gd name="T4" fmla="*/ 110 w 110"/>
                  <a:gd name="T5" fmla="*/ 0 h 128"/>
                  <a:gd name="T6" fmla="*/ 110 w 110"/>
                  <a:gd name="T7" fmla="*/ 12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110" y="128"/>
                    </a:moveTo>
                    <a:lnTo>
                      <a:pt x="0" y="64"/>
                    </a:lnTo>
                    <a:lnTo>
                      <a:pt x="110" y="0"/>
                    </a:lnTo>
                    <a:lnTo>
                      <a:pt x="110" y="1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9" name="Freeform 21"/>
              <p:cNvSpPr>
                <a:spLocks/>
              </p:cNvSpPr>
              <p:nvPr/>
            </p:nvSpPr>
            <p:spPr bwMode="auto">
              <a:xfrm>
                <a:off x="8420100" y="0"/>
                <a:ext cx="241300" cy="280785"/>
              </a:xfrm>
              <a:custGeom>
                <a:avLst/>
                <a:gdLst>
                  <a:gd name="T0" fmla="*/ 0 w 110"/>
                  <a:gd name="T1" fmla="*/ 0 h 128"/>
                  <a:gd name="T2" fmla="*/ 110 w 110"/>
                  <a:gd name="T3" fmla="*/ 65 h 128"/>
                  <a:gd name="T4" fmla="*/ 0 w 110"/>
                  <a:gd name="T5" fmla="*/ 128 h 128"/>
                  <a:gd name="T6" fmla="*/ 0 w 110"/>
                  <a:gd name="T7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0" y="0"/>
                    </a:moveTo>
                    <a:lnTo>
                      <a:pt x="110" y="65"/>
                    </a:lnTo>
                    <a:lnTo>
                      <a:pt x="0" y="12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1" name="Freeform 18"/>
              <p:cNvSpPr>
                <a:spLocks/>
              </p:cNvSpPr>
              <p:nvPr/>
            </p:nvSpPr>
            <p:spPr bwMode="auto">
              <a:xfrm>
                <a:off x="8420100" y="844551"/>
                <a:ext cx="241300" cy="280785"/>
              </a:xfrm>
              <a:custGeom>
                <a:avLst/>
                <a:gdLst>
                  <a:gd name="T0" fmla="*/ 0 w 110"/>
                  <a:gd name="T1" fmla="*/ 0 h 128"/>
                  <a:gd name="T2" fmla="*/ 110 w 110"/>
                  <a:gd name="T3" fmla="*/ 64 h 128"/>
                  <a:gd name="T4" fmla="*/ 0 w 110"/>
                  <a:gd name="T5" fmla="*/ 128 h 128"/>
                  <a:gd name="T6" fmla="*/ 0 w 110"/>
                  <a:gd name="T7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0" y="0"/>
                    </a:moveTo>
                    <a:lnTo>
                      <a:pt x="110" y="64"/>
                    </a:lnTo>
                    <a:lnTo>
                      <a:pt x="0" y="12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2" name="Freeform 24"/>
              <p:cNvSpPr>
                <a:spLocks/>
              </p:cNvSpPr>
              <p:nvPr/>
            </p:nvSpPr>
            <p:spPr bwMode="auto">
              <a:xfrm>
                <a:off x="8661400" y="984943"/>
                <a:ext cx="241300" cy="280785"/>
              </a:xfrm>
              <a:custGeom>
                <a:avLst/>
                <a:gdLst>
                  <a:gd name="T0" fmla="*/ 0 w 110"/>
                  <a:gd name="T1" fmla="*/ 0 h 128"/>
                  <a:gd name="T2" fmla="*/ 110 w 110"/>
                  <a:gd name="T3" fmla="*/ 64 h 128"/>
                  <a:gd name="T4" fmla="*/ 0 w 110"/>
                  <a:gd name="T5" fmla="*/ 128 h 128"/>
                  <a:gd name="T6" fmla="*/ 0 w 110"/>
                  <a:gd name="T7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0" y="0"/>
                    </a:moveTo>
                    <a:lnTo>
                      <a:pt x="110" y="64"/>
                    </a:lnTo>
                    <a:lnTo>
                      <a:pt x="0" y="12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4" name="Freeform 26"/>
              <p:cNvSpPr>
                <a:spLocks/>
              </p:cNvSpPr>
              <p:nvPr/>
            </p:nvSpPr>
            <p:spPr bwMode="auto">
              <a:xfrm>
                <a:off x="8661400" y="1686907"/>
                <a:ext cx="241300" cy="280785"/>
              </a:xfrm>
              <a:custGeom>
                <a:avLst/>
                <a:gdLst>
                  <a:gd name="T0" fmla="*/ 110 w 110"/>
                  <a:gd name="T1" fmla="*/ 128 h 128"/>
                  <a:gd name="T2" fmla="*/ 0 w 110"/>
                  <a:gd name="T3" fmla="*/ 64 h 128"/>
                  <a:gd name="T4" fmla="*/ 110 w 110"/>
                  <a:gd name="T5" fmla="*/ 0 h 128"/>
                  <a:gd name="T6" fmla="*/ 110 w 110"/>
                  <a:gd name="T7" fmla="*/ 12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110" y="128"/>
                    </a:moveTo>
                    <a:lnTo>
                      <a:pt x="0" y="64"/>
                    </a:lnTo>
                    <a:lnTo>
                      <a:pt x="110" y="0"/>
                    </a:lnTo>
                    <a:lnTo>
                      <a:pt x="110" y="1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8" name="Freeform 41"/>
              <p:cNvSpPr>
                <a:spLocks/>
              </p:cNvSpPr>
              <p:nvPr/>
            </p:nvSpPr>
            <p:spPr bwMode="auto">
              <a:xfrm>
                <a:off x="8902700" y="140393"/>
                <a:ext cx="241300" cy="282980"/>
              </a:xfrm>
              <a:custGeom>
                <a:avLst/>
                <a:gdLst>
                  <a:gd name="T0" fmla="*/ 110 w 110"/>
                  <a:gd name="T1" fmla="*/ 129 h 129"/>
                  <a:gd name="T2" fmla="*/ 0 w 110"/>
                  <a:gd name="T3" fmla="*/ 64 h 129"/>
                  <a:gd name="T4" fmla="*/ 110 w 110"/>
                  <a:gd name="T5" fmla="*/ 0 h 129"/>
                  <a:gd name="T6" fmla="*/ 110 w 110"/>
                  <a:gd name="T7" fmla="*/ 129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9">
                    <a:moveTo>
                      <a:pt x="110" y="129"/>
                    </a:moveTo>
                    <a:lnTo>
                      <a:pt x="0" y="64"/>
                    </a:lnTo>
                    <a:lnTo>
                      <a:pt x="110" y="0"/>
                    </a:lnTo>
                    <a:lnTo>
                      <a:pt x="110" y="12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9" name="Freeform 42"/>
              <p:cNvSpPr>
                <a:spLocks/>
              </p:cNvSpPr>
              <p:nvPr/>
            </p:nvSpPr>
            <p:spPr bwMode="auto">
              <a:xfrm>
                <a:off x="8661400" y="142587"/>
                <a:ext cx="241300" cy="280785"/>
              </a:xfrm>
              <a:custGeom>
                <a:avLst/>
                <a:gdLst>
                  <a:gd name="T0" fmla="*/ 0 w 110"/>
                  <a:gd name="T1" fmla="*/ 0 h 128"/>
                  <a:gd name="T2" fmla="*/ 110 w 110"/>
                  <a:gd name="T3" fmla="*/ 63 h 128"/>
                  <a:gd name="T4" fmla="*/ 0 w 110"/>
                  <a:gd name="T5" fmla="*/ 128 h 128"/>
                  <a:gd name="T6" fmla="*/ 0 w 110"/>
                  <a:gd name="T7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0" y="0"/>
                    </a:moveTo>
                    <a:lnTo>
                      <a:pt x="110" y="63"/>
                    </a:lnTo>
                    <a:lnTo>
                      <a:pt x="0" y="12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43" name="Freeform 42"/>
              <p:cNvSpPr>
                <a:spLocks/>
              </p:cNvSpPr>
              <p:nvPr/>
            </p:nvSpPr>
            <p:spPr bwMode="auto">
              <a:xfrm>
                <a:off x="8666480" y="425449"/>
                <a:ext cx="241300" cy="280785"/>
              </a:xfrm>
              <a:custGeom>
                <a:avLst/>
                <a:gdLst>
                  <a:gd name="T0" fmla="*/ 0 w 110"/>
                  <a:gd name="T1" fmla="*/ 0 h 128"/>
                  <a:gd name="T2" fmla="*/ 110 w 110"/>
                  <a:gd name="T3" fmla="*/ 63 h 128"/>
                  <a:gd name="T4" fmla="*/ 0 w 110"/>
                  <a:gd name="T5" fmla="*/ 128 h 128"/>
                  <a:gd name="T6" fmla="*/ 0 w 110"/>
                  <a:gd name="T7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0" y="0"/>
                    </a:moveTo>
                    <a:lnTo>
                      <a:pt x="110" y="63"/>
                    </a:lnTo>
                    <a:lnTo>
                      <a:pt x="0" y="12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</p:grpSp>
      <p:grpSp>
        <p:nvGrpSpPr>
          <p:cNvPr id="87" name="Group 86"/>
          <p:cNvGrpSpPr/>
          <p:nvPr/>
        </p:nvGrpSpPr>
        <p:grpSpPr>
          <a:xfrm rot="5400000">
            <a:off x="7439025" y="5012213"/>
            <a:ext cx="1447800" cy="2248478"/>
            <a:chOff x="1876425" y="1967692"/>
            <a:chExt cx="1447800" cy="2248478"/>
          </a:xfrm>
        </p:grpSpPr>
        <p:grpSp>
          <p:nvGrpSpPr>
            <p:cNvPr id="47" name="Group 46"/>
            <p:cNvGrpSpPr/>
            <p:nvPr/>
          </p:nvGrpSpPr>
          <p:grpSpPr>
            <a:xfrm>
              <a:off x="2117725" y="1967692"/>
              <a:ext cx="1206500" cy="1406121"/>
              <a:chOff x="7937500" y="0"/>
              <a:chExt cx="1206500" cy="1406121"/>
            </a:xfrm>
            <a:solidFill>
              <a:schemeClr val="accent3">
                <a:alpha val="75000"/>
              </a:schemeClr>
            </a:solidFill>
          </p:grpSpPr>
          <p:sp>
            <p:nvSpPr>
              <p:cNvPr id="48" name="Freeform 8"/>
              <p:cNvSpPr>
                <a:spLocks/>
              </p:cNvSpPr>
              <p:nvPr/>
            </p:nvSpPr>
            <p:spPr bwMode="auto">
              <a:xfrm>
                <a:off x="7937500" y="142587"/>
                <a:ext cx="241300" cy="280785"/>
              </a:xfrm>
              <a:custGeom>
                <a:avLst/>
                <a:gdLst>
                  <a:gd name="T0" fmla="*/ 110 w 110"/>
                  <a:gd name="T1" fmla="*/ 128 h 128"/>
                  <a:gd name="T2" fmla="*/ 0 w 110"/>
                  <a:gd name="T3" fmla="*/ 63 h 128"/>
                  <a:gd name="T4" fmla="*/ 110 w 110"/>
                  <a:gd name="T5" fmla="*/ 0 h 128"/>
                  <a:gd name="T6" fmla="*/ 110 w 110"/>
                  <a:gd name="T7" fmla="*/ 12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110" y="128"/>
                    </a:moveTo>
                    <a:lnTo>
                      <a:pt x="0" y="63"/>
                    </a:lnTo>
                    <a:lnTo>
                      <a:pt x="110" y="0"/>
                    </a:lnTo>
                    <a:lnTo>
                      <a:pt x="110" y="1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49" name="Freeform 19"/>
              <p:cNvSpPr>
                <a:spLocks/>
              </p:cNvSpPr>
              <p:nvPr/>
            </p:nvSpPr>
            <p:spPr bwMode="auto">
              <a:xfrm>
                <a:off x="8420100" y="704158"/>
                <a:ext cx="241300" cy="280785"/>
              </a:xfrm>
              <a:custGeom>
                <a:avLst/>
                <a:gdLst>
                  <a:gd name="T0" fmla="*/ 110 w 110"/>
                  <a:gd name="T1" fmla="*/ 128 h 128"/>
                  <a:gd name="T2" fmla="*/ 0 w 110"/>
                  <a:gd name="T3" fmla="*/ 64 h 128"/>
                  <a:gd name="T4" fmla="*/ 110 w 110"/>
                  <a:gd name="T5" fmla="*/ 0 h 128"/>
                  <a:gd name="T6" fmla="*/ 110 w 110"/>
                  <a:gd name="T7" fmla="*/ 12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110" y="128"/>
                    </a:moveTo>
                    <a:lnTo>
                      <a:pt x="0" y="64"/>
                    </a:lnTo>
                    <a:lnTo>
                      <a:pt x="110" y="0"/>
                    </a:lnTo>
                    <a:lnTo>
                      <a:pt x="110" y="1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50" name="Freeform 20"/>
              <p:cNvSpPr>
                <a:spLocks/>
              </p:cNvSpPr>
              <p:nvPr/>
            </p:nvSpPr>
            <p:spPr bwMode="auto">
              <a:xfrm>
                <a:off x="8420100" y="142587"/>
                <a:ext cx="241300" cy="280785"/>
              </a:xfrm>
              <a:custGeom>
                <a:avLst/>
                <a:gdLst>
                  <a:gd name="T0" fmla="*/ 110 w 110"/>
                  <a:gd name="T1" fmla="*/ 128 h 128"/>
                  <a:gd name="T2" fmla="*/ 0 w 110"/>
                  <a:gd name="T3" fmla="*/ 63 h 128"/>
                  <a:gd name="T4" fmla="*/ 110 w 110"/>
                  <a:gd name="T5" fmla="*/ 0 h 128"/>
                  <a:gd name="T6" fmla="*/ 110 w 110"/>
                  <a:gd name="T7" fmla="*/ 12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110" y="128"/>
                    </a:moveTo>
                    <a:lnTo>
                      <a:pt x="0" y="63"/>
                    </a:lnTo>
                    <a:lnTo>
                      <a:pt x="110" y="0"/>
                    </a:lnTo>
                    <a:lnTo>
                      <a:pt x="110" y="1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51" name="Freeform 23"/>
              <p:cNvSpPr>
                <a:spLocks/>
              </p:cNvSpPr>
              <p:nvPr/>
            </p:nvSpPr>
            <p:spPr bwMode="auto">
              <a:xfrm>
                <a:off x="8661400" y="1125336"/>
                <a:ext cx="241300" cy="280785"/>
              </a:xfrm>
              <a:custGeom>
                <a:avLst/>
                <a:gdLst>
                  <a:gd name="T0" fmla="*/ 110 w 110"/>
                  <a:gd name="T1" fmla="*/ 128 h 128"/>
                  <a:gd name="T2" fmla="*/ 0 w 110"/>
                  <a:gd name="T3" fmla="*/ 64 h 128"/>
                  <a:gd name="T4" fmla="*/ 110 w 110"/>
                  <a:gd name="T5" fmla="*/ 0 h 128"/>
                  <a:gd name="T6" fmla="*/ 110 w 110"/>
                  <a:gd name="T7" fmla="*/ 12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110" y="128"/>
                    </a:moveTo>
                    <a:lnTo>
                      <a:pt x="0" y="64"/>
                    </a:lnTo>
                    <a:lnTo>
                      <a:pt x="110" y="0"/>
                    </a:lnTo>
                    <a:lnTo>
                      <a:pt x="110" y="1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52" name="Freeform 30"/>
              <p:cNvSpPr>
                <a:spLocks/>
              </p:cNvSpPr>
              <p:nvPr/>
            </p:nvSpPr>
            <p:spPr bwMode="auto">
              <a:xfrm>
                <a:off x="8661400" y="563765"/>
                <a:ext cx="241300" cy="280785"/>
              </a:xfrm>
              <a:custGeom>
                <a:avLst/>
                <a:gdLst>
                  <a:gd name="T0" fmla="*/ 110 w 110"/>
                  <a:gd name="T1" fmla="*/ 128 h 128"/>
                  <a:gd name="T2" fmla="*/ 0 w 110"/>
                  <a:gd name="T3" fmla="*/ 64 h 128"/>
                  <a:gd name="T4" fmla="*/ 110 w 110"/>
                  <a:gd name="T5" fmla="*/ 0 h 128"/>
                  <a:gd name="T6" fmla="*/ 110 w 110"/>
                  <a:gd name="T7" fmla="*/ 12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110" y="128"/>
                    </a:moveTo>
                    <a:lnTo>
                      <a:pt x="0" y="64"/>
                    </a:lnTo>
                    <a:lnTo>
                      <a:pt x="110" y="0"/>
                    </a:lnTo>
                    <a:lnTo>
                      <a:pt x="110" y="1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53" name="Freeform 31"/>
              <p:cNvSpPr>
                <a:spLocks/>
              </p:cNvSpPr>
              <p:nvPr/>
            </p:nvSpPr>
            <p:spPr bwMode="auto">
              <a:xfrm>
                <a:off x="8661400" y="280785"/>
                <a:ext cx="241300" cy="282980"/>
              </a:xfrm>
              <a:custGeom>
                <a:avLst/>
                <a:gdLst>
                  <a:gd name="T0" fmla="*/ 110 w 110"/>
                  <a:gd name="T1" fmla="*/ 129 h 129"/>
                  <a:gd name="T2" fmla="*/ 0 w 110"/>
                  <a:gd name="T3" fmla="*/ 65 h 129"/>
                  <a:gd name="T4" fmla="*/ 110 w 110"/>
                  <a:gd name="T5" fmla="*/ 0 h 129"/>
                  <a:gd name="T6" fmla="*/ 110 w 110"/>
                  <a:gd name="T7" fmla="*/ 129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9">
                    <a:moveTo>
                      <a:pt x="110" y="129"/>
                    </a:moveTo>
                    <a:lnTo>
                      <a:pt x="0" y="65"/>
                    </a:lnTo>
                    <a:lnTo>
                      <a:pt x="110" y="0"/>
                    </a:lnTo>
                    <a:lnTo>
                      <a:pt x="110" y="12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54" name="Freeform 34"/>
              <p:cNvSpPr>
                <a:spLocks/>
              </p:cNvSpPr>
              <p:nvPr/>
            </p:nvSpPr>
            <p:spPr bwMode="auto">
              <a:xfrm>
                <a:off x="8902700" y="844551"/>
                <a:ext cx="241300" cy="280785"/>
              </a:xfrm>
              <a:custGeom>
                <a:avLst/>
                <a:gdLst>
                  <a:gd name="T0" fmla="*/ 0 w 110"/>
                  <a:gd name="T1" fmla="*/ 0 h 128"/>
                  <a:gd name="T2" fmla="*/ 110 w 110"/>
                  <a:gd name="T3" fmla="*/ 64 h 128"/>
                  <a:gd name="T4" fmla="*/ 0 w 110"/>
                  <a:gd name="T5" fmla="*/ 128 h 128"/>
                  <a:gd name="T6" fmla="*/ 0 w 110"/>
                  <a:gd name="T7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0" y="0"/>
                    </a:moveTo>
                    <a:lnTo>
                      <a:pt x="110" y="64"/>
                    </a:lnTo>
                    <a:lnTo>
                      <a:pt x="0" y="12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55" name="Freeform 39"/>
              <p:cNvSpPr>
                <a:spLocks/>
              </p:cNvSpPr>
              <p:nvPr/>
            </p:nvSpPr>
            <p:spPr bwMode="auto">
              <a:xfrm>
                <a:off x="8902700" y="423373"/>
                <a:ext cx="241300" cy="280785"/>
              </a:xfrm>
              <a:custGeom>
                <a:avLst/>
                <a:gdLst>
                  <a:gd name="T0" fmla="*/ 110 w 110"/>
                  <a:gd name="T1" fmla="*/ 128 h 128"/>
                  <a:gd name="T2" fmla="*/ 0 w 110"/>
                  <a:gd name="T3" fmla="*/ 63 h 128"/>
                  <a:gd name="T4" fmla="*/ 110 w 110"/>
                  <a:gd name="T5" fmla="*/ 0 h 128"/>
                  <a:gd name="T6" fmla="*/ 110 w 110"/>
                  <a:gd name="T7" fmla="*/ 12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110" y="128"/>
                    </a:moveTo>
                    <a:lnTo>
                      <a:pt x="0" y="63"/>
                    </a:lnTo>
                    <a:lnTo>
                      <a:pt x="110" y="0"/>
                    </a:lnTo>
                    <a:lnTo>
                      <a:pt x="110" y="1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56" name="Freeform 12"/>
              <p:cNvSpPr>
                <a:spLocks/>
              </p:cNvSpPr>
              <p:nvPr/>
            </p:nvSpPr>
            <p:spPr bwMode="auto">
              <a:xfrm>
                <a:off x="8178800" y="423373"/>
                <a:ext cx="241300" cy="280785"/>
              </a:xfrm>
              <a:custGeom>
                <a:avLst/>
                <a:gdLst>
                  <a:gd name="T0" fmla="*/ 0 w 110"/>
                  <a:gd name="T1" fmla="*/ 0 h 128"/>
                  <a:gd name="T2" fmla="*/ 110 w 110"/>
                  <a:gd name="T3" fmla="*/ 64 h 128"/>
                  <a:gd name="T4" fmla="*/ 0 w 110"/>
                  <a:gd name="T5" fmla="*/ 128 h 128"/>
                  <a:gd name="T6" fmla="*/ 0 w 110"/>
                  <a:gd name="T7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0" y="0"/>
                    </a:moveTo>
                    <a:lnTo>
                      <a:pt x="110" y="64"/>
                    </a:lnTo>
                    <a:lnTo>
                      <a:pt x="0" y="12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57" name="Freeform 44"/>
              <p:cNvSpPr>
                <a:spLocks/>
              </p:cNvSpPr>
              <p:nvPr/>
            </p:nvSpPr>
            <p:spPr bwMode="auto">
              <a:xfrm>
                <a:off x="8902700" y="0"/>
                <a:ext cx="241300" cy="282980"/>
              </a:xfrm>
              <a:custGeom>
                <a:avLst/>
                <a:gdLst>
                  <a:gd name="T0" fmla="*/ 0 w 110"/>
                  <a:gd name="T1" fmla="*/ 0 h 129"/>
                  <a:gd name="T2" fmla="*/ 110 w 110"/>
                  <a:gd name="T3" fmla="*/ 65 h 129"/>
                  <a:gd name="T4" fmla="*/ 0 w 110"/>
                  <a:gd name="T5" fmla="*/ 129 h 129"/>
                  <a:gd name="T6" fmla="*/ 0 w 110"/>
                  <a:gd name="T7" fmla="*/ 0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9">
                    <a:moveTo>
                      <a:pt x="0" y="0"/>
                    </a:moveTo>
                    <a:lnTo>
                      <a:pt x="110" y="65"/>
                    </a:lnTo>
                    <a:lnTo>
                      <a:pt x="0" y="129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grpSp>
          <p:nvGrpSpPr>
            <p:cNvPr id="58" name="Group 57"/>
            <p:cNvGrpSpPr/>
            <p:nvPr/>
          </p:nvGrpSpPr>
          <p:grpSpPr>
            <a:xfrm>
              <a:off x="1876425" y="1967692"/>
              <a:ext cx="1447800" cy="2248478"/>
              <a:chOff x="7696200" y="0"/>
              <a:chExt cx="1447800" cy="2248478"/>
            </a:xfrm>
            <a:solidFill>
              <a:schemeClr val="accent1">
                <a:alpha val="75000"/>
              </a:schemeClr>
            </a:solidFill>
          </p:grpSpPr>
          <p:sp>
            <p:nvSpPr>
              <p:cNvPr id="59" name="Freeform 14"/>
              <p:cNvSpPr>
                <a:spLocks/>
              </p:cNvSpPr>
              <p:nvPr/>
            </p:nvSpPr>
            <p:spPr bwMode="auto">
              <a:xfrm>
                <a:off x="8178800" y="280785"/>
                <a:ext cx="241300" cy="282980"/>
              </a:xfrm>
              <a:custGeom>
                <a:avLst/>
                <a:gdLst>
                  <a:gd name="T0" fmla="*/ 110 w 110"/>
                  <a:gd name="T1" fmla="*/ 129 h 129"/>
                  <a:gd name="T2" fmla="*/ 0 w 110"/>
                  <a:gd name="T3" fmla="*/ 65 h 129"/>
                  <a:gd name="T4" fmla="*/ 110 w 110"/>
                  <a:gd name="T5" fmla="*/ 0 h 129"/>
                  <a:gd name="T6" fmla="*/ 110 w 110"/>
                  <a:gd name="T7" fmla="*/ 129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9">
                    <a:moveTo>
                      <a:pt x="110" y="129"/>
                    </a:moveTo>
                    <a:lnTo>
                      <a:pt x="0" y="65"/>
                    </a:lnTo>
                    <a:lnTo>
                      <a:pt x="110" y="0"/>
                    </a:lnTo>
                    <a:lnTo>
                      <a:pt x="110" y="12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60" name="Freeform 17"/>
              <p:cNvSpPr>
                <a:spLocks/>
              </p:cNvSpPr>
              <p:nvPr/>
            </p:nvSpPr>
            <p:spPr bwMode="auto">
              <a:xfrm>
                <a:off x="8420100" y="984943"/>
                <a:ext cx="241300" cy="280785"/>
              </a:xfrm>
              <a:custGeom>
                <a:avLst/>
                <a:gdLst>
                  <a:gd name="T0" fmla="*/ 110 w 110"/>
                  <a:gd name="T1" fmla="*/ 128 h 128"/>
                  <a:gd name="T2" fmla="*/ 0 w 110"/>
                  <a:gd name="T3" fmla="*/ 64 h 128"/>
                  <a:gd name="T4" fmla="*/ 110 w 110"/>
                  <a:gd name="T5" fmla="*/ 0 h 128"/>
                  <a:gd name="T6" fmla="*/ 110 w 110"/>
                  <a:gd name="T7" fmla="*/ 12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110" y="128"/>
                    </a:moveTo>
                    <a:lnTo>
                      <a:pt x="0" y="64"/>
                    </a:lnTo>
                    <a:lnTo>
                      <a:pt x="110" y="0"/>
                    </a:lnTo>
                    <a:lnTo>
                      <a:pt x="110" y="1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61" name="Freeform 29"/>
              <p:cNvSpPr>
                <a:spLocks/>
              </p:cNvSpPr>
              <p:nvPr/>
            </p:nvSpPr>
            <p:spPr bwMode="auto">
              <a:xfrm>
                <a:off x="8661400" y="844551"/>
                <a:ext cx="241300" cy="280785"/>
              </a:xfrm>
              <a:custGeom>
                <a:avLst/>
                <a:gdLst>
                  <a:gd name="T0" fmla="*/ 110 w 110"/>
                  <a:gd name="T1" fmla="*/ 128 h 128"/>
                  <a:gd name="T2" fmla="*/ 0 w 110"/>
                  <a:gd name="T3" fmla="*/ 64 h 128"/>
                  <a:gd name="T4" fmla="*/ 110 w 110"/>
                  <a:gd name="T5" fmla="*/ 0 h 128"/>
                  <a:gd name="T6" fmla="*/ 110 w 110"/>
                  <a:gd name="T7" fmla="*/ 12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110" y="128"/>
                    </a:moveTo>
                    <a:lnTo>
                      <a:pt x="0" y="64"/>
                    </a:lnTo>
                    <a:lnTo>
                      <a:pt x="110" y="0"/>
                    </a:lnTo>
                    <a:lnTo>
                      <a:pt x="110" y="1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62" name="Freeform 38"/>
              <p:cNvSpPr>
                <a:spLocks/>
              </p:cNvSpPr>
              <p:nvPr/>
            </p:nvSpPr>
            <p:spPr bwMode="auto">
              <a:xfrm>
                <a:off x="8902700" y="704158"/>
                <a:ext cx="241300" cy="280785"/>
              </a:xfrm>
              <a:custGeom>
                <a:avLst/>
                <a:gdLst>
                  <a:gd name="T0" fmla="*/ 110 w 110"/>
                  <a:gd name="T1" fmla="*/ 128 h 128"/>
                  <a:gd name="T2" fmla="*/ 0 w 110"/>
                  <a:gd name="T3" fmla="*/ 64 h 128"/>
                  <a:gd name="T4" fmla="*/ 110 w 110"/>
                  <a:gd name="T5" fmla="*/ 0 h 128"/>
                  <a:gd name="T6" fmla="*/ 110 w 110"/>
                  <a:gd name="T7" fmla="*/ 12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110" y="128"/>
                    </a:moveTo>
                    <a:lnTo>
                      <a:pt x="0" y="64"/>
                    </a:lnTo>
                    <a:lnTo>
                      <a:pt x="110" y="0"/>
                    </a:lnTo>
                    <a:lnTo>
                      <a:pt x="110" y="1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63" name="Freeform 40"/>
              <p:cNvSpPr>
                <a:spLocks/>
              </p:cNvSpPr>
              <p:nvPr/>
            </p:nvSpPr>
            <p:spPr bwMode="auto">
              <a:xfrm>
                <a:off x="8902700" y="280785"/>
                <a:ext cx="241300" cy="280785"/>
              </a:xfrm>
              <a:custGeom>
                <a:avLst/>
                <a:gdLst>
                  <a:gd name="T0" fmla="*/ 0 w 110"/>
                  <a:gd name="T1" fmla="*/ 0 h 128"/>
                  <a:gd name="T2" fmla="*/ 110 w 110"/>
                  <a:gd name="T3" fmla="*/ 65 h 128"/>
                  <a:gd name="T4" fmla="*/ 0 w 110"/>
                  <a:gd name="T5" fmla="*/ 128 h 128"/>
                  <a:gd name="T6" fmla="*/ 0 w 110"/>
                  <a:gd name="T7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0" y="0"/>
                    </a:moveTo>
                    <a:lnTo>
                      <a:pt x="110" y="65"/>
                    </a:lnTo>
                    <a:lnTo>
                      <a:pt x="0" y="12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64" name="Freeform 43"/>
              <p:cNvSpPr>
                <a:spLocks/>
              </p:cNvSpPr>
              <p:nvPr/>
            </p:nvSpPr>
            <p:spPr bwMode="auto">
              <a:xfrm>
                <a:off x="8661400" y="0"/>
                <a:ext cx="241300" cy="282980"/>
              </a:xfrm>
              <a:custGeom>
                <a:avLst/>
                <a:gdLst>
                  <a:gd name="T0" fmla="*/ 110 w 110"/>
                  <a:gd name="T1" fmla="*/ 129 h 129"/>
                  <a:gd name="T2" fmla="*/ 0 w 110"/>
                  <a:gd name="T3" fmla="*/ 65 h 129"/>
                  <a:gd name="T4" fmla="*/ 110 w 110"/>
                  <a:gd name="T5" fmla="*/ 0 h 129"/>
                  <a:gd name="T6" fmla="*/ 110 w 110"/>
                  <a:gd name="T7" fmla="*/ 129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9">
                    <a:moveTo>
                      <a:pt x="110" y="129"/>
                    </a:moveTo>
                    <a:lnTo>
                      <a:pt x="0" y="65"/>
                    </a:lnTo>
                    <a:lnTo>
                      <a:pt x="110" y="0"/>
                    </a:lnTo>
                    <a:lnTo>
                      <a:pt x="110" y="12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65" name="Freeform 22"/>
              <p:cNvSpPr>
                <a:spLocks/>
              </p:cNvSpPr>
              <p:nvPr/>
            </p:nvSpPr>
            <p:spPr bwMode="auto">
              <a:xfrm>
                <a:off x="8661400" y="1265729"/>
                <a:ext cx="241300" cy="280785"/>
              </a:xfrm>
              <a:custGeom>
                <a:avLst/>
                <a:gdLst>
                  <a:gd name="T0" fmla="*/ 0 w 110"/>
                  <a:gd name="T1" fmla="*/ 0 h 128"/>
                  <a:gd name="T2" fmla="*/ 110 w 110"/>
                  <a:gd name="T3" fmla="*/ 64 h 128"/>
                  <a:gd name="T4" fmla="*/ 0 w 110"/>
                  <a:gd name="T5" fmla="*/ 128 h 128"/>
                  <a:gd name="T6" fmla="*/ 0 w 110"/>
                  <a:gd name="T7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0" y="0"/>
                    </a:moveTo>
                    <a:lnTo>
                      <a:pt x="110" y="64"/>
                    </a:lnTo>
                    <a:lnTo>
                      <a:pt x="0" y="12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66" name="Freeform 5"/>
              <p:cNvSpPr>
                <a:spLocks/>
              </p:cNvSpPr>
              <p:nvPr/>
            </p:nvSpPr>
            <p:spPr bwMode="auto">
              <a:xfrm>
                <a:off x="7937500" y="704158"/>
                <a:ext cx="241300" cy="280785"/>
              </a:xfrm>
              <a:custGeom>
                <a:avLst/>
                <a:gdLst>
                  <a:gd name="T0" fmla="*/ 110 w 110"/>
                  <a:gd name="T1" fmla="*/ 128 h 128"/>
                  <a:gd name="T2" fmla="*/ 0 w 110"/>
                  <a:gd name="T3" fmla="*/ 64 h 128"/>
                  <a:gd name="T4" fmla="*/ 110 w 110"/>
                  <a:gd name="T5" fmla="*/ 0 h 128"/>
                  <a:gd name="T6" fmla="*/ 110 w 110"/>
                  <a:gd name="T7" fmla="*/ 12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110" y="128"/>
                    </a:moveTo>
                    <a:lnTo>
                      <a:pt x="0" y="64"/>
                    </a:lnTo>
                    <a:lnTo>
                      <a:pt x="110" y="0"/>
                    </a:lnTo>
                    <a:lnTo>
                      <a:pt x="110" y="1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67" name="Freeform 7"/>
              <p:cNvSpPr>
                <a:spLocks/>
              </p:cNvSpPr>
              <p:nvPr/>
            </p:nvSpPr>
            <p:spPr bwMode="auto">
              <a:xfrm>
                <a:off x="7696200" y="280785"/>
                <a:ext cx="241300" cy="282980"/>
              </a:xfrm>
              <a:custGeom>
                <a:avLst/>
                <a:gdLst>
                  <a:gd name="T0" fmla="*/ 110 w 110"/>
                  <a:gd name="T1" fmla="*/ 129 h 129"/>
                  <a:gd name="T2" fmla="*/ 0 w 110"/>
                  <a:gd name="T3" fmla="*/ 65 h 129"/>
                  <a:gd name="T4" fmla="*/ 110 w 110"/>
                  <a:gd name="T5" fmla="*/ 0 h 129"/>
                  <a:gd name="T6" fmla="*/ 110 w 110"/>
                  <a:gd name="T7" fmla="*/ 129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9">
                    <a:moveTo>
                      <a:pt x="110" y="129"/>
                    </a:moveTo>
                    <a:lnTo>
                      <a:pt x="0" y="65"/>
                    </a:lnTo>
                    <a:lnTo>
                      <a:pt x="110" y="0"/>
                    </a:lnTo>
                    <a:lnTo>
                      <a:pt x="110" y="12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68" name="Freeform 9"/>
              <p:cNvSpPr>
                <a:spLocks/>
              </p:cNvSpPr>
              <p:nvPr/>
            </p:nvSpPr>
            <p:spPr bwMode="auto">
              <a:xfrm>
                <a:off x="7937500" y="0"/>
                <a:ext cx="241300" cy="280785"/>
              </a:xfrm>
              <a:custGeom>
                <a:avLst/>
                <a:gdLst>
                  <a:gd name="T0" fmla="*/ 0 w 110"/>
                  <a:gd name="T1" fmla="*/ 0 h 128"/>
                  <a:gd name="T2" fmla="*/ 110 w 110"/>
                  <a:gd name="T3" fmla="*/ 65 h 128"/>
                  <a:gd name="T4" fmla="*/ 0 w 110"/>
                  <a:gd name="T5" fmla="*/ 128 h 128"/>
                  <a:gd name="T6" fmla="*/ 0 w 110"/>
                  <a:gd name="T7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0" y="0"/>
                    </a:moveTo>
                    <a:lnTo>
                      <a:pt x="110" y="65"/>
                    </a:lnTo>
                    <a:lnTo>
                      <a:pt x="0" y="12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69" name="Freeform 16"/>
              <p:cNvSpPr>
                <a:spLocks/>
              </p:cNvSpPr>
              <p:nvPr/>
            </p:nvSpPr>
            <p:spPr bwMode="auto">
              <a:xfrm>
                <a:off x="8178800" y="0"/>
                <a:ext cx="241300" cy="280785"/>
              </a:xfrm>
              <a:custGeom>
                <a:avLst/>
                <a:gdLst>
                  <a:gd name="T0" fmla="*/ 110 w 110"/>
                  <a:gd name="T1" fmla="*/ 128 h 128"/>
                  <a:gd name="T2" fmla="*/ 0 w 110"/>
                  <a:gd name="T3" fmla="*/ 65 h 128"/>
                  <a:gd name="T4" fmla="*/ 110 w 110"/>
                  <a:gd name="T5" fmla="*/ 0 h 128"/>
                  <a:gd name="T6" fmla="*/ 110 w 110"/>
                  <a:gd name="T7" fmla="*/ 12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110" y="128"/>
                    </a:moveTo>
                    <a:lnTo>
                      <a:pt x="0" y="65"/>
                    </a:lnTo>
                    <a:lnTo>
                      <a:pt x="110" y="0"/>
                    </a:lnTo>
                    <a:lnTo>
                      <a:pt x="110" y="1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70" name="Freeform 25"/>
              <p:cNvSpPr>
                <a:spLocks/>
              </p:cNvSpPr>
              <p:nvPr/>
            </p:nvSpPr>
            <p:spPr bwMode="auto">
              <a:xfrm>
                <a:off x="8420100" y="1546514"/>
                <a:ext cx="241300" cy="280785"/>
              </a:xfrm>
              <a:custGeom>
                <a:avLst/>
                <a:gdLst>
                  <a:gd name="T0" fmla="*/ 110 w 110"/>
                  <a:gd name="T1" fmla="*/ 128 h 128"/>
                  <a:gd name="T2" fmla="*/ 0 w 110"/>
                  <a:gd name="T3" fmla="*/ 64 h 128"/>
                  <a:gd name="T4" fmla="*/ 110 w 110"/>
                  <a:gd name="T5" fmla="*/ 0 h 128"/>
                  <a:gd name="T6" fmla="*/ 110 w 110"/>
                  <a:gd name="T7" fmla="*/ 12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110" y="128"/>
                    </a:moveTo>
                    <a:lnTo>
                      <a:pt x="0" y="64"/>
                    </a:lnTo>
                    <a:lnTo>
                      <a:pt x="110" y="0"/>
                    </a:lnTo>
                    <a:lnTo>
                      <a:pt x="110" y="1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71" name="Freeform 32"/>
              <p:cNvSpPr>
                <a:spLocks/>
              </p:cNvSpPr>
              <p:nvPr/>
            </p:nvSpPr>
            <p:spPr bwMode="auto">
              <a:xfrm>
                <a:off x="8902700" y="1125336"/>
                <a:ext cx="241300" cy="280785"/>
              </a:xfrm>
              <a:custGeom>
                <a:avLst/>
                <a:gdLst>
                  <a:gd name="T0" fmla="*/ 0 w 110"/>
                  <a:gd name="T1" fmla="*/ 0 h 128"/>
                  <a:gd name="T2" fmla="*/ 110 w 110"/>
                  <a:gd name="T3" fmla="*/ 64 h 128"/>
                  <a:gd name="T4" fmla="*/ 0 w 110"/>
                  <a:gd name="T5" fmla="*/ 128 h 128"/>
                  <a:gd name="T6" fmla="*/ 0 w 110"/>
                  <a:gd name="T7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0" y="0"/>
                    </a:moveTo>
                    <a:lnTo>
                      <a:pt x="110" y="64"/>
                    </a:lnTo>
                    <a:lnTo>
                      <a:pt x="0" y="12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72" name="Freeform 71"/>
              <p:cNvSpPr>
                <a:spLocks/>
              </p:cNvSpPr>
              <p:nvPr/>
            </p:nvSpPr>
            <p:spPr bwMode="auto">
              <a:xfrm>
                <a:off x="8902700" y="1546514"/>
                <a:ext cx="241300" cy="280785"/>
              </a:xfrm>
              <a:custGeom>
                <a:avLst/>
                <a:gdLst>
                  <a:gd name="T0" fmla="*/ 110 w 110"/>
                  <a:gd name="T1" fmla="*/ 128 h 128"/>
                  <a:gd name="T2" fmla="*/ 0 w 110"/>
                  <a:gd name="T3" fmla="*/ 64 h 128"/>
                  <a:gd name="T4" fmla="*/ 110 w 110"/>
                  <a:gd name="T5" fmla="*/ 0 h 128"/>
                  <a:gd name="T6" fmla="*/ 110 w 110"/>
                  <a:gd name="T7" fmla="*/ 12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110" y="128"/>
                    </a:moveTo>
                    <a:lnTo>
                      <a:pt x="0" y="64"/>
                    </a:lnTo>
                    <a:lnTo>
                      <a:pt x="110" y="0"/>
                    </a:lnTo>
                    <a:lnTo>
                      <a:pt x="110" y="1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73" name="Freeform 37"/>
              <p:cNvSpPr>
                <a:spLocks/>
              </p:cNvSpPr>
              <p:nvPr/>
            </p:nvSpPr>
            <p:spPr bwMode="auto">
              <a:xfrm>
                <a:off x="8902700" y="1967693"/>
                <a:ext cx="241300" cy="280785"/>
              </a:xfrm>
              <a:custGeom>
                <a:avLst/>
                <a:gdLst>
                  <a:gd name="T0" fmla="*/ 0 w 110"/>
                  <a:gd name="T1" fmla="*/ 0 h 128"/>
                  <a:gd name="T2" fmla="*/ 110 w 110"/>
                  <a:gd name="T3" fmla="*/ 64 h 128"/>
                  <a:gd name="T4" fmla="*/ 0 w 110"/>
                  <a:gd name="T5" fmla="*/ 128 h 128"/>
                  <a:gd name="T6" fmla="*/ 0 w 110"/>
                  <a:gd name="T7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0" y="0"/>
                    </a:moveTo>
                    <a:lnTo>
                      <a:pt x="110" y="64"/>
                    </a:lnTo>
                    <a:lnTo>
                      <a:pt x="0" y="12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74" name="Freeform 20"/>
              <p:cNvSpPr>
                <a:spLocks/>
              </p:cNvSpPr>
              <p:nvPr/>
            </p:nvSpPr>
            <p:spPr bwMode="auto">
              <a:xfrm>
                <a:off x="8425180" y="425449"/>
                <a:ext cx="241300" cy="280785"/>
              </a:xfrm>
              <a:custGeom>
                <a:avLst/>
                <a:gdLst>
                  <a:gd name="T0" fmla="*/ 110 w 110"/>
                  <a:gd name="T1" fmla="*/ 128 h 128"/>
                  <a:gd name="T2" fmla="*/ 0 w 110"/>
                  <a:gd name="T3" fmla="*/ 63 h 128"/>
                  <a:gd name="T4" fmla="*/ 110 w 110"/>
                  <a:gd name="T5" fmla="*/ 0 h 128"/>
                  <a:gd name="T6" fmla="*/ 110 w 110"/>
                  <a:gd name="T7" fmla="*/ 12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110" y="128"/>
                    </a:moveTo>
                    <a:lnTo>
                      <a:pt x="0" y="63"/>
                    </a:lnTo>
                    <a:lnTo>
                      <a:pt x="110" y="0"/>
                    </a:lnTo>
                    <a:lnTo>
                      <a:pt x="110" y="1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grpSp>
          <p:nvGrpSpPr>
            <p:cNvPr id="75" name="Group 74"/>
            <p:cNvGrpSpPr/>
            <p:nvPr/>
          </p:nvGrpSpPr>
          <p:grpSpPr>
            <a:xfrm>
              <a:off x="2117725" y="1967692"/>
              <a:ext cx="1206500" cy="1967692"/>
              <a:chOff x="7937500" y="0"/>
              <a:chExt cx="1206500" cy="1967692"/>
            </a:xfrm>
            <a:solidFill>
              <a:schemeClr val="accent2">
                <a:alpha val="75000"/>
              </a:schemeClr>
            </a:solidFill>
          </p:grpSpPr>
          <p:sp>
            <p:nvSpPr>
              <p:cNvPr id="76" name="Freeform 75"/>
              <p:cNvSpPr>
                <a:spLocks/>
              </p:cNvSpPr>
              <p:nvPr/>
            </p:nvSpPr>
            <p:spPr bwMode="auto">
              <a:xfrm>
                <a:off x="7937500" y="423372"/>
                <a:ext cx="241300" cy="280785"/>
              </a:xfrm>
              <a:custGeom>
                <a:avLst/>
                <a:gdLst>
                  <a:gd name="T0" fmla="*/ 110 w 110"/>
                  <a:gd name="T1" fmla="*/ 128 h 128"/>
                  <a:gd name="T2" fmla="*/ 0 w 110"/>
                  <a:gd name="T3" fmla="*/ 64 h 128"/>
                  <a:gd name="T4" fmla="*/ 110 w 110"/>
                  <a:gd name="T5" fmla="*/ 0 h 128"/>
                  <a:gd name="T6" fmla="*/ 110 w 110"/>
                  <a:gd name="T7" fmla="*/ 12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110" y="128"/>
                    </a:moveTo>
                    <a:lnTo>
                      <a:pt x="0" y="64"/>
                    </a:lnTo>
                    <a:lnTo>
                      <a:pt x="110" y="0"/>
                    </a:lnTo>
                    <a:lnTo>
                      <a:pt x="110" y="1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77" name="Freeform 33"/>
              <p:cNvSpPr>
                <a:spLocks/>
              </p:cNvSpPr>
              <p:nvPr/>
            </p:nvSpPr>
            <p:spPr bwMode="auto">
              <a:xfrm>
                <a:off x="8902700" y="984943"/>
                <a:ext cx="241300" cy="280785"/>
              </a:xfrm>
              <a:custGeom>
                <a:avLst/>
                <a:gdLst>
                  <a:gd name="T0" fmla="*/ 110 w 110"/>
                  <a:gd name="T1" fmla="*/ 128 h 128"/>
                  <a:gd name="T2" fmla="*/ 0 w 110"/>
                  <a:gd name="T3" fmla="*/ 64 h 128"/>
                  <a:gd name="T4" fmla="*/ 110 w 110"/>
                  <a:gd name="T5" fmla="*/ 0 h 128"/>
                  <a:gd name="T6" fmla="*/ 110 w 110"/>
                  <a:gd name="T7" fmla="*/ 12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110" y="128"/>
                    </a:moveTo>
                    <a:lnTo>
                      <a:pt x="0" y="64"/>
                    </a:lnTo>
                    <a:lnTo>
                      <a:pt x="110" y="0"/>
                    </a:lnTo>
                    <a:lnTo>
                      <a:pt x="110" y="1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78" name="Freeform 36"/>
              <p:cNvSpPr>
                <a:spLocks/>
              </p:cNvSpPr>
              <p:nvPr/>
            </p:nvSpPr>
            <p:spPr bwMode="auto">
              <a:xfrm>
                <a:off x="8902700" y="1406122"/>
                <a:ext cx="241300" cy="280785"/>
              </a:xfrm>
              <a:custGeom>
                <a:avLst/>
                <a:gdLst>
                  <a:gd name="T0" fmla="*/ 0 w 110"/>
                  <a:gd name="T1" fmla="*/ 0 h 128"/>
                  <a:gd name="T2" fmla="*/ 110 w 110"/>
                  <a:gd name="T3" fmla="*/ 64 h 128"/>
                  <a:gd name="T4" fmla="*/ 0 w 110"/>
                  <a:gd name="T5" fmla="*/ 128 h 128"/>
                  <a:gd name="T6" fmla="*/ 0 w 110"/>
                  <a:gd name="T7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0" y="0"/>
                    </a:moveTo>
                    <a:lnTo>
                      <a:pt x="110" y="64"/>
                    </a:lnTo>
                    <a:lnTo>
                      <a:pt x="0" y="12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79" name="Freeform 11"/>
              <p:cNvSpPr>
                <a:spLocks/>
              </p:cNvSpPr>
              <p:nvPr/>
            </p:nvSpPr>
            <p:spPr bwMode="auto">
              <a:xfrm>
                <a:off x="8178800" y="563765"/>
                <a:ext cx="241300" cy="280785"/>
              </a:xfrm>
              <a:custGeom>
                <a:avLst/>
                <a:gdLst>
                  <a:gd name="T0" fmla="*/ 110 w 110"/>
                  <a:gd name="T1" fmla="*/ 128 h 128"/>
                  <a:gd name="T2" fmla="*/ 0 w 110"/>
                  <a:gd name="T3" fmla="*/ 64 h 128"/>
                  <a:gd name="T4" fmla="*/ 110 w 110"/>
                  <a:gd name="T5" fmla="*/ 0 h 128"/>
                  <a:gd name="T6" fmla="*/ 110 w 110"/>
                  <a:gd name="T7" fmla="*/ 12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110" y="128"/>
                    </a:moveTo>
                    <a:lnTo>
                      <a:pt x="0" y="64"/>
                    </a:lnTo>
                    <a:lnTo>
                      <a:pt x="110" y="0"/>
                    </a:lnTo>
                    <a:lnTo>
                      <a:pt x="110" y="1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80" name="Freeform 21"/>
              <p:cNvSpPr>
                <a:spLocks/>
              </p:cNvSpPr>
              <p:nvPr/>
            </p:nvSpPr>
            <p:spPr bwMode="auto">
              <a:xfrm>
                <a:off x="8420100" y="0"/>
                <a:ext cx="241300" cy="280785"/>
              </a:xfrm>
              <a:custGeom>
                <a:avLst/>
                <a:gdLst>
                  <a:gd name="T0" fmla="*/ 0 w 110"/>
                  <a:gd name="T1" fmla="*/ 0 h 128"/>
                  <a:gd name="T2" fmla="*/ 110 w 110"/>
                  <a:gd name="T3" fmla="*/ 65 h 128"/>
                  <a:gd name="T4" fmla="*/ 0 w 110"/>
                  <a:gd name="T5" fmla="*/ 128 h 128"/>
                  <a:gd name="T6" fmla="*/ 0 w 110"/>
                  <a:gd name="T7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0" y="0"/>
                    </a:moveTo>
                    <a:lnTo>
                      <a:pt x="110" y="65"/>
                    </a:lnTo>
                    <a:lnTo>
                      <a:pt x="0" y="12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81" name="Freeform 18"/>
              <p:cNvSpPr>
                <a:spLocks/>
              </p:cNvSpPr>
              <p:nvPr/>
            </p:nvSpPr>
            <p:spPr bwMode="auto">
              <a:xfrm>
                <a:off x="8420100" y="844551"/>
                <a:ext cx="241300" cy="280785"/>
              </a:xfrm>
              <a:custGeom>
                <a:avLst/>
                <a:gdLst>
                  <a:gd name="T0" fmla="*/ 0 w 110"/>
                  <a:gd name="T1" fmla="*/ 0 h 128"/>
                  <a:gd name="T2" fmla="*/ 110 w 110"/>
                  <a:gd name="T3" fmla="*/ 64 h 128"/>
                  <a:gd name="T4" fmla="*/ 0 w 110"/>
                  <a:gd name="T5" fmla="*/ 128 h 128"/>
                  <a:gd name="T6" fmla="*/ 0 w 110"/>
                  <a:gd name="T7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0" y="0"/>
                    </a:moveTo>
                    <a:lnTo>
                      <a:pt x="110" y="64"/>
                    </a:lnTo>
                    <a:lnTo>
                      <a:pt x="0" y="12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82" name="Freeform 24"/>
              <p:cNvSpPr>
                <a:spLocks/>
              </p:cNvSpPr>
              <p:nvPr/>
            </p:nvSpPr>
            <p:spPr bwMode="auto">
              <a:xfrm>
                <a:off x="8661400" y="984943"/>
                <a:ext cx="241300" cy="280785"/>
              </a:xfrm>
              <a:custGeom>
                <a:avLst/>
                <a:gdLst>
                  <a:gd name="T0" fmla="*/ 0 w 110"/>
                  <a:gd name="T1" fmla="*/ 0 h 128"/>
                  <a:gd name="T2" fmla="*/ 110 w 110"/>
                  <a:gd name="T3" fmla="*/ 64 h 128"/>
                  <a:gd name="T4" fmla="*/ 0 w 110"/>
                  <a:gd name="T5" fmla="*/ 128 h 128"/>
                  <a:gd name="T6" fmla="*/ 0 w 110"/>
                  <a:gd name="T7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0" y="0"/>
                    </a:moveTo>
                    <a:lnTo>
                      <a:pt x="110" y="64"/>
                    </a:lnTo>
                    <a:lnTo>
                      <a:pt x="0" y="12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83" name="Freeform 26"/>
              <p:cNvSpPr>
                <a:spLocks/>
              </p:cNvSpPr>
              <p:nvPr/>
            </p:nvSpPr>
            <p:spPr bwMode="auto">
              <a:xfrm>
                <a:off x="8661400" y="1686907"/>
                <a:ext cx="241300" cy="280785"/>
              </a:xfrm>
              <a:custGeom>
                <a:avLst/>
                <a:gdLst>
                  <a:gd name="T0" fmla="*/ 110 w 110"/>
                  <a:gd name="T1" fmla="*/ 128 h 128"/>
                  <a:gd name="T2" fmla="*/ 0 w 110"/>
                  <a:gd name="T3" fmla="*/ 64 h 128"/>
                  <a:gd name="T4" fmla="*/ 110 w 110"/>
                  <a:gd name="T5" fmla="*/ 0 h 128"/>
                  <a:gd name="T6" fmla="*/ 110 w 110"/>
                  <a:gd name="T7" fmla="*/ 12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110" y="128"/>
                    </a:moveTo>
                    <a:lnTo>
                      <a:pt x="0" y="64"/>
                    </a:lnTo>
                    <a:lnTo>
                      <a:pt x="110" y="0"/>
                    </a:lnTo>
                    <a:lnTo>
                      <a:pt x="110" y="1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84" name="Freeform 41"/>
              <p:cNvSpPr>
                <a:spLocks/>
              </p:cNvSpPr>
              <p:nvPr/>
            </p:nvSpPr>
            <p:spPr bwMode="auto">
              <a:xfrm>
                <a:off x="8902700" y="140393"/>
                <a:ext cx="241300" cy="282980"/>
              </a:xfrm>
              <a:custGeom>
                <a:avLst/>
                <a:gdLst>
                  <a:gd name="T0" fmla="*/ 110 w 110"/>
                  <a:gd name="T1" fmla="*/ 129 h 129"/>
                  <a:gd name="T2" fmla="*/ 0 w 110"/>
                  <a:gd name="T3" fmla="*/ 64 h 129"/>
                  <a:gd name="T4" fmla="*/ 110 w 110"/>
                  <a:gd name="T5" fmla="*/ 0 h 129"/>
                  <a:gd name="T6" fmla="*/ 110 w 110"/>
                  <a:gd name="T7" fmla="*/ 129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9">
                    <a:moveTo>
                      <a:pt x="110" y="129"/>
                    </a:moveTo>
                    <a:lnTo>
                      <a:pt x="0" y="64"/>
                    </a:lnTo>
                    <a:lnTo>
                      <a:pt x="110" y="0"/>
                    </a:lnTo>
                    <a:lnTo>
                      <a:pt x="110" y="12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85" name="Freeform 42"/>
              <p:cNvSpPr>
                <a:spLocks/>
              </p:cNvSpPr>
              <p:nvPr/>
            </p:nvSpPr>
            <p:spPr bwMode="auto">
              <a:xfrm>
                <a:off x="8661400" y="142587"/>
                <a:ext cx="241300" cy="280785"/>
              </a:xfrm>
              <a:custGeom>
                <a:avLst/>
                <a:gdLst>
                  <a:gd name="T0" fmla="*/ 0 w 110"/>
                  <a:gd name="T1" fmla="*/ 0 h 128"/>
                  <a:gd name="T2" fmla="*/ 110 w 110"/>
                  <a:gd name="T3" fmla="*/ 63 h 128"/>
                  <a:gd name="T4" fmla="*/ 0 w 110"/>
                  <a:gd name="T5" fmla="*/ 128 h 128"/>
                  <a:gd name="T6" fmla="*/ 0 w 110"/>
                  <a:gd name="T7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0" y="0"/>
                    </a:moveTo>
                    <a:lnTo>
                      <a:pt x="110" y="63"/>
                    </a:lnTo>
                    <a:lnTo>
                      <a:pt x="0" y="12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86" name="Freeform 85"/>
              <p:cNvSpPr>
                <a:spLocks/>
              </p:cNvSpPr>
              <p:nvPr/>
            </p:nvSpPr>
            <p:spPr bwMode="auto">
              <a:xfrm>
                <a:off x="8666480" y="425449"/>
                <a:ext cx="241300" cy="280785"/>
              </a:xfrm>
              <a:custGeom>
                <a:avLst/>
                <a:gdLst>
                  <a:gd name="T0" fmla="*/ 0 w 110"/>
                  <a:gd name="T1" fmla="*/ 0 h 128"/>
                  <a:gd name="T2" fmla="*/ 110 w 110"/>
                  <a:gd name="T3" fmla="*/ 63 h 128"/>
                  <a:gd name="T4" fmla="*/ 0 w 110"/>
                  <a:gd name="T5" fmla="*/ 128 h 128"/>
                  <a:gd name="T6" fmla="*/ 0 w 110"/>
                  <a:gd name="T7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0" y="0"/>
                    </a:moveTo>
                    <a:lnTo>
                      <a:pt x="110" y="63"/>
                    </a:lnTo>
                    <a:lnTo>
                      <a:pt x="0" y="12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</p:grpSp>
      <p:grpSp>
        <p:nvGrpSpPr>
          <p:cNvPr id="88" name="Group 87"/>
          <p:cNvGrpSpPr/>
          <p:nvPr/>
        </p:nvGrpSpPr>
        <p:grpSpPr>
          <a:xfrm rot="10800000">
            <a:off x="-2771" y="4611874"/>
            <a:ext cx="1447800" cy="2248478"/>
            <a:chOff x="1876425" y="1967692"/>
            <a:chExt cx="1447800" cy="2248478"/>
          </a:xfrm>
        </p:grpSpPr>
        <p:grpSp>
          <p:nvGrpSpPr>
            <p:cNvPr id="89" name="Group 88"/>
            <p:cNvGrpSpPr/>
            <p:nvPr/>
          </p:nvGrpSpPr>
          <p:grpSpPr>
            <a:xfrm>
              <a:off x="2117725" y="1967692"/>
              <a:ext cx="1206500" cy="1406121"/>
              <a:chOff x="7937500" y="0"/>
              <a:chExt cx="1206500" cy="1406121"/>
            </a:xfrm>
            <a:solidFill>
              <a:schemeClr val="accent3">
                <a:alpha val="75000"/>
              </a:schemeClr>
            </a:solidFill>
          </p:grpSpPr>
          <p:sp>
            <p:nvSpPr>
              <p:cNvPr id="119" name="Freeform 8"/>
              <p:cNvSpPr>
                <a:spLocks/>
              </p:cNvSpPr>
              <p:nvPr/>
            </p:nvSpPr>
            <p:spPr bwMode="auto">
              <a:xfrm>
                <a:off x="7937500" y="142587"/>
                <a:ext cx="241300" cy="280785"/>
              </a:xfrm>
              <a:custGeom>
                <a:avLst/>
                <a:gdLst>
                  <a:gd name="T0" fmla="*/ 110 w 110"/>
                  <a:gd name="T1" fmla="*/ 128 h 128"/>
                  <a:gd name="T2" fmla="*/ 0 w 110"/>
                  <a:gd name="T3" fmla="*/ 63 h 128"/>
                  <a:gd name="T4" fmla="*/ 110 w 110"/>
                  <a:gd name="T5" fmla="*/ 0 h 128"/>
                  <a:gd name="T6" fmla="*/ 110 w 110"/>
                  <a:gd name="T7" fmla="*/ 12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110" y="128"/>
                    </a:moveTo>
                    <a:lnTo>
                      <a:pt x="0" y="63"/>
                    </a:lnTo>
                    <a:lnTo>
                      <a:pt x="110" y="0"/>
                    </a:lnTo>
                    <a:lnTo>
                      <a:pt x="110" y="1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20" name="Freeform 19"/>
              <p:cNvSpPr>
                <a:spLocks/>
              </p:cNvSpPr>
              <p:nvPr/>
            </p:nvSpPr>
            <p:spPr bwMode="auto">
              <a:xfrm>
                <a:off x="8420100" y="704158"/>
                <a:ext cx="241300" cy="280785"/>
              </a:xfrm>
              <a:custGeom>
                <a:avLst/>
                <a:gdLst>
                  <a:gd name="T0" fmla="*/ 110 w 110"/>
                  <a:gd name="T1" fmla="*/ 128 h 128"/>
                  <a:gd name="T2" fmla="*/ 0 w 110"/>
                  <a:gd name="T3" fmla="*/ 64 h 128"/>
                  <a:gd name="T4" fmla="*/ 110 w 110"/>
                  <a:gd name="T5" fmla="*/ 0 h 128"/>
                  <a:gd name="T6" fmla="*/ 110 w 110"/>
                  <a:gd name="T7" fmla="*/ 12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110" y="128"/>
                    </a:moveTo>
                    <a:lnTo>
                      <a:pt x="0" y="64"/>
                    </a:lnTo>
                    <a:lnTo>
                      <a:pt x="110" y="0"/>
                    </a:lnTo>
                    <a:lnTo>
                      <a:pt x="110" y="1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21" name="Freeform 20"/>
              <p:cNvSpPr>
                <a:spLocks/>
              </p:cNvSpPr>
              <p:nvPr/>
            </p:nvSpPr>
            <p:spPr bwMode="auto">
              <a:xfrm>
                <a:off x="8420100" y="142587"/>
                <a:ext cx="241300" cy="280785"/>
              </a:xfrm>
              <a:custGeom>
                <a:avLst/>
                <a:gdLst>
                  <a:gd name="T0" fmla="*/ 110 w 110"/>
                  <a:gd name="T1" fmla="*/ 128 h 128"/>
                  <a:gd name="T2" fmla="*/ 0 w 110"/>
                  <a:gd name="T3" fmla="*/ 63 h 128"/>
                  <a:gd name="T4" fmla="*/ 110 w 110"/>
                  <a:gd name="T5" fmla="*/ 0 h 128"/>
                  <a:gd name="T6" fmla="*/ 110 w 110"/>
                  <a:gd name="T7" fmla="*/ 12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110" y="128"/>
                    </a:moveTo>
                    <a:lnTo>
                      <a:pt x="0" y="63"/>
                    </a:lnTo>
                    <a:lnTo>
                      <a:pt x="110" y="0"/>
                    </a:lnTo>
                    <a:lnTo>
                      <a:pt x="110" y="1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22" name="Freeform 23"/>
              <p:cNvSpPr>
                <a:spLocks/>
              </p:cNvSpPr>
              <p:nvPr/>
            </p:nvSpPr>
            <p:spPr bwMode="auto">
              <a:xfrm>
                <a:off x="8661400" y="1125336"/>
                <a:ext cx="241300" cy="280785"/>
              </a:xfrm>
              <a:custGeom>
                <a:avLst/>
                <a:gdLst>
                  <a:gd name="T0" fmla="*/ 110 w 110"/>
                  <a:gd name="T1" fmla="*/ 128 h 128"/>
                  <a:gd name="T2" fmla="*/ 0 w 110"/>
                  <a:gd name="T3" fmla="*/ 64 h 128"/>
                  <a:gd name="T4" fmla="*/ 110 w 110"/>
                  <a:gd name="T5" fmla="*/ 0 h 128"/>
                  <a:gd name="T6" fmla="*/ 110 w 110"/>
                  <a:gd name="T7" fmla="*/ 12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110" y="128"/>
                    </a:moveTo>
                    <a:lnTo>
                      <a:pt x="0" y="64"/>
                    </a:lnTo>
                    <a:lnTo>
                      <a:pt x="110" y="0"/>
                    </a:lnTo>
                    <a:lnTo>
                      <a:pt x="110" y="1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23" name="Freeform 30"/>
              <p:cNvSpPr>
                <a:spLocks/>
              </p:cNvSpPr>
              <p:nvPr/>
            </p:nvSpPr>
            <p:spPr bwMode="auto">
              <a:xfrm>
                <a:off x="8661400" y="563765"/>
                <a:ext cx="241300" cy="280785"/>
              </a:xfrm>
              <a:custGeom>
                <a:avLst/>
                <a:gdLst>
                  <a:gd name="T0" fmla="*/ 110 w 110"/>
                  <a:gd name="T1" fmla="*/ 128 h 128"/>
                  <a:gd name="T2" fmla="*/ 0 w 110"/>
                  <a:gd name="T3" fmla="*/ 64 h 128"/>
                  <a:gd name="T4" fmla="*/ 110 w 110"/>
                  <a:gd name="T5" fmla="*/ 0 h 128"/>
                  <a:gd name="T6" fmla="*/ 110 w 110"/>
                  <a:gd name="T7" fmla="*/ 12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110" y="128"/>
                    </a:moveTo>
                    <a:lnTo>
                      <a:pt x="0" y="64"/>
                    </a:lnTo>
                    <a:lnTo>
                      <a:pt x="110" y="0"/>
                    </a:lnTo>
                    <a:lnTo>
                      <a:pt x="110" y="1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24" name="Freeform 31"/>
              <p:cNvSpPr>
                <a:spLocks/>
              </p:cNvSpPr>
              <p:nvPr/>
            </p:nvSpPr>
            <p:spPr bwMode="auto">
              <a:xfrm>
                <a:off x="8661400" y="280785"/>
                <a:ext cx="241300" cy="282980"/>
              </a:xfrm>
              <a:custGeom>
                <a:avLst/>
                <a:gdLst>
                  <a:gd name="T0" fmla="*/ 110 w 110"/>
                  <a:gd name="T1" fmla="*/ 129 h 129"/>
                  <a:gd name="T2" fmla="*/ 0 w 110"/>
                  <a:gd name="T3" fmla="*/ 65 h 129"/>
                  <a:gd name="T4" fmla="*/ 110 w 110"/>
                  <a:gd name="T5" fmla="*/ 0 h 129"/>
                  <a:gd name="T6" fmla="*/ 110 w 110"/>
                  <a:gd name="T7" fmla="*/ 129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9">
                    <a:moveTo>
                      <a:pt x="110" y="129"/>
                    </a:moveTo>
                    <a:lnTo>
                      <a:pt x="0" y="65"/>
                    </a:lnTo>
                    <a:lnTo>
                      <a:pt x="110" y="0"/>
                    </a:lnTo>
                    <a:lnTo>
                      <a:pt x="110" y="12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25" name="Freeform 34"/>
              <p:cNvSpPr>
                <a:spLocks/>
              </p:cNvSpPr>
              <p:nvPr/>
            </p:nvSpPr>
            <p:spPr bwMode="auto">
              <a:xfrm>
                <a:off x="8902700" y="844551"/>
                <a:ext cx="241300" cy="280785"/>
              </a:xfrm>
              <a:custGeom>
                <a:avLst/>
                <a:gdLst>
                  <a:gd name="T0" fmla="*/ 0 w 110"/>
                  <a:gd name="T1" fmla="*/ 0 h 128"/>
                  <a:gd name="T2" fmla="*/ 110 w 110"/>
                  <a:gd name="T3" fmla="*/ 64 h 128"/>
                  <a:gd name="T4" fmla="*/ 0 w 110"/>
                  <a:gd name="T5" fmla="*/ 128 h 128"/>
                  <a:gd name="T6" fmla="*/ 0 w 110"/>
                  <a:gd name="T7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0" y="0"/>
                    </a:moveTo>
                    <a:lnTo>
                      <a:pt x="110" y="64"/>
                    </a:lnTo>
                    <a:lnTo>
                      <a:pt x="0" y="12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26" name="Freeform 39"/>
              <p:cNvSpPr>
                <a:spLocks/>
              </p:cNvSpPr>
              <p:nvPr/>
            </p:nvSpPr>
            <p:spPr bwMode="auto">
              <a:xfrm>
                <a:off x="8902700" y="423373"/>
                <a:ext cx="241300" cy="280785"/>
              </a:xfrm>
              <a:custGeom>
                <a:avLst/>
                <a:gdLst>
                  <a:gd name="T0" fmla="*/ 110 w 110"/>
                  <a:gd name="T1" fmla="*/ 128 h 128"/>
                  <a:gd name="T2" fmla="*/ 0 w 110"/>
                  <a:gd name="T3" fmla="*/ 63 h 128"/>
                  <a:gd name="T4" fmla="*/ 110 w 110"/>
                  <a:gd name="T5" fmla="*/ 0 h 128"/>
                  <a:gd name="T6" fmla="*/ 110 w 110"/>
                  <a:gd name="T7" fmla="*/ 12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110" y="128"/>
                    </a:moveTo>
                    <a:lnTo>
                      <a:pt x="0" y="63"/>
                    </a:lnTo>
                    <a:lnTo>
                      <a:pt x="110" y="0"/>
                    </a:lnTo>
                    <a:lnTo>
                      <a:pt x="110" y="1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27" name="Freeform 12"/>
              <p:cNvSpPr>
                <a:spLocks/>
              </p:cNvSpPr>
              <p:nvPr/>
            </p:nvSpPr>
            <p:spPr bwMode="auto">
              <a:xfrm>
                <a:off x="8178800" y="423373"/>
                <a:ext cx="241300" cy="280785"/>
              </a:xfrm>
              <a:custGeom>
                <a:avLst/>
                <a:gdLst>
                  <a:gd name="T0" fmla="*/ 0 w 110"/>
                  <a:gd name="T1" fmla="*/ 0 h 128"/>
                  <a:gd name="T2" fmla="*/ 110 w 110"/>
                  <a:gd name="T3" fmla="*/ 64 h 128"/>
                  <a:gd name="T4" fmla="*/ 0 w 110"/>
                  <a:gd name="T5" fmla="*/ 128 h 128"/>
                  <a:gd name="T6" fmla="*/ 0 w 110"/>
                  <a:gd name="T7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0" y="0"/>
                    </a:moveTo>
                    <a:lnTo>
                      <a:pt x="110" y="64"/>
                    </a:lnTo>
                    <a:lnTo>
                      <a:pt x="0" y="12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28" name="Freeform 44"/>
              <p:cNvSpPr>
                <a:spLocks/>
              </p:cNvSpPr>
              <p:nvPr/>
            </p:nvSpPr>
            <p:spPr bwMode="auto">
              <a:xfrm>
                <a:off x="8902700" y="0"/>
                <a:ext cx="241300" cy="282980"/>
              </a:xfrm>
              <a:custGeom>
                <a:avLst/>
                <a:gdLst>
                  <a:gd name="T0" fmla="*/ 0 w 110"/>
                  <a:gd name="T1" fmla="*/ 0 h 129"/>
                  <a:gd name="T2" fmla="*/ 110 w 110"/>
                  <a:gd name="T3" fmla="*/ 65 h 129"/>
                  <a:gd name="T4" fmla="*/ 0 w 110"/>
                  <a:gd name="T5" fmla="*/ 129 h 129"/>
                  <a:gd name="T6" fmla="*/ 0 w 110"/>
                  <a:gd name="T7" fmla="*/ 0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9">
                    <a:moveTo>
                      <a:pt x="0" y="0"/>
                    </a:moveTo>
                    <a:lnTo>
                      <a:pt x="110" y="65"/>
                    </a:lnTo>
                    <a:lnTo>
                      <a:pt x="0" y="129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grpSp>
          <p:nvGrpSpPr>
            <p:cNvPr id="90" name="Group 89"/>
            <p:cNvGrpSpPr/>
            <p:nvPr/>
          </p:nvGrpSpPr>
          <p:grpSpPr>
            <a:xfrm>
              <a:off x="1876425" y="1967692"/>
              <a:ext cx="1447800" cy="2248478"/>
              <a:chOff x="7696200" y="0"/>
              <a:chExt cx="1447800" cy="2248478"/>
            </a:xfrm>
            <a:solidFill>
              <a:schemeClr val="accent1">
                <a:alpha val="75000"/>
              </a:schemeClr>
            </a:solidFill>
          </p:grpSpPr>
          <p:sp>
            <p:nvSpPr>
              <p:cNvPr id="103" name="Freeform 14"/>
              <p:cNvSpPr>
                <a:spLocks/>
              </p:cNvSpPr>
              <p:nvPr/>
            </p:nvSpPr>
            <p:spPr bwMode="auto">
              <a:xfrm>
                <a:off x="8178800" y="280785"/>
                <a:ext cx="241300" cy="282980"/>
              </a:xfrm>
              <a:custGeom>
                <a:avLst/>
                <a:gdLst>
                  <a:gd name="T0" fmla="*/ 110 w 110"/>
                  <a:gd name="T1" fmla="*/ 129 h 129"/>
                  <a:gd name="T2" fmla="*/ 0 w 110"/>
                  <a:gd name="T3" fmla="*/ 65 h 129"/>
                  <a:gd name="T4" fmla="*/ 110 w 110"/>
                  <a:gd name="T5" fmla="*/ 0 h 129"/>
                  <a:gd name="T6" fmla="*/ 110 w 110"/>
                  <a:gd name="T7" fmla="*/ 129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9">
                    <a:moveTo>
                      <a:pt x="110" y="129"/>
                    </a:moveTo>
                    <a:lnTo>
                      <a:pt x="0" y="65"/>
                    </a:lnTo>
                    <a:lnTo>
                      <a:pt x="110" y="0"/>
                    </a:lnTo>
                    <a:lnTo>
                      <a:pt x="110" y="12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04" name="Freeform 17"/>
              <p:cNvSpPr>
                <a:spLocks/>
              </p:cNvSpPr>
              <p:nvPr/>
            </p:nvSpPr>
            <p:spPr bwMode="auto">
              <a:xfrm>
                <a:off x="8420100" y="984943"/>
                <a:ext cx="241300" cy="280785"/>
              </a:xfrm>
              <a:custGeom>
                <a:avLst/>
                <a:gdLst>
                  <a:gd name="T0" fmla="*/ 110 w 110"/>
                  <a:gd name="T1" fmla="*/ 128 h 128"/>
                  <a:gd name="T2" fmla="*/ 0 w 110"/>
                  <a:gd name="T3" fmla="*/ 64 h 128"/>
                  <a:gd name="T4" fmla="*/ 110 w 110"/>
                  <a:gd name="T5" fmla="*/ 0 h 128"/>
                  <a:gd name="T6" fmla="*/ 110 w 110"/>
                  <a:gd name="T7" fmla="*/ 12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110" y="128"/>
                    </a:moveTo>
                    <a:lnTo>
                      <a:pt x="0" y="64"/>
                    </a:lnTo>
                    <a:lnTo>
                      <a:pt x="110" y="0"/>
                    </a:lnTo>
                    <a:lnTo>
                      <a:pt x="110" y="1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05" name="Freeform 29"/>
              <p:cNvSpPr>
                <a:spLocks/>
              </p:cNvSpPr>
              <p:nvPr/>
            </p:nvSpPr>
            <p:spPr bwMode="auto">
              <a:xfrm>
                <a:off x="8661400" y="844551"/>
                <a:ext cx="241300" cy="280785"/>
              </a:xfrm>
              <a:custGeom>
                <a:avLst/>
                <a:gdLst>
                  <a:gd name="T0" fmla="*/ 110 w 110"/>
                  <a:gd name="T1" fmla="*/ 128 h 128"/>
                  <a:gd name="T2" fmla="*/ 0 w 110"/>
                  <a:gd name="T3" fmla="*/ 64 h 128"/>
                  <a:gd name="T4" fmla="*/ 110 w 110"/>
                  <a:gd name="T5" fmla="*/ 0 h 128"/>
                  <a:gd name="T6" fmla="*/ 110 w 110"/>
                  <a:gd name="T7" fmla="*/ 12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110" y="128"/>
                    </a:moveTo>
                    <a:lnTo>
                      <a:pt x="0" y="64"/>
                    </a:lnTo>
                    <a:lnTo>
                      <a:pt x="110" y="0"/>
                    </a:lnTo>
                    <a:lnTo>
                      <a:pt x="110" y="1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06" name="Freeform 38"/>
              <p:cNvSpPr>
                <a:spLocks/>
              </p:cNvSpPr>
              <p:nvPr/>
            </p:nvSpPr>
            <p:spPr bwMode="auto">
              <a:xfrm>
                <a:off x="8902700" y="704158"/>
                <a:ext cx="241300" cy="280785"/>
              </a:xfrm>
              <a:custGeom>
                <a:avLst/>
                <a:gdLst>
                  <a:gd name="T0" fmla="*/ 110 w 110"/>
                  <a:gd name="T1" fmla="*/ 128 h 128"/>
                  <a:gd name="T2" fmla="*/ 0 w 110"/>
                  <a:gd name="T3" fmla="*/ 64 h 128"/>
                  <a:gd name="T4" fmla="*/ 110 w 110"/>
                  <a:gd name="T5" fmla="*/ 0 h 128"/>
                  <a:gd name="T6" fmla="*/ 110 w 110"/>
                  <a:gd name="T7" fmla="*/ 12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110" y="128"/>
                    </a:moveTo>
                    <a:lnTo>
                      <a:pt x="0" y="64"/>
                    </a:lnTo>
                    <a:lnTo>
                      <a:pt x="110" y="0"/>
                    </a:lnTo>
                    <a:lnTo>
                      <a:pt x="110" y="1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07" name="Freeform 40"/>
              <p:cNvSpPr>
                <a:spLocks/>
              </p:cNvSpPr>
              <p:nvPr/>
            </p:nvSpPr>
            <p:spPr bwMode="auto">
              <a:xfrm>
                <a:off x="8902700" y="280785"/>
                <a:ext cx="241300" cy="280785"/>
              </a:xfrm>
              <a:custGeom>
                <a:avLst/>
                <a:gdLst>
                  <a:gd name="T0" fmla="*/ 0 w 110"/>
                  <a:gd name="T1" fmla="*/ 0 h 128"/>
                  <a:gd name="T2" fmla="*/ 110 w 110"/>
                  <a:gd name="T3" fmla="*/ 65 h 128"/>
                  <a:gd name="T4" fmla="*/ 0 w 110"/>
                  <a:gd name="T5" fmla="*/ 128 h 128"/>
                  <a:gd name="T6" fmla="*/ 0 w 110"/>
                  <a:gd name="T7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0" y="0"/>
                    </a:moveTo>
                    <a:lnTo>
                      <a:pt x="110" y="65"/>
                    </a:lnTo>
                    <a:lnTo>
                      <a:pt x="0" y="12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08" name="Freeform 43"/>
              <p:cNvSpPr>
                <a:spLocks/>
              </p:cNvSpPr>
              <p:nvPr/>
            </p:nvSpPr>
            <p:spPr bwMode="auto">
              <a:xfrm>
                <a:off x="8661400" y="0"/>
                <a:ext cx="241300" cy="282980"/>
              </a:xfrm>
              <a:custGeom>
                <a:avLst/>
                <a:gdLst>
                  <a:gd name="T0" fmla="*/ 110 w 110"/>
                  <a:gd name="T1" fmla="*/ 129 h 129"/>
                  <a:gd name="T2" fmla="*/ 0 w 110"/>
                  <a:gd name="T3" fmla="*/ 65 h 129"/>
                  <a:gd name="T4" fmla="*/ 110 w 110"/>
                  <a:gd name="T5" fmla="*/ 0 h 129"/>
                  <a:gd name="T6" fmla="*/ 110 w 110"/>
                  <a:gd name="T7" fmla="*/ 129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9">
                    <a:moveTo>
                      <a:pt x="110" y="129"/>
                    </a:moveTo>
                    <a:lnTo>
                      <a:pt x="0" y="65"/>
                    </a:lnTo>
                    <a:lnTo>
                      <a:pt x="110" y="0"/>
                    </a:lnTo>
                    <a:lnTo>
                      <a:pt x="110" y="12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09" name="Freeform 22"/>
              <p:cNvSpPr>
                <a:spLocks/>
              </p:cNvSpPr>
              <p:nvPr/>
            </p:nvSpPr>
            <p:spPr bwMode="auto">
              <a:xfrm>
                <a:off x="8661400" y="1265729"/>
                <a:ext cx="241300" cy="280785"/>
              </a:xfrm>
              <a:custGeom>
                <a:avLst/>
                <a:gdLst>
                  <a:gd name="T0" fmla="*/ 0 w 110"/>
                  <a:gd name="T1" fmla="*/ 0 h 128"/>
                  <a:gd name="T2" fmla="*/ 110 w 110"/>
                  <a:gd name="T3" fmla="*/ 64 h 128"/>
                  <a:gd name="T4" fmla="*/ 0 w 110"/>
                  <a:gd name="T5" fmla="*/ 128 h 128"/>
                  <a:gd name="T6" fmla="*/ 0 w 110"/>
                  <a:gd name="T7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0" y="0"/>
                    </a:moveTo>
                    <a:lnTo>
                      <a:pt x="110" y="64"/>
                    </a:lnTo>
                    <a:lnTo>
                      <a:pt x="0" y="12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10" name="Freeform 5"/>
              <p:cNvSpPr>
                <a:spLocks/>
              </p:cNvSpPr>
              <p:nvPr/>
            </p:nvSpPr>
            <p:spPr bwMode="auto">
              <a:xfrm>
                <a:off x="7937500" y="704158"/>
                <a:ext cx="241300" cy="280785"/>
              </a:xfrm>
              <a:custGeom>
                <a:avLst/>
                <a:gdLst>
                  <a:gd name="T0" fmla="*/ 110 w 110"/>
                  <a:gd name="T1" fmla="*/ 128 h 128"/>
                  <a:gd name="T2" fmla="*/ 0 w 110"/>
                  <a:gd name="T3" fmla="*/ 64 h 128"/>
                  <a:gd name="T4" fmla="*/ 110 w 110"/>
                  <a:gd name="T5" fmla="*/ 0 h 128"/>
                  <a:gd name="T6" fmla="*/ 110 w 110"/>
                  <a:gd name="T7" fmla="*/ 12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110" y="128"/>
                    </a:moveTo>
                    <a:lnTo>
                      <a:pt x="0" y="64"/>
                    </a:lnTo>
                    <a:lnTo>
                      <a:pt x="110" y="0"/>
                    </a:lnTo>
                    <a:lnTo>
                      <a:pt x="110" y="1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11" name="Freeform 7"/>
              <p:cNvSpPr>
                <a:spLocks/>
              </p:cNvSpPr>
              <p:nvPr/>
            </p:nvSpPr>
            <p:spPr bwMode="auto">
              <a:xfrm>
                <a:off x="7696200" y="280785"/>
                <a:ext cx="241300" cy="282980"/>
              </a:xfrm>
              <a:custGeom>
                <a:avLst/>
                <a:gdLst>
                  <a:gd name="T0" fmla="*/ 110 w 110"/>
                  <a:gd name="T1" fmla="*/ 129 h 129"/>
                  <a:gd name="T2" fmla="*/ 0 w 110"/>
                  <a:gd name="T3" fmla="*/ 65 h 129"/>
                  <a:gd name="T4" fmla="*/ 110 w 110"/>
                  <a:gd name="T5" fmla="*/ 0 h 129"/>
                  <a:gd name="T6" fmla="*/ 110 w 110"/>
                  <a:gd name="T7" fmla="*/ 129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9">
                    <a:moveTo>
                      <a:pt x="110" y="129"/>
                    </a:moveTo>
                    <a:lnTo>
                      <a:pt x="0" y="65"/>
                    </a:lnTo>
                    <a:lnTo>
                      <a:pt x="110" y="0"/>
                    </a:lnTo>
                    <a:lnTo>
                      <a:pt x="110" y="12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12" name="Freeform 9"/>
              <p:cNvSpPr>
                <a:spLocks/>
              </p:cNvSpPr>
              <p:nvPr/>
            </p:nvSpPr>
            <p:spPr bwMode="auto">
              <a:xfrm>
                <a:off x="7937500" y="0"/>
                <a:ext cx="241300" cy="280785"/>
              </a:xfrm>
              <a:custGeom>
                <a:avLst/>
                <a:gdLst>
                  <a:gd name="T0" fmla="*/ 0 w 110"/>
                  <a:gd name="T1" fmla="*/ 0 h 128"/>
                  <a:gd name="T2" fmla="*/ 110 w 110"/>
                  <a:gd name="T3" fmla="*/ 65 h 128"/>
                  <a:gd name="T4" fmla="*/ 0 w 110"/>
                  <a:gd name="T5" fmla="*/ 128 h 128"/>
                  <a:gd name="T6" fmla="*/ 0 w 110"/>
                  <a:gd name="T7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0" y="0"/>
                    </a:moveTo>
                    <a:lnTo>
                      <a:pt x="110" y="65"/>
                    </a:lnTo>
                    <a:lnTo>
                      <a:pt x="0" y="12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13" name="Freeform 16"/>
              <p:cNvSpPr>
                <a:spLocks/>
              </p:cNvSpPr>
              <p:nvPr/>
            </p:nvSpPr>
            <p:spPr bwMode="auto">
              <a:xfrm>
                <a:off x="8178800" y="0"/>
                <a:ext cx="241300" cy="280785"/>
              </a:xfrm>
              <a:custGeom>
                <a:avLst/>
                <a:gdLst>
                  <a:gd name="T0" fmla="*/ 110 w 110"/>
                  <a:gd name="T1" fmla="*/ 128 h 128"/>
                  <a:gd name="T2" fmla="*/ 0 w 110"/>
                  <a:gd name="T3" fmla="*/ 65 h 128"/>
                  <a:gd name="T4" fmla="*/ 110 w 110"/>
                  <a:gd name="T5" fmla="*/ 0 h 128"/>
                  <a:gd name="T6" fmla="*/ 110 w 110"/>
                  <a:gd name="T7" fmla="*/ 12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110" y="128"/>
                    </a:moveTo>
                    <a:lnTo>
                      <a:pt x="0" y="65"/>
                    </a:lnTo>
                    <a:lnTo>
                      <a:pt x="110" y="0"/>
                    </a:lnTo>
                    <a:lnTo>
                      <a:pt x="110" y="1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14" name="Freeform 25"/>
              <p:cNvSpPr>
                <a:spLocks/>
              </p:cNvSpPr>
              <p:nvPr/>
            </p:nvSpPr>
            <p:spPr bwMode="auto">
              <a:xfrm>
                <a:off x="8420100" y="1546514"/>
                <a:ext cx="241300" cy="280785"/>
              </a:xfrm>
              <a:custGeom>
                <a:avLst/>
                <a:gdLst>
                  <a:gd name="T0" fmla="*/ 110 w 110"/>
                  <a:gd name="T1" fmla="*/ 128 h 128"/>
                  <a:gd name="T2" fmla="*/ 0 w 110"/>
                  <a:gd name="T3" fmla="*/ 64 h 128"/>
                  <a:gd name="T4" fmla="*/ 110 w 110"/>
                  <a:gd name="T5" fmla="*/ 0 h 128"/>
                  <a:gd name="T6" fmla="*/ 110 w 110"/>
                  <a:gd name="T7" fmla="*/ 12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110" y="128"/>
                    </a:moveTo>
                    <a:lnTo>
                      <a:pt x="0" y="64"/>
                    </a:lnTo>
                    <a:lnTo>
                      <a:pt x="110" y="0"/>
                    </a:lnTo>
                    <a:lnTo>
                      <a:pt x="110" y="1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15" name="Freeform 32"/>
              <p:cNvSpPr>
                <a:spLocks/>
              </p:cNvSpPr>
              <p:nvPr/>
            </p:nvSpPr>
            <p:spPr bwMode="auto">
              <a:xfrm>
                <a:off x="8902700" y="1125336"/>
                <a:ext cx="241300" cy="280785"/>
              </a:xfrm>
              <a:custGeom>
                <a:avLst/>
                <a:gdLst>
                  <a:gd name="T0" fmla="*/ 0 w 110"/>
                  <a:gd name="T1" fmla="*/ 0 h 128"/>
                  <a:gd name="T2" fmla="*/ 110 w 110"/>
                  <a:gd name="T3" fmla="*/ 64 h 128"/>
                  <a:gd name="T4" fmla="*/ 0 w 110"/>
                  <a:gd name="T5" fmla="*/ 128 h 128"/>
                  <a:gd name="T6" fmla="*/ 0 w 110"/>
                  <a:gd name="T7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0" y="0"/>
                    </a:moveTo>
                    <a:lnTo>
                      <a:pt x="110" y="64"/>
                    </a:lnTo>
                    <a:lnTo>
                      <a:pt x="0" y="12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16" name="Freeform 115"/>
              <p:cNvSpPr>
                <a:spLocks/>
              </p:cNvSpPr>
              <p:nvPr/>
            </p:nvSpPr>
            <p:spPr bwMode="auto">
              <a:xfrm>
                <a:off x="8902700" y="1546514"/>
                <a:ext cx="241300" cy="280785"/>
              </a:xfrm>
              <a:custGeom>
                <a:avLst/>
                <a:gdLst>
                  <a:gd name="T0" fmla="*/ 110 w 110"/>
                  <a:gd name="T1" fmla="*/ 128 h 128"/>
                  <a:gd name="T2" fmla="*/ 0 w 110"/>
                  <a:gd name="T3" fmla="*/ 64 h 128"/>
                  <a:gd name="T4" fmla="*/ 110 w 110"/>
                  <a:gd name="T5" fmla="*/ 0 h 128"/>
                  <a:gd name="T6" fmla="*/ 110 w 110"/>
                  <a:gd name="T7" fmla="*/ 12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110" y="128"/>
                    </a:moveTo>
                    <a:lnTo>
                      <a:pt x="0" y="64"/>
                    </a:lnTo>
                    <a:lnTo>
                      <a:pt x="110" y="0"/>
                    </a:lnTo>
                    <a:lnTo>
                      <a:pt x="110" y="1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17" name="Freeform 37"/>
              <p:cNvSpPr>
                <a:spLocks/>
              </p:cNvSpPr>
              <p:nvPr/>
            </p:nvSpPr>
            <p:spPr bwMode="auto">
              <a:xfrm>
                <a:off x="8902700" y="1967693"/>
                <a:ext cx="241300" cy="280785"/>
              </a:xfrm>
              <a:custGeom>
                <a:avLst/>
                <a:gdLst>
                  <a:gd name="T0" fmla="*/ 0 w 110"/>
                  <a:gd name="T1" fmla="*/ 0 h 128"/>
                  <a:gd name="T2" fmla="*/ 110 w 110"/>
                  <a:gd name="T3" fmla="*/ 64 h 128"/>
                  <a:gd name="T4" fmla="*/ 0 w 110"/>
                  <a:gd name="T5" fmla="*/ 128 h 128"/>
                  <a:gd name="T6" fmla="*/ 0 w 110"/>
                  <a:gd name="T7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0" y="0"/>
                    </a:moveTo>
                    <a:lnTo>
                      <a:pt x="110" y="64"/>
                    </a:lnTo>
                    <a:lnTo>
                      <a:pt x="0" y="12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18" name="Freeform 20"/>
              <p:cNvSpPr>
                <a:spLocks/>
              </p:cNvSpPr>
              <p:nvPr/>
            </p:nvSpPr>
            <p:spPr bwMode="auto">
              <a:xfrm>
                <a:off x="8425180" y="425449"/>
                <a:ext cx="241300" cy="280785"/>
              </a:xfrm>
              <a:custGeom>
                <a:avLst/>
                <a:gdLst>
                  <a:gd name="T0" fmla="*/ 110 w 110"/>
                  <a:gd name="T1" fmla="*/ 128 h 128"/>
                  <a:gd name="T2" fmla="*/ 0 w 110"/>
                  <a:gd name="T3" fmla="*/ 63 h 128"/>
                  <a:gd name="T4" fmla="*/ 110 w 110"/>
                  <a:gd name="T5" fmla="*/ 0 h 128"/>
                  <a:gd name="T6" fmla="*/ 110 w 110"/>
                  <a:gd name="T7" fmla="*/ 12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110" y="128"/>
                    </a:moveTo>
                    <a:lnTo>
                      <a:pt x="0" y="63"/>
                    </a:lnTo>
                    <a:lnTo>
                      <a:pt x="110" y="0"/>
                    </a:lnTo>
                    <a:lnTo>
                      <a:pt x="110" y="1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grpSp>
          <p:nvGrpSpPr>
            <p:cNvPr id="91" name="Group 90"/>
            <p:cNvGrpSpPr/>
            <p:nvPr/>
          </p:nvGrpSpPr>
          <p:grpSpPr>
            <a:xfrm>
              <a:off x="2117725" y="1967692"/>
              <a:ext cx="1206500" cy="1967692"/>
              <a:chOff x="7937500" y="0"/>
              <a:chExt cx="1206500" cy="1967692"/>
            </a:xfrm>
            <a:solidFill>
              <a:schemeClr val="accent2">
                <a:alpha val="75000"/>
              </a:schemeClr>
            </a:solidFill>
          </p:grpSpPr>
          <p:sp>
            <p:nvSpPr>
              <p:cNvPr id="92" name="Freeform 91"/>
              <p:cNvSpPr>
                <a:spLocks/>
              </p:cNvSpPr>
              <p:nvPr/>
            </p:nvSpPr>
            <p:spPr bwMode="auto">
              <a:xfrm>
                <a:off x="7937500" y="423372"/>
                <a:ext cx="241300" cy="280785"/>
              </a:xfrm>
              <a:custGeom>
                <a:avLst/>
                <a:gdLst>
                  <a:gd name="T0" fmla="*/ 110 w 110"/>
                  <a:gd name="T1" fmla="*/ 128 h 128"/>
                  <a:gd name="T2" fmla="*/ 0 w 110"/>
                  <a:gd name="T3" fmla="*/ 64 h 128"/>
                  <a:gd name="T4" fmla="*/ 110 w 110"/>
                  <a:gd name="T5" fmla="*/ 0 h 128"/>
                  <a:gd name="T6" fmla="*/ 110 w 110"/>
                  <a:gd name="T7" fmla="*/ 12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110" y="128"/>
                    </a:moveTo>
                    <a:lnTo>
                      <a:pt x="0" y="64"/>
                    </a:lnTo>
                    <a:lnTo>
                      <a:pt x="110" y="0"/>
                    </a:lnTo>
                    <a:lnTo>
                      <a:pt x="110" y="1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93" name="Freeform 33"/>
              <p:cNvSpPr>
                <a:spLocks/>
              </p:cNvSpPr>
              <p:nvPr/>
            </p:nvSpPr>
            <p:spPr bwMode="auto">
              <a:xfrm>
                <a:off x="8902700" y="984943"/>
                <a:ext cx="241300" cy="280785"/>
              </a:xfrm>
              <a:custGeom>
                <a:avLst/>
                <a:gdLst>
                  <a:gd name="T0" fmla="*/ 110 w 110"/>
                  <a:gd name="T1" fmla="*/ 128 h 128"/>
                  <a:gd name="T2" fmla="*/ 0 w 110"/>
                  <a:gd name="T3" fmla="*/ 64 h 128"/>
                  <a:gd name="T4" fmla="*/ 110 w 110"/>
                  <a:gd name="T5" fmla="*/ 0 h 128"/>
                  <a:gd name="T6" fmla="*/ 110 w 110"/>
                  <a:gd name="T7" fmla="*/ 12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110" y="128"/>
                    </a:moveTo>
                    <a:lnTo>
                      <a:pt x="0" y="64"/>
                    </a:lnTo>
                    <a:lnTo>
                      <a:pt x="110" y="0"/>
                    </a:lnTo>
                    <a:lnTo>
                      <a:pt x="110" y="1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94" name="Freeform 36"/>
              <p:cNvSpPr>
                <a:spLocks/>
              </p:cNvSpPr>
              <p:nvPr/>
            </p:nvSpPr>
            <p:spPr bwMode="auto">
              <a:xfrm>
                <a:off x="8902700" y="1406122"/>
                <a:ext cx="241300" cy="280785"/>
              </a:xfrm>
              <a:custGeom>
                <a:avLst/>
                <a:gdLst>
                  <a:gd name="T0" fmla="*/ 0 w 110"/>
                  <a:gd name="T1" fmla="*/ 0 h 128"/>
                  <a:gd name="T2" fmla="*/ 110 w 110"/>
                  <a:gd name="T3" fmla="*/ 64 h 128"/>
                  <a:gd name="T4" fmla="*/ 0 w 110"/>
                  <a:gd name="T5" fmla="*/ 128 h 128"/>
                  <a:gd name="T6" fmla="*/ 0 w 110"/>
                  <a:gd name="T7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0" y="0"/>
                    </a:moveTo>
                    <a:lnTo>
                      <a:pt x="110" y="64"/>
                    </a:lnTo>
                    <a:lnTo>
                      <a:pt x="0" y="12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95" name="Freeform 11"/>
              <p:cNvSpPr>
                <a:spLocks/>
              </p:cNvSpPr>
              <p:nvPr/>
            </p:nvSpPr>
            <p:spPr bwMode="auto">
              <a:xfrm>
                <a:off x="8178800" y="563765"/>
                <a:ext cx="241300" cy="280785"/>
              </a:xfrm>
              <a:custGeom>
                <a:avLst/>
                <a:gdLst>
                  <a:gd name="T0" fmla="*/ 110 w 110"/>
                  <a:gd name="T1" fmla="*/ 128 h 128"/>
                  <a:gd name="T2" fmla="*/ 0 w 110"/>
                  <a:gd name="T3" fmla="*/ 64 h 128"/>
                  <a:gd name="T4" fmla="*/ 110 w 110"/>
                  <a:gd name="T5" fmla="*/ 0 h 128"/>
                  <a:gd name="T6" fmla="*/ 110 w 110"/>
                  <a:gd name="T7" fmla="*/ 12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110" y="128"/>
                    </a:moveTo>
                    <a:lnTo>
                      <a:pt x="0" y="64"/>
                    </a:lnTo>
                    <a:lnTo>
                      <a:pt x="110" y="0"/>
                    </a:lnTo>
                    <a:lnTo>
                      <a:pt x="110" y="1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96" name="Freeform 21"/>
              <p:cNvSpPr>
                <a:spLocks/>
              </p:cNvSpPr>
              <p:nvPr/>
            </p:nvSpPr>
            <p:spPr bwMode="auto">
              <a:xfrm>
                <a:off x="8420100" y="0"/>
                <a:ext cx="241300" cy="280785"/>
              </a:xfrm>
              <a:custGeom>
                <a:avLst/>
                <a:gdLst>
                  <a:gd name="T0" fmla="*/ 0 w 110"/>
                  <a:gd name="T1" fmla="*/ 0 h 128"/>
                  <a:gd name="T2" fmla="*/ 110 w 110"/>
                  <a:gd name="T3" fmla="*/ 65 h 128"/>
                  <a:gd name="T4" fmla="*/ 0 w 110"/>
                  <a:gd name="T5" fmla="*/ 128 h 128"/>
                  <a:gd name="T6" fmla="*/ 0 w 110"/>
                  <a:gd name="T7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0" y="0"/>
                    </a:moveTo>
                    <a:lnTo>
                      <a:pt x="110" y="65"/>
                    </a:lnTo>
                    <a:lnTo>
                      <a:pt x="0" y="12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97" name="Freeform 18"/>
              <p:cNvSpPr>
                <a:spLocks/>
              </p:cNvSpPr>
              <p:nvPr/>
            </p:nvSpPr>
            <p:spPr bwMode="auto">
              <a:xfrm>
                <a:off x="8420100" y="844551"/>
                <a:ext cx="241300" cy="280785"/>
              </a:xfrm>
              <a:custGeom>
                <a:avLst/>
                <a:gdLst>
                  <a:gd name="T0" fmla="*/ 0 w 110"/>
                  <a:gd name="T1" fmla="*/ 0 h 128"/>
                  <a:gd name="T2" fmla="*/ 110 w 110"/>
                  <a:gd name="T3" fmla="*/ 64 h 128"/>
                  <a:gd name="T4" fmla="*/ 0 w 110"/>
                  <a:gd name="T5" fmla="*/ 128 h 128"/>
                  <a:gd name="T6" fmla="*/ 0 w 110"/>
                  <a:gd name="T7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0" y="0"/>
                    </a:moveTo>
                    <a:lnTo>
                      <a:pt x="110" y="64"/>
                    </a:lnTo>
                    <a:lnTo>
                      <a:pt x="0" y="12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98" name="Freeform 24"/>
              <p:cNvSpPr>
                <a:spLocks/>
              </p:cNvSpPr>
              <p:nvPr/>
            </p:nvSpPr>
            <p:spPr bwMode="auto">
              <a:xfrm>
                <a:off x="8661400" y="984943"/>
                <a:ext cx="241300" cy="280785"/>
              </a:xfrm>
              <a:custGeom>
                <a:avLst/>
                <a:gdLst>
                  <a:gd name="T0" fmla="*/ 0 w 110"/>
                  <a:gd name="T1" fmla="*/ 0 h 128"/>
                  <a:gd name="T2" fmla="*/ 110 w 110"/>
                  <a:gd name="T3" fmla="*/ 64 h 128"/>
                  <a:gd name="T4" fmla="*/ 0 w 110"/>
                  <a:gd name="T5" fmla="*/ 128 h 128"/>
                  <a:gd name="T6" fmla="*/ 0 w 110"/>
                  <a:gd name="T7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0" y="0"/>
                    </a:moveTo>
                    <a:lnTo>
                      <a:pt x="110" y="64"/>
                    </a:lnTo>
                    <a:lnTo>
                      <a:pt x="0" y="12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99" name="Freeform 26"/>
              <p:cNvSpPr>
                <a:spLocks/>
              </p:cNvSpPr>
              <p:nvPr/>
            </p:nvSpPr>
            <p:spPr bwMode="auto">
              <a:xfrm>
                <a:off x="8661400" y="1686907"/>
                <a:ext cx="241300" cy="280785"/>
              </a:xfrm>
              <a:custGeom>
                <a:avLst/>
                <a:gdLst>
                  <a:gd name="T0" fmla="*/ 110 w 110"/>
                  <a:gd name="T1" fmla="*/ 128 h 128"/>
                  <a:gd name="T2" fmla="*/ 0 w 110"/>
                  <a:gd name="T3" fmla="*/ 64 h 128"/>
                  <a:gd name="T4" fmla="*/ 110 w 110"/>
                  <a:gd name="T5" fmla="*/ 0 h 128"/>
                  <a:gd name="T6" fmla="*/ 110 w 110"/>
                  <a:gd name="T7" fmla="*/ 12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110" y="128"/>
                    </a:moveTo>
                    <a:lnTo>
                      <a:pt x="0" y="64"/>
                    </a:lnTo>
                    <a:lnTo>
                      <a:pt x="110" y="0"/>
                    </a:lnTo>
                    <a:lnTo>
                      <a:pt x="110" y="1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00" name="Freeform 41"/>
              <p:cNvSpPr>
                <a:spLocks/>
              </p:cNvSpPr>
              <p:nvPr/>
            </p:nvSpPr>
            <p:spPr bwMode="auto">
              <a:xfrm>
                <a:off x="8902700" y="140393"/>
                <a:ext cx="241300" cy="282980"/>
              </a:xfrm>
              <a:custGeom>
                <a:avLst/>
                <a:gdLst>
                  <a:gd name="T0" fmla="*/ 110 w 110"/>
                  <a:gd name="T1" fmla="*/ 129 h 129"/>
                  <a:gd name="T2" fmla="*/ 0 w 110"/>
                  <a:gd name="T3" fmla="*/ 64 h 129"/>
                  <a:gd name="T4" fmla="*/ 110 w 110"/>
                  <a:gd name="T5" fmla="*/ 0 h 129"/>
                  <a:gd name="T6" fmla="*/ 110 w 110"/>
                  <a:gd name="T7" fmla="*/ 129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9">
                    <a:moveTo>
                      <a:pt x="110" y="129"/>
                    </a:moveTo>
                    <a:lnTo>
                      <a:pt x="0" y="64"/>
                    </a:lnTo>
                    <a:lnTo>
                      <a:pt x="110" y="0"/>
                    </a:lnTo>
                    <a:lnTo>
                      <a:pt x="110" y="12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01" name="Freeform 42"/>
              <p:cNvSpPr>
                <a:spLocks/>
              </p:cNvSpPr>
              <p:nvPr/>
            </p:nvSpPr>
            <p:spPr bwMode="auto">
              <a:xfrm>
                <a:off x="8661400" y="142587"/>
                <a:ext cx="241300" cy="280785"/>
              </a:xfrm>
              <a:custGeom>
                <a:avLst/>
                <a:gdLst>
                  <a:gd name="T0" fmla="*/ 0 w 110"/>
                  <a:gd name="T1" fmla="*/ 0 h 128"/>
                  <a:gd name="T2" fmla="*/ 110 w 110"/>
                  <a:gd name="T3" fmla="*/ 63 h 128"/>
                  <a:gd name="T4" fmla="*/ 0 w 110"/>
                  <a:gd name="T5" fmla="*/ 128 h 128"/>
                  <a:gd name="T6" fmla="*/ 0 w 110"/>
                  <a:gd name="T7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0" y="0"/>
                    </a:moveTo>
                    <a:lnTo>
                      <a:pt x="110" y="63"/>
                    </a:lnTo>
                    <a:lnTo>
                      <a:pt x="0" y="12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02" name="Freeform 101"/>
              <p:cNvSpPr>
                <a:spLocks/>
              </p:cNvSpPr>
              <p:nvPr/>
            </p:nvSpPr>
            <p:spPr bwMode="auto">
              <a:xfrm>
                <a:off x="8666480" y="425449"/>
                <a:ext cx="241300" cy="280785"/>
              </a:xfrm>
              <a:custGeom>
                <a:avLst/>
                <a:gdLst>
                  <a:gd name="T0" fmla="*/ 0 w 110"/>
                  <a:gd name="T1" fmla="*/ 0 h 128"/>
                  <a:gd name="T2" fmla="*/ 110 w 110"/>
                  <a:gd name="T3" fmla="*/ 63 h 128"/>
                  <a:gd name="T4" fmla="*/ 0 w 110"/>
                  <a:gd name="T5" fmla="*/ 128 h 128"/>
                  <a:gd name="T6" fmla="*/ 0 w 110"/>
                  <a:gd name="T7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0" y="0"/>
                    </a:moveTo>
                    <a:lnTo>
                      <a:pt x="110" y="63"/>
                    </a:lnTo>
                    <a:lnTo>
                      <a:pt x="0" y="12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</p:grpSp>
      <p:grpSp>
        <p:nvGrpSpPr>
          <p:cNvPr id="129" name="Group 128"/>
          <p:cNvGrpSpPr/>
          <p:nvPr/>
        </p:nvGrpSpPr>
        <p:grpSpPr>
          <a:xfrm rot="16200000">
            <a:off x="421697" y="-402822"/>
            <a:ext cx="1447800" cy="2248478"/>
            <a:chOff x="1876425" y="1967692"/>
            <a:chExt cx="1447800" cy="2248478"/>
          </a:xfrm>
        </p:grpSpPr>
        <p:grpSp>
          <p:nvGrpSpPr>
            <p:cNvPr id="130" name="Group 129"/>
            <p:cNvGrpSpPr/>
            <p:nvPr/>
          </p:nvGrpSpPr>
          <p:grpSpPr>
            <a:xfrm>
              <a:off x="2117725" y="1967692"/>
              <a:ext cx="1206500" cy="1406121"/>
              <a:chOff x="7937500" y="0"/>
              <a:chExt cx="1206500" cy="1406121"/>
            </a:xfrm>
            <a:solidFill>
              <a:schemeClr val="accent3">
                <a:alpha val="75000"/>
              </a:schemeClr>
            </a:solidFill>
          </p:grpSpPr>
          <p:sp>
            <p:nvSpPr>
              <p:cNvPr id="160" name="Freeform 8"/>
              <p:cNvSpPr>
                <a:spLocks/>
              </p:cNvSpPr>
              <p:nvPr/>
            </p:nvSpPr>
            <p:spPr bwMode="auto">
              <a:xfrm>
                <a:off x="7937500" y="142587"/>
                <a:ext cx="241300" cy="280785"/>
              </a:xfrm>
              <a:custGeom>
                <a:avLst/>
                <a:gdLst>
                  <a:gd name="T0" fmla="*/ 110 w 110"/>
                  <a:gd name="T1" fmla="*/ 128 h 128"/>
                  <a:gd name="T2" fmla="*/ 0 w 110"/>
                  <a:gd name="T3" fmla="*/ 63 h 128"/>
                  <a:gd name="T4" fmla="*/ 110 w 110"/>
                  <a:gd name="T5" fmla="*/ 0 h 128"/>
                  <a:gd name="T6" fmla="*/ 110 w 110"/>
                  <a:gd name="T7" fmla="*/ 12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110" y="128"/>
                    </a:moveTo>
                    <a:lnTo>
                      <a:pt x="0" y="63"/>
                    </a:lnTo>
                    <a:lnTo>
                      <a:pt x="110" y="0"/>
                    </a:lnTo>
                    <a:lnTo>
                      <a:pt x="110" y="1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61" name="Freeform 19"/>
              <p:cNvSpPr>
                <a:spLocks/>
              </p:cNvSpPr>
              <p:nvPr/>
            </p:nvSpPr>
            <p:spPr bwMode="auto">
              <a:xfrm>
                <a:off x="8420100" y="704158"/>
                <a:ext cx="241300" cy="280785"/>
              </a:xfrm>
              <a:custGeom>
                <a:avLst/>
                <a:gdLst>
                  <a:gd name="T0" fmla="*/ 110 w 110"/>
                  <a:gd name="T1" fmla="*/ 128 h 128"/>
                  <a:gd name="T2" fmla="*/ 0 w 110"/>
                  <a:gd name="T3" fmla="*/ 64 h 128"/>
                  <a:gd name="T4" fmla="*/ 110 w 110"/>
                  <a:gd name="T5" fmla="*/ 0 h 128"/>
                  <a:gd name="T6" fmla="*/ 110 w 110"/>
                  <a:gd name="T7" fmla="*/ 12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110" y="128"/>
                    </a:moveTo>
                    <a:lnTo>
                      <a:pt x="0" y="64"/>
                    </a:lnTo>
                    <a:lnTo>
                      <a:pt x="110" y="0"/>
                    </a:lnTo>
                    <a:lnTo>
                      <a:pt x="110" y="1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62" name="Freeform 20"/>
              <p:cNvSpPr>
                <a:spLocks/>
              </p:cNvSpPr>
              <p:nvPr/>
            </p:nvSpPr>
            <p:spPr bwMode="auto">
              <a:xfrm>
                <a:off x="8420100" y="142587"/>
                <a:ext cx="241300" cy="280785"/>
              </a:xfrm>
              <a:custGeom>
                <a:avLst/>
                <a:gdLst>
                  <a:gd name="T0" fmla="*/ 110 w 110"/>
                  <a:gd name="T1" fmla="*/ 128 h 128"/>
                  <a:gd name="T2" fmla="*/ 0 w 110"/>
                  <a:gd name="T3" fmla="*/ 63 h 128"/>
                  <a:gd name="T4" fmla="*/ 110 w 110"/>
                  <a:gd name="T5" fmla="*/ 0 h 128"/>
                  <a:gd name="T6" fmla="*/ 110 w 110"/>
                  <a:gd name="T7" fmla="*/ 12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110" y="128"/>
                    </a:moveTo>
                    <a:lnTo>
                      <a:pt x="0" y="63"/>
                    </a:lnTo>
                    <a:lnTo>
                      <a:pt x="110" y="0"/>
                    </a:lnTo>
                    <a:lnTo>
                      <a:pt x="110" y="1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63" name="Freeform 23"/>
              <p:cNvSpPr>
                <a:spLocks/>
              </p:cNvSpPr>
              <p:nvPr/>
            </p:nvSpPr>
            <p:spPr bwMode="auto">
              <a:xfrm>
                <a:off x="8661400" y="1125336"/>
                <a:ext cx="241300" cy="280785"/>
              </a:xfrm>
              <a:custGeom>
                <a:avLst/>
                <a:gdLst>
                  <a:gd name="T0" fmla="*/ 110 w 110"/>
                  <a:gd name="T1" fmla="*/ 128 h 128"/>
                  <a:gd name="T2" fmla="*/ 0 w 110"/>
                  <a:gd name="T3" fmla="*/ 64 h 128"/>
                  <a:gd name="T4" fmla="*/ 110 w 110"/>
                  <a:gd name="T5" fmla="*/ 0 h 128"/>
                  <a:gd name="T6" fmla="*/ 110 w 110"/>
                  <a:gd name="T7" fmla="*/ 12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110" y="128"/>
                    </a:moveTo>
                    <a:lnTo>
                      <a:pt x="0" y="64"/>
                    </a:lnTo>
                    <a:lnTo>
                      <a:pt x="110" y="0"/>
                    </a:lnTo>
                    <a:lnTo>
                      <a:pt x="110" y="1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64" name="Freeform 30"/>
              <p:cNvSpPr>
                <a:spLocks/>
              </p:cNvSpPr>
              <p:nvPr/>
            </p:nvSpPr>
            <p:spPr bwMode="auto">
              <a:xfrm>
                <a:off x="8661400" y="563765"/>
                <a:ext cx="241300" cy="280785"/>
              </a:xfrm>
              <a:custGeom>
                <a:avLst/>
                <a:gdLst>
                  <a:gd name="T0" fmla="*/ 110 w 110"/>
                  <a:gd name="T1" fmla="*/ 128 h 128"/>
                  <a:gd name="T2" fmla="*/ 0 w 110"/>
                  <a:gd name="T3" fmla="*/ 64 h 128"/>
                  <a:gd name="T4" fmla="*/ 110 w 110"/>
                  <a:gd name="T5" fmla="*/ 0 h 128"/>
                  <a:gd name="T6" fmla="*/ 110 w 110"/>
                  <a:gd name="T7" fmla="*/ 12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110" y="128"/>
                    </a:moveTo>
                    <a:lnTo>
                      <a:pt x="0" y="64"/>
                    </a:lnTo>
                    <a:lnTo>
                      <a:pt x="110" y="0"/>
                    </a:lnTo>
                    <a:lnTo>
                      <a:pt x="110" y="1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65" name="Freeform 31"/>
              <p:cNvSpPr>
                <a:spLocks/>
              </p:cNvSpPr>
              <p:nvPr/>
            </p:nvSpPr>
            <p:spPr bwMode="auto">
              <a:xfrm>
                <a:off x="8661400" y="280785"/>
                <a:ext cx="241300" cy="282980"/>
              </a:xfrm>
              <a:custGeom>
                <a:avLst/>
                <a:gdLst>
                  <a:gd name="T0" fmla="*/ 110 w 110"/>
                  <a:gd name="T1" fmla="*/ 129 h 129"/>
                  <a:gd name="T2" fmla="*/ 0 w 110"/>
                  <a:gd name="T3" fmla="*/ 65 h 129"/>
                  <a:gd name="T4" fmla="*/ 110 w 110"/>
                  <a:gd name="T5" fmla="*/ 0 h 129"/>
                  <a:gd name="T6" fmla="*/ 110 w 110"/>
                  <a:gd name="T7" fmla="*/ 129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9">
                    <a:moveTo>
                      <a:pt x="110" y="129"/>
                    </a:moveTo>
                    <a:lnTo>
                      <a:pt x="0" y="65"/>
                    </a:lnTo>
                    <a:lnTo>
                      <a:pt x="110" y="0"/>
                    </a:lnTo>
                    <a:lnTo>
                      <a:pt x="110" y="12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66" name="Freeform 34"/>
              <p:cNvSpPr>
                <a:spLocks/>
              </p:cNvSpPr>
              <p:nvPr/>
            </p:nvSpPr>
            <p:spPr bwMode="auto">
              <a:xfrm>
                <a:off x="8902700" y="844551"/>
                <a:ext cx="241300" cy="280785"/>
              </a:xfrm>
              <a:custGeom>
                <a:avLst/>
                <a:gdLst>
                  <a:gd name="T0" fmla="*/ 0 w 110"/>
                  <a:gd name="T1" fmla="*/ 0 h 128"/>
                  <a:gd name="T2" fmla="*/ 110 w 110"/>
                  <a:gd name="T3" fmla="*/ 64 h 128"/>
                  <a:gd name="T4" fmla="*/ 0 w 110"/>
                  <a:gd name="T5" fmla="*/ 128 h 128"/>
                  <a:gd name="T6" fmla="*/ 0 w 110"/>
                  <a:gd name="T7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0" y="0"/>
                    </a:moveTo>
                    <a:lnTo>
                      <a:pt x="110" y="64"/>
                    </a:lnTo>
                    <a:lnTo>
                      <a:pt x="0" y="12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67" name="Freeform 39"/>
              <p:cNvSpPr>
                <a:spLocks/>
              </p:cNvSpPr>
              <p:nvPr/>
            </p:nvSpPr>
            <p:spPr bwMode="auto">
              <a:xfrm>
                <a:off x="8902700" y="423373"/>
                <a:ext cx="241300" cy="280785"/>
              </a:xfrm>
              <a:custGeom>
                <a:avLst/>
                <a:gdLst>
                  <a:gd name="T0" fmla="*/ 110 w 110"/>
                  <a:gd name="T1" fmla="*/ 128 h 128"/>
                  <a:gd name="T2" fmla="*/ 0 w 110"/>
                  <a:gd name="T3" fmla="*/ 63 h 128"/>
                  <a:gd name="T4" fmla="*/ 110 w 110"/>
                  <a:gd name="T5" fmla="*/ 0 h 128"/>
                  <a:gd name="T6" fmla="*/ 110 w 110"/>
                  <a:gd name="T7" fmla="*/ 12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110" y="128"/>
                    </a:moveTo>
                    <a:lnTo>
                      <a:pt x="0" y="63"/>
                    </a:lnTo>
                    <a:lnTo>
                      <a:pt x="110" y="0"/>
                    </a:lnTo>
                    <a:lnTo>
                      <a:pt x="110" y="1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68" name="Freeform 12"/>
              <p:cNvSpPr>
                <a:spLocks/>
              </p:cNvSpPr>
              <p:nvPr/>
            </p:nvSpPr>
            <p:spPr bwMode="auto">
              <a:xfrm>
                <a:off x="8178800" y="423373"/>
                <a:ext cx="241300" cy="280785"/>
              </a:xfrm>
              <a:custGeom>
                <a:avLst/>
                <a:gdLst>
                  <a:gd name="T0" fmla="*/ 0 w 110"/>
                  <a:gd name="T1" fmla="*/ 0 h 128"/>
                  <a:gd name="T2" fmla="*/ 110 w 110"/>
                  <a:gd name="T3" fmla="*/ 64 h 128"/>
                  <a:gd name="T4" fmla="*/ 0 w 110"/>
                  <a:gd name="T5" fmla="*/ 128 h 128"/>
                  <a:gd name="T6" fmla="*/ 0 w 110"/>
                  <a:gd name="T7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0" y="0"/>
                    </a:moveTo>
                    <a:lnTo>
                      <a:pt x="110" y="64"/>
                    </a:lnTo>
                    <a:lnTo>
                      <a:pt x="0" y="12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69" name="Freeform 44"/>
              <p:cNvSpPr>
                <a:spLocks/>
              </p:cNvSpPr>
              <p:nvPr/>
            </p:nvSpPr>
            <p:spPr bwMode="auto">
              <a:xfrm>
                <a:off x="8902700" y="0"/>
                <a:ext cx="241300" cy="282980"/>
              </a:xfrm>
              <a:custGeom>
                <a:avLst/>
                <a:gdLst>
                  <a:gd name="T0" fmla="*/ 0 w 110"/>
                  <a:gd name="T1" fmla="*/ 0 h 129"/>
                  <a:gd name="T2" fmla="*/ 110 w 110"/>
                  <a:gd name="T3" fmla="*/ 65 h 129"/>
                  <a:gd name="T4" fmla="*/ 0 w 110"/>
                  <a:gd name="T5" fmla="*/ 129 h 129"/>
                  <a:gd name="T6" fmla="*/ 0 w 110"/>
                  <a:gd name="T7" fmla="*/ 0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9">
                    <a:moveTo>
                      <a:pt x="0" y="0"/>
                    </a:moveTo>
                    <a:lnTo>
                      <a:pt x="110" y="65"/>
                    </a:lnTo>
                    <a:lnTo>
                      <a:pt x="0" y="129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grpSp>
          <p:nvGrpSpPr>
            <p:cNvPr id="131" name="Group 130"/>
            <p:cNvGrpSpPr/>
            <p:nvPr/>
          </p:nvGrpSpPr>
          <p:grpSpPr>
            <a:xfrm>
              <a:off x="1876425" y="1967692"/>
              <a:ext cx="1447800" cy="2248478"/>
              <a:chOff x="7696200" y="0"/>
              <a:chExt cx="1447800" cy="2248478"/>
            </a:xfrm>
            <a:solidFill>
              <a:schemeClr val="accent1">
                <a:alpha val="75000"/>
              </a:schemeClr>
            </a:solidFill>
          </p:grpSpPr>
          <p:sp>
            <p:nvSpPr>
              <p:cNvPr id="144" name="Freeform 14"/>
              <p:cNvSpPr>
                <a:spLocks/>
              </p:cNvSpPr>
              <p:nvPr/>
            </p:nvSpPr>
            <p:spPr bwMode="auto">
              <a:xfrm>
                <a:off x="8178800" y="280785"/>
                <a:ext cx="241300" cy="282980"/>
              </a:xfrm>
              <a:custGeom>
                <a:avLst/>
                <a:gdLst>
                  <a:gd name="T0" fmla="*/ 110 w 110"/>
                  <a:gd name="T1" fmla="*/ 129 h 129"/>
                  <a:gd name="T2" fmla="*/ 0 w 110"/>
                  <a:gd name="T3" fmla="*/ 65 h 129"/>
                  <a:gd name="T4" fmla="*/ 110 w 110"/>
                  <a:gd name="T5" fmla="*/ 0 h 129"/>
                  <a:gd name="T6" fmla="*/ 110 w 110"/>
                  <a:gd name="T7" fmla="*/ 129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9">
                    <a:moveTo>
                      <a:pt x="110" y="129"/>
                    </a:moveTo>
                    <a:lnTo>
                      <a:pt x="0" y="65"/>
                    </a:lnTo>
                    <a:lnTo>
                      <a:pt x="110" y="0"/>
                    </a:lnTo>
                    <a:lnTo>
                      <a:pt x="110" y="12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45" name="Freeform 17"/>
              <p:cNvSpPr>
                <a:spLocks/>
              </p:cNvSpPr>
              <p:nvPr/>
            </p:nvSpPr>
            <p:spPr bwMode="auto">
              <a:xfrm>
                <a:off x="8420100" y="984943"/>
                <a:ext cx="241300" cy="280785"/>
              </a:xfrm>
              <a:custGeom>
                <a:avLst/>
                <a:gdLst>
                  <a:gd name="T0" fmla="*/ 110 w 110"/>
                  <a:gd name="T1" fmla="*/ 128 h 128"/>
                  <a:gd name="T2" fmla="*/ 0 w 110"/>
                  <a:gd name="T3" fmla="*/ 64 h 128"/>
                  <a:gd name="T4" fmla="*/ 110 w 110"/>
                  <a:gd name="T5" fmla="*/ 0 h 128"/>
                  <a:gd name="T6" fmla="*/ 110 w 110"/>
                  <a:gd name="T7" fmla="*/ 12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110" y="128"/>
                    </a:moveTo>
                    <a:lnTo>
                      <a:pt x="0" y="64"/>
                    </a:lnTo>
                    <a:lnTo>
                      <a:pt x="110" y="0"/>
                    </a:lnTo>
                    <a:lnTo>
                      <a:pt x="110" y="1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46" name="Freeform 29"/>
              <p:cNvSpPr>
                <a:spLocks/>
              </p:cNvSpPr>
              <p:nvPr/>
            </p:nvSpPr>
            <p:spPr bwMode="auto">
              <a:xfrm>
                <a:off x="8661400" y="844551"/>
                <a:ext cx="241300" cy="280785"/>
              </a:xfrm>
              <a:custGeom>
                <a:avLst/>
                <a:gdLst>
                  <a:gd name="T0" fmla="*/ 110 w 110"/>
                  <a:gd name="T1" fmla="*/ 128 h 128"/>
                  <a:gd name="T2" fmla="*/ 0 w 110"/>
                  <a:gd name="T3" fmla="*/ 64 h 128"/>
                  <a:gd name="T4" fmla="*/ 110 w 110"/>
                  <a:gd name="T5" fmla="*/ 0 h 128"/>
                  <a:gd name="T6" fmla="*/ 110 w 110"/>
                  <a:gd name="T7" fmla="*/ 12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110" y="128"/>
                    </a:moveTo>
                    <a:lnTo>
                      <a:pt x="0" y="64"/>
                    </a:lnTo>
                    <a:lnTo>
                      <a:pt x="110" y="0"/>
                    </a:lnTo>
                    <a:lnTo>
                      <a:pt x="110" y="1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47" name="Freeform 38"/>
              <p:cNvSpPr>
                <a:spLocks/>
              </p:cNvSpPr>
              <p:nvPr/>
            </p:nvSpPr>
            <p:spPr bwMode="auto">
              <a:xfrm>
                <a:off x="8902700" y="704158"/>
                <a:ext cx="241300" cy="280785"/>
              </a:xfrm>
              <a:custGeom>
                <a:avLst/>
                <a:gdLst>
                  <a:gd name="T0" fmla="*/ 110 w 110"/>
                  <a:gd name="T1" fmla="*/ 128 h 128"/>
                  <a:gd name="T2" fmla="*/ 0 w 110"/>
                  <a:gd name="T3" fmla="*/ 64 h 128"/>
                  <a:gd name="T4" fmla="*/ 110 w 110"/>
                  <a:gd name="T5" fmla="*/ 0 h 128"/>
                  <a:gd name="T6" fmla="*/ 110 w 110"/>
                  <a:gd name="T7" fmla="*/ 12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110" y="128"/>
                    </a:moveTo>
                    <a:lnTo>
                      <a:pt x="0" y="64"/>
                    </a:lnTo>
                    <a:lnTo>
                      <a:pt x="110" y="0"/>
                    </a:lnTo>
                    <a:lnTo>
                      <a:pt x="110" y="1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48" name="Freeform 40"/>
              <p:cNvSpPr>
                <a:spLocks/>
              </p:cNvSpPr>
              <p:nvPr/>
            </p:nvSpPr>
            <p:spPr bwMode="auto">
              <a:xfrm>
                <a:off x="8902700" y="280785"/>
                <a:ext cx="241300" cy="280785"/>
              </a:xfrm>
              <a:custGeom>
                <a:avLst/>
                <a:gdLst>
                  <a:gd name="T0" fmla="*/ 0 w 110"/>
                  <a:gd name="T1" fmla="*/ 0 h 128"/>
                  <a:gd name="T2" fmla="*/ 110 w 110"/>
                  <a:gd name="T3" fmla="*/ 65 h 128"/>
                  <a:gd name="T4" fmla="*/ 0 w 110"/>
                  <a:gd name="T5" fmla="*/ 128 h 128"/>
                  <a:gd name="T6" fmla="*/ 0 w 110"/>
                  <a:gd name="T7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0" y="0"/>
                    </a:moveTo>
                    <a:lnTo>
                      <a:pt x="110" y="65"/>
                    </a:lnTo>
                    <a:lnTo>
                      <a:pt x="0" y="12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49" name="Freeform 43"/>
              <p:cNvSpPr>
                <a:spLocks/>
              </p:cNvSpPr>
              <p:nvPr/>
            </p:nvSpPr>
            <p:spPr bwMode="auto">
              <a:xfrm>
                <a:off x="8661400" y="0"/>
                <a:ext cx="241300" cy="282980"/>
              </a:xfrm>
              <a:custGeom>
                <a:avLst/>
                <a:gdLst>
                  <a:gd name="T0" fmla="*/ 110 w 110"/>
                  <a:gd name="T1" fmla="*/ 129 h 129"/>
                  <a:gd name="T2" fmla="*/ 0 w 110"/>
                  <a:gd name="T3" fmla="*/ 65 h 129"/>
                  <a:gd name="T4" fmla="*/ 110 w 110"/>
                  <a:gd name="T5" fmla="*/ 0 h 129"/>
                  <a:gd name="T6" fmla="*/ 110 w 110"/>
                  <a:gd name="T7" fmla="*/ 129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9">
                    <a:moveTo>
                      <a:pt x="110" y="129"/>
                    </a:moveTo>
                    <a:lnTo>
                      <a:pt x="0" y="65"/>
                    </a:lnTo>
                    <a:lnTo>
                      <a:pt x="110" y="0"/>
                    </a:lnTo>
                    <a:lnTo>
                      <a:pt x="110" y="12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50" name="Freeform 22"/>
              <p:cNvSpPr>
                <a:spLocks/>
              </p:cNvSpPr>
              <p:nvPr/>
            </p:nvSpPr>
            <p:spPr bwMode="auto">
              <a:xfrm>
                <a:off x="8661400" y="1265729"/>
                <a:ext cx="241300" cy="280785"/>
              </a:xfrm>
              <a:custGeom>
                <a:avLst/>
                <a:gdLst>
                  <a:gd name="T0" fmla="*/ 0 w 110"/>
                  <a:gd name="T1" fmla="*/ 0 h 128"/>
                  <a:gd name="T2" fmla="*/ 110 w 110"/>
                  <a:gd name="T3" fmla="*/ 64 h 128"/>
                  <a:gd name="T4" fmla="*/ 0 w 110"/>
                  <a:gd name="T5" fmla="*/ 128 h 128"/>
                  <a:gd name="T6" fmla="*/ 0 w 110"/>
                  <a:gd name="T7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0" y="0"/>
                    </a:moveTo>
                    <a:lnTo>
                      <a:pt x="110" y="64"/>
                    </a:lnTo>
                    <a:lnTo>
                      <a:pt x="0" y="12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51" name="Freeform 5"/>
              <p:cNvSpPr>
                <a:spLocks/>
              </p:cNvSpPr>
              <p:nvPr/>
            </p:nvSpPr>
            <p:spPr bwMode="auto">
              <a:xfrm>
                <a:off x="7937500" y="704158"/>
                <a:ext cx="241300" cy="280785"/>
              </a:xfrm>
              <a:custGeom>
                <a:avLst/>
                <a:gdLst>
                  <a:gd name="T0" fmla="*/ 110 w 110"/>
                  <a:gd name="T1" fmla="*/ 128 h 128"/>
                  <a:gd name="T2" fmla="*/ 0 w 110"/>
                  <a:gd name="T3" fmla="*/ 64 h 128"/>
                  <a:gd name="T4" fmla="*/ 110 w 110"/>
                  <a:gd name="T5" fmla="*/ 0 h 128"/>
                  <a:gd name="T6" fmla="*/ 110 w 110"/>
                  <a:gd name="T7" fmla="*/ 12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110" y="128"/>
                    </a:moveTo>
                    <a:lnTo>
                      <a:pt x="0" y="64"/>
                    </a:lnTo>
                    <a:lnTo>
                      <a:pt x="110" y="0"/>
                    </a:lnTo>
                    <a:lnTo>
                      <a:pt x="110" y="1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52" name="Freeform 7"/>
              <p:cNvSpPr>
                <a:spLocks/>
              </p:cNvSpPr>
              <p:nvPr/>
            </p:nvSpPr>
            <p:spPr bwMode="auto">
              <a:xfrm>
                <a:off x="7696200" y="280785"/>
                <a:ext cx="241300" cy="282980"/>
              </a:xfrm>
              <a:custGeom>
                <a:avLst/>
                <a:gdLst>
                  <a:gd name="T0" fmla="*/ 110 w 110"/>
                  <a:gd name="T1" fmla="*/ 129 h 129"/>
                  <a:gd name="T2" fmla="*/ 0 w 110"/>
                  <a:gd name="T3" fmla="*/ 65 h 129"/>
                  <a:gd name="T4" fmla="*/ 110 w 110"/>
                  <a:gd name="T5" fmla="*/ 0 h 129"/>
                  <a:gd name="T6" fmla="*/ 110 w 110"/>
                  <a:gd name="T7" fmla="*/ 129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9">
                    <a:moveTo>
                      <a:pt x="110" y="129"/>
                    </a:moveTo>
                    <a:lnTo>
                      <a:pt x="0" y="65"/>
                    </a:lnTo>
                    <a:lnTo>
                      <a:pt x="110" y="0"/>
                    </a:lnTo>
                    <a:lnTo>
                      <a:pt x="110" y="12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53" name="Freeform 9"/>
              <p:cNvSpPr>
                <a:spLocks/>
              </p:cNvSpPr>
              <p:nvPr/>
            </p:nvSpPr>
            <p:spPr bwMode="auto">
              <a:xfrm>
                <a:off x="7937500" y="0"/>
                <a:ext cx="241300" cy="280785"/>
              </a:xfrm>
              <a:custGeom>
                <a:avLst/>
                <a:gdLst>
                  <a:gd name="T0" fmla="*/ 0 w 110"/>
                  <a:gd name="T1" fmla="*/ 0 h 128"/>
                  <a:gd name="T2" fmla="*/ 110 w 110"/>
                  <a:gd name="T3" fmla="*/ 65 h 128"/>
                  <a:gd name="T4" fmla="*/ 0 w 110"/>
                  <a:gd name="T5" fmla="*/ 128 h 128"/>
                  <a:gd name="T6" fmla="*/ 0 w 110"/>
                  <a:gd name="T7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0" y="0"/>
                    </a:moveTo>
                    <a:lnTo>
                      <a:pt x="110" y="65"/>
                    </a:lnTo>
                    <a:lnTo>
                      <a:pt x="0" y="12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54" name="Freeform 16"/>
              <p:cNvSpPr>
                <a:spLocks/>
              </p:cNvSpPr>
              <p:nvPr/>
            </p:nvSpPr>
            <p:spPr bwMode="auto">
              <a:xfrm>
                <a:off x="8178800" y="0"/>
                <a:ext cx="241300" cy="280785"/>
              </a:xfrm>
              <a:custGeom>
                <a:avLst/>
                <a:gdLst>
                  <a:gd name="T0" fmla="*/ 110 w 110"/>
                  <a:gd name="T1" fmla="*/ 128 h 128"/>
                  <a:gd name="T2" fmla="*/ 0 w 110"/>
                  <a:gd name="T3" fmla="*/ 65 h 128"/>
                  <a:gd name="T4" fmla="*/ 110 w 110"/>
                  <a:gd name="T5" fmla="*/ 0 h 128"/>
                  <a:gd name="T6" fmla="*/ 110 w 110"/>
                  <a:gd name="T7" fmla="*/ 12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110" y="128"/>
                    </a:moveTo>
                    <a:lnTo>
                      <a:pt x="0" y="65"/>
                    </a:lnTo>
                    <a:lnTo>
                      <a:pt x="110" y="0"/>
                    </a:lnTo>
                    <a:lnTo>
                      <a:pt x="110" y="1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55" name="Freeform 25"/>
              <p:cNvSpPr>
                <a:spLocks/>
              </p:cNvSpPr>
              <p:nvPr/>
            </p:nvSpPr>
            <p:spPr bwMode="auto">
              <a:xfrm>
                <a:off x="8420100" y="1546514"/>
                <a:ext cx="241300" cy="280785"/>
              </a:xfrm>
              <a:custGeom>
                <a:avLst/>
                <a:gdLst>
                  <a:gd name="T0" fmla="*/ 110 w 110"/>
                  <a:gd name="T1" fmla="*/ 128 h 128"/>
                  <a:gd name="T2" fmla="*/ 0 w 110"/>
                  <a:gd name="T3" fmla="*/ 64 h 128"/>
                  <a:gd name="T4" fmla="*/ 110 w 110"/>
                  <a:gd name="T5" fmla="*/ 0 h 128"/>
                  <a:gd name="T6" fmla="*/ 110 w 110"/>
                  <a:gd name="T7" fmla="*/ 12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110" y="128"/>
                    </a:moveTo>
                    <a:lnTo>
                      <a:pt x="0" y="64"/>
                    </a:lnTo>
                    <a:lnTo>
                      <a:pt x="110" y="0"/>
                    </a:lnTo>
                    <a:lnTo>
                      <a:pt x="110" y="1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56" name="Freeform 32"/>
              <p:cNvSpPr>
                <a:spLocks/>
              </p:cNvSpPr>
              <p:nvPr/>
            </p:nvSpPr>
            <p:spPr bwMode="auto">
              <a:xfrm>
                <a:off x="8902700" y="1125336"/>
                <a:ext cx="241300" cy="280785"/>
              </a:xfrm>
              <a:custGeom>
                <a:avLst/>
                <a:gdLst>
                  <a:gd name="T0" fmla="*/ 0 w 110"/>
                  <a:gd name="T1" fmla="*/ 0 h 128"/>
                  <a:gd name="T2" fmla="*/ 110 w 110"/>
                  <a:gd name="T3" fmla="*/ 64 h 128"/>
                  <a:gd name="T4" fmla="*/ 0 w 110"/>
                  <a:gd name="T5" fmla="*/ 128 h 128"/>
                  <a:gd name="T6" fmla="*/ 0 w 110"/>
                  <a:gd name="T7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0" y="0"/>
                    </a:moveTo>
                    <a:lnTo>
                      <a:pt x="110" y="64"/>
                    </a:lnTo>
                    <a:lnTo>
                      <a:pt x="0" y="12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57" name="Freeform 156"/>
              <p:cNvSpPr>
                <a:spLocks/>
              </p:cNvSpPr>
              <p:nvPr/>
            </p:nvSpPr>
            <p:spPr bwMode="auto">
              <a:xfrm>
                <a:off x="8902700" y="1546514"/>
                <a:ext cx="241300" cy="280785"/>
              </a:xfrm>
              <a:custGeom>
                <a:avLst/>
                <a:gdLst>
                  <a:gd name="T0" fmla="*/ 110 w 110"/>
                  <a:gd name="T1" fmla="*/ 128 h 128"/>
                  <a:gd name="T2" fmla="*/ 0 w 110"/>
                  <a:gd name="T3" fmla="*/ 64 h 128"/>
                  <a:gd name="T4" fmla="*/ 110 w 110"/>
                  <a:gd name="T5" fmla="*/ 0 h 128"/>
                  <a:gd name="T6" fmla="*/ 110 w 110"/>
                  <a:gd name="T7" fmla="*/ 12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110" y="128"/>
                    </a:moveTo>
                    <a:lnTo>
                      <a:pt x="0" y="64"/>
                    </a:lnTo>
                    <a:lnTo>
                      <a:pt x="110" y="0"/>
                    </a:lnTo>
                    <a:lnTo>
                      <a:pt x="110" y="1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58" name="Freeform 37"/>
              <p:cNvSpPr>
                <a:spLocks/>
              </p:cNvSpPr>
              <p:nvPr/>
            </p:nvSpPr>
            <p:spPr bwMode="auto">
              <a:xfrm>
                <a:off x="8902700" y="1967693"/>
                <a:ext cx="241300" cy="280785"/>
              </a:xfrm>
              <a:custGeom>
                <a:avLst/>
                <a:gdLst>
                  <a:gd name="T0" fmla="*/ 0 w 110"/>
                  <a:gd name="T1" fmla="*/ 0 h 128"/>
                  <a:gd name="T2" fmla="*/ 110 w 110"/>
                  <a:gd name="T3" fmla="*/ 64 h 128"/>
                  <a:gd name="T4" fmla="*/ 0 w 110"/>
                  <a:gd name="T5" fmla="*/ 128 h 128"/>
                  <a:gd name="T6" fmla="*/ 0 w 110"/>
                  <a:gd name="T7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0" y="0"/>
                    </a:moveTo>
                    <a:lnTo>
                      <a:pt x="110" y="64"/>
                    </a:lnTo>
                    <a:lnTo>
                      <a:pt x="0" y="12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59" name="Freeform 20"/>
              <p:cNvSpPr>
                <a:spLocks/>
              </p:cNvSpPr>
              <p:nvPr/>
            </p:nvSpPr>
            <p:spPr bwMode="auto">
              <a:xfrm>
                <a:off x="8425180" y="425449"/>
                <a:ext cx="241300" cy="280785"/>
              </a:xfrm>
              <a:custGeom>
                <a:avLst/>
                <a:gdLst>
                  <a:gd name="T0" fmla="*/ 110 w 110"/>
                  <a:gd name="T1" fmla="*/ 128 h 128"/>
                  <a:gd name="T2" fmla="*/ 0 w 110"/>
                  <a:gd name="T3" fmla="*/ 63 h 128"/>
                  <a:gd name="T4" fmla="*/ 110 w 110"/>
                  <a:gd name="T5" fmla="*/ 0 h 128"/>
                  <a:gd name="T6" fmla="*/ 110 w 110"/>
                  <a:gd name="T7" fmla="*/ 12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110" y="128"/>
                    </a:moveTo>
                    <a:lnTo>
                      <a:pt x="0" y="63"/>
                    </a:lnTo>
                    <a:lnTo>
                      <a:pt x="110" y="0"/>
                    </a:lnTo>
                    <a:lnTo>
                      <a:pt x="110" y="1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grpSp>
          <p:nvGrpSpPr>
            <p:cNvPr id="132" name="Group 131"/>
            <p:cNvGrpSpPr/>
            <p:nvPr/>
          </p:nvGrpSpPr>
          <p:grpSpPr>
            <a:xfrm>
              <a:off x="2117725" y="1967692"/>
              <a:ext cx="1206500" cy="1967692"/>
              <a:chOff x="7937500" y="0"/>
              <a:chExt cx="1206500" cy="1967692"/>
            </a:xfrm>
            <a:solidFill>
              <a:schemeClr val="accent2">
                <a:alpha val="75000"/>
              </a:schemeClr>
            </a:solidFill>
          </p:grpSpPr>
          <p:sp>
            <p:nvSpPr>
              <p:cNvPr id="133" name="Freeform 132"/>
              <p:cNvSpPr>
                <a:spLocks/>
              </p:cNvSpPr>
              <p:nvPr/>
            </p:nvSpPr>
            <p:spPr bwMode="auto">
              <a:xfrm>
                <a:off x="7937500" y="423372"/>
                <a:ext cx="241300" cy="280785"/>
              </a:xfrm>
              <a:custGeom>
                <a:avLst/>
                <a:gdLst>
                  <a:gd name="T0" fmla="*/ 110 w 110"/>
                  <a:gd name="T1" fmla="*/ 128 h 128"/>
                  <a:gd name="T2" fmla="*/ 0 w 110"/>
                  <a:gd name="T3" fmla="*/ 64 h 128"/>
                  <a:gd name="T4" fmla="*/ 110 w 110"/>
                  <a:gd name="T5" fmla="*/ 0 h 128"/>
                  <a:gd name="T6" fmla="*/ 110 w 110"/>
                  <a:gd name="T7" fmla="*/ 12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110" y="128"/>
                    </a:moveTo>
                    <a:lnTo>
                      <a:pt x="0" y="64"/>
                    </a:lnTo>
                    <a:lnTo>
                      <a:pt x="110" y="0"/>
                    </a:lnTo>
                    <a:lnTo>
                      <a:pt x="110" y="1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34" name="Freeform 33"/>
              <p:cNvSpPr>
                <a:spLocks/>
              </p:cNvSpPr>
              <p:nvPr/>
            </p:nvSpPr>
            <p:spPr bwMode="auto">
              <a:xfrm>
                <a:off x="8902700" y="984943"/>
                <a:ext cx="241300" cy="280785"/>
              </a:xfrm>
              <a:custGeom>
                <a:avLst/>
                <a:gdLst>
                  <a:gd name="T0" fmla="*/ 110 w 110"/>
                  <a:gd name="T1" fmla="*/ 128 h 128"/>
                  <a:gd name="T2" fmla="*/ 0 w 110"/>
                  <a:gd name="T3" fmla="*/ 64 h 128"/>
                  <a:gd name="T4" fmla="*/ 110 w 110"/>
                  <a:gd name="T5" fmla="*/ 0 h 128"/>
                  <a:gd name="T6" fmla="*/ 110 w 110"/>
                  <a:gd name="T7" fmla="*/ 12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110" y="128"/>
                    </a:moveTo>
                    <a:lnTo>
                      <a:pt x="0" y="64"/>
                    </a:lnTo>
                    <a:lnTo>
                      <a:pt x="110" y="0"/>
                    </a:lnTo>
                    <a:lnTo>
                      <a:pt x="110" y="1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35" name="Freeform 36"/>
              <p:cNvSpPr>
                <a:spLocks/>
              </p:cNvSpPr>
              <p:nvPr/>
            </p:nvSpPr>
            <p:spPr bwMode="auto">
              <a:xfrm>
                <a:off x="8902700" y="1406122"/>
                <a:ext cx="241300" cy="280785"/>
              </a:xfrm>
              <a:custGeom>
                <a:avLst/>
                <a:gdLst>
                  <a:gd name="T0" fmla="*/ 0 w 110"/>
                  <a:gd name="T1" fmla="*/ 0 h 128"/>
                  <a:gd name="T2" fmla="*/ 110 w 110"/>
                  <a:gd name="T3" fmla="*/ 64 h 128"/>
                  <a:gd name="T4" fmla="*/ 0 w 110"/>
                  <a:gd name="T5" fmla="*/ 128 h 128"/>
                  <a:gd name="T6" fmla="*/ 0 w 110"/>
                  <a:gd name="T7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0" y="0"/>
                    </a:moveTo>
                    <a:lnTo>
                      <a:pt x="110" y="64"/>
                    </a:lnTo>
                    <a:lnTo>
                      <a:pt x="0" y="12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36" name="Freeform 11"/>
              <p:cNvSpPr>
                <a:spLocks/>
              </p:cNvSpPr>
              <p:nvPr/>
            </p:nvSpPr>
            <p:spPr bwMode="auto">
              <a:xfrm>
                <a:off x="8178800" y="563765"/>
                <a:ext cx="241300" cy="280785"/>
              </a:xfrm>
              <a:custGeom>
                <a:avLst/>
                <a:gdLst>
                  <a:gd name="T0" fmla="*/ 110 w 110"/>
                  <a:gd name="T1" fmla="*/ 128 h 128"/>
                  <a:gd name="T2" fmla="*/ 0 w 110"/>
                  <a:gd name="T3" fmla="*/ 64 h 128"/>
                  <a:gd name="T4" fmla="*/ 110 w 110"/>
                  <a:gd name="T5" fmla="*/ 0 h 128"/>
                  <a:gd name="T6" fmla="*/ 110 w 110"/>
                  <a:gd name="T7" fmla="*/ 12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110" y="128"/>
                    </a:moveTo>
                    <a:lnTo>
                      <a:pt x="0" y="64"/>
                    </a:lnTo>
                    <a:lnTo>
                      <a:pt x="110" y="0"/>
                    </a:lnTo>
                    <a:lnTo>
                      <a:pt x="110" y="1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37" name="Freeform 21"/>
              <p:cNvSpPr>
                <a:spLocks/>
              </p:cNvSpPr>
              <p:nvPr/>
            </p:nvSpPr>
            <p:spPr bwMode="auto">
              <a:xfrm>
                <a:off x="8420100" y="0"/>
                <a:ext cx="241300" cy="280785"/>
              </a:xfrm>
              <a:custGeom>
                <a:avLst/>
                <a:gdLst>
                  <a:gd name="T0" fmla="*/ 0 w 110"/>
                  <a:gd name="T1" fmla="*/ 0 h 128"/>
                  <a:gd name="T2" fmla="*/ 110 w 110"/>
                  <a:gd name="T3" fmla="*/ 65 h 128"/>
                  <a:gd name="T4" fmla="*/ 0 w 110"/>
                  <a:gd name="T5" fmla="*/ 128 h 128"/>
                  <a:gd name="T6" fmla="*/ 0 w 110"/>
                  <a:gd name="T7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0" y="0"/>
                    </a:moveTo>
                    <a:lnTo>
                      <a:pt x="110" y="65"/>
                    </a:lnTo>
                    <a:lnTo>
                      <a:pt x="0" y="12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38" name="Freeform 18"/>
              <p:cNvSpPr>
                <a:spLocks/>
              </p:cNvSpPr>
              <p:nvPr/>
            </p:nvSpPr>
            <p:spPr bwMode="auto">
              <a:xfrm>
                <a:off x="8420100" y="844551"/>
                <a:ext cx="241300" cy="280785"/>
              </a:xfrm>
              <a:custGeom>
                <a:avLst/>
                <a:gdLst>
                  <a:gd name="T0" fmla="*/ 0 w 110"/>
                  <a:gd name="T1" fmla="*/ 0 h 128"/>
                  <a:gd name="T2" fmla="*/ 110 w 110"/>
                  <a:gd name="T3" fmla="*/ 64 h 128"/>
                  <a:gd name="T4" fmla="*/ 0 w 110"/>
                  <a:gd name="T5" fmla="*/ 128 h 128"/>
                  <a:gd name="T6" fmla="*/ 0 w 110"/>
                  <a:gd name="T7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0" y="0"/>
                    </a:moveTo>
                    <a:lnTo>
                      <a:pt x="110" y="64"/>
                    </a:lnTo>
                    <a:lnTo>
                      <a:pt x="0" y="12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39" name="Freeform 24"/>
              <p:cNvSpPr>
                <a:spLocks/>
              </p:cNvSpPr>
              <p:nvPr/>
            </p:nvSpPr>
            <p:spPr bwMode="auto">
              <a:xfrm>
                <a:off x="8661400" y="984943"/>
                <a:ext cx="241300" cy="280785"/>
              </a:xfrm>
              <a:custGeom>
                <a:avLst/>
                <a:gdLst>
                  <a:gd name="T0" fmla="*/ 0 w 110"/>
                  <a:gd name="T1" fmla="*/ 0 h 128"/>
                  <a:gd name="T2" fmla="*/ 110 w 110"/>
                  <a:gd name="T3" fmla="*/ 64 h 128"/>
                  <a:gd name="T4" fmla="*/ 0 w 110"/>
                  <a:gd name="T5" fmla="*/ 128 h 128"/>
                  <a:gd name="T6" fmla="*/ 0 w 110"/>
                  <a:gd name="T7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0" y="0"/>
                    </a:moveTo>
                    <a:lnTo>
                      <a:pt x="110" y="64"/>
                    </a:lnTo>
                    <a:lnTo>
                      <a:pt x="0" y="12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40" name="Freeform 26"/>
              <p:cNvSpPr>
                <a:spLocks/>
              </p:cNvSpPr>
              <p:nvPr/>
            </p:nvSpPr>
            <p:spPr bwMode="auto">
              <a:xfrm>
                <a:off x="8661400" y="1686907"/>
                <a:ext cx="241300" cy="280785"/>
              </a:xfrm>
              <a:custGeom>
                <a:avLst/>
                <a:gdLst>
                  <a:gd name="T0" fmla="*/ 110 w 110"/>
                  <a:gd name="T1" fmla="*/ 128 h 128"/>
                  <a:gd name="T2" fmla="*/ 0 w 110"/>
                  <a:gd name="T3" fmla="*/ 64 h 128"/>
                  <a:gd name="T4" fmla="*/ 110 w 110"/>
                  <a:gd name="T5" fmla="*/ 0 h 128"/>
                  <a:gd name="T6" fmla="*/ 110 w 110"/>
                  <a:gd name="T7" fmla="*/ 12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110" y="128"/>
                    </a:moveTo>
                    <a:lnTo>
                      <a:pt x="0" y="64"/>
                    </a:lnTo>
                    <a:lnTo>
                      <a:pt x="110" y="0"/>
                    </a:lnTo>
                    <a:lnTo>
                      <a:pt x="110" y="1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41" name="Freeform 41"/>
              <p:cNvSpPr>
                <a:spLocks/>
              </p:cNvSpPr>
              <p:nvPr/>
            </p:nvSpPr>
            <p:spPr bwMode="auto">
              <a:xfrm>
                <a:off x="8902700" y="140393"/>
                <a:ext cx="241300" cy="282980"/>
              </a:xfrm>
              <a:custGeom>
                <a:avLst/>
                <a:gdLst>
                  <a:gd name="T0" fmla="*/ 110 w 110"/>
                  <a:gd name="T1" fmla="*/ 129 h 129"/>
                  <a:gd name="T2" fmla="*/ 0 w 110"/>
                  <a:gd name="T3" fmla="*/ 64 h 129"/>
                  <a:gd name="T4" fmla="*/ 110 w 110"/>
                  <a:gd name="T5" fmla="*/ 0 h 129"/>
                  <a:gd name="T6" fmla="*/ 110 w 110"/>
                  <a:gd name="T7" fmla="*/ 129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9">
                    <a:moveTo>
                      <a:pt x="110" y="129"/>
                    </a:moveTo>
                    <a:lnTo>
                      <a:pt x="0" y="64"/>
                    </a:lnTo>
                    <a:lnTo>
                      <a:pt x="110" y="0"/>
                    </a:lnTo>
                    <a:lnTo>
                      <a:pt x="110" y="12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42" name="Freeform 42"/>
              <p:cNvSpPr>
                <a:spLocks/>
              </p:cNvSpPr>
              <p:nvPr/>
            </p:nvSpPr>
            <p:spPr bwMode="auto">
              <a:xfrm>
                <a:off x="8661400" y="142587"/>
                <a:ext cx="241300" cy="280785"/>
              </a:xfrm>
              <a:custGeom>
                <a:avLst/>
                <a:gdLst>
                  <a:gd name="T0" fmla="*/ 0 w 110"/>
                  <a:gd name="T1" fmla="*/ 0 h 128"/>
                  <a:gd name="T2" fmla="*/ 110 w 110"/>
                  <a:gd name="T3" fmla="*/ 63 h 128"/>
                  <a:gd name="T4" fmla="*/ 0 w 110"/>
                  <a:gd name="T5" fmla="*/ 128 h 128"/>
                  <a:gd name="T6" fmla="*/ 0 w 110"/>
                  <a:gd name="T7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0" y="0"/>
                    </a:moveTo>
                    <a:lnTo>
                      <a:pt x="110" y="63"/>
                    </a:lnTo>
                    <a:lnTo>
                      <a:pt x="0" y="12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43" name="Freeform 142"/>
              <p:cNvSpPr>
                <a:spLocks/>
              </p:cNvSpPr>
              <p:nvPr/>
            </p:nvSpPr>
            <p:spPr bwMode="auto">
              <a:xfrm>
                <a:off x="8666480" y="425449"/>
                <a:ext cx="241300" cy="280785"/>
              </a:xfrm>
              <a:custGeom>
                <a:avLst/>
                <a:gdLst>
                  <a:gd name="T0" fmla="*/ 0 w 110"/>
                  <a:gd name="T1" fmla="*/ 0 h 128"/>
                  <a:gd name="T2" fmla="*/ 110 w 110"/>
                  <a:gd name="T3" fmla="*/ 63 h 128"/>
                  <a:gd name="T4" fmla="*/ 0 w 110"/>
                  <a:gd name="T5" fmla="*/ 128 h 128"/>
                  <a:gd name="T6" fmla="*/ 0 w 110"/>
                  <a:gd name="T7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0" y="0"/>
                    </a:moveTo>
                    <a:lnTo>
                      <a:pt x="110" y="63"/>
                    </a:lnTo>
                    <a:lnTo>
                      <a:pt x="0" y="12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</p:grpSp>
      <p:sp>
        <p:nvSpPr>
          <p:cNvPr id="170" name="Title 236"/>
          <p:cNvSpPr txBox="1">
            <a:spLocks/>
          </p:cNvSpPr>
          <p:nvPr/>
        </p:nvSpPr>
        <p:spPr>
          <a:xfrm>
            <a:off x="2320925" y="2758493"/>
            <a:ext cx="4502150" cy="99417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dirty="0">
                <a:solidFill>
                  <a:schemeClr val="bg2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서론</a:t>
            </a:r>
            <a:endParaRPr lang="id-ID" dirty="0">
              <a:solidFill>
                <a:schemeClr val="bg2"/>
              </a:solidFill>
              <a:latin typeface="12LotteMartDreamBold" panose="02020603020101020101" pitchFamily="18" charset="-127"/>
              <a:ea typeface="12LotteMartDreamBold" panose="02020603020101020101" pitchFamily="18" charset="-127"/>
            </a:endParaRPr>
          </a:p>
        </p:txBody>
      </p:sp>
      <p:sp>
        <p:nvSpPr>
          <p:cNvPr id="171" name="Subtitle 237"/>
          <p:cNvSpPr txBox="1">
            <a:spLocks/>
          </p:cNvSpPr>
          <p:nvPr/>
        </p:nvSpPr>
        <p:spPr>
          <a:xfrm>
            <a:off x="2320925" y="3415561"/>
            <a:ext cx="4502150" cy="541582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1600" dirty="0">
                <a:solidFill>
                  <a:schemeClr val="bg2"/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연구 배경에 대하여</a:t>
            </a:r>
            <a:endParaRPr lang="en-US" altLang="ko-KR" sz="1600" dirty="0">
              <a:solidFill>
                <a:schemeClr val="bg2"/>
              </a:solidFill>
              <a:latin typeface="12LotteMartDreamLight" panose="02020603020101020101" pitchFamily="18" charset="-127"/>
              <a:ea typeface="12LotteMartDreamLight" panose="02020603020101020101" pitchFamily="18" charset="-127"/>
            </a:endParaRPr>
          </a:p>
          <a:p>
            <a:pPr marL="0" indent="0" algn="ctr">
              <a:buNone/>
            </a:pPr>
            <a:r>
              <a:rPr lang="ko-KR" altLang="en-US" sz="1600" dirty="0">
                <a:solidFill>
                  <a:schemeClr val="bg2"/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데이터 소스 사이트</a:t>
            </a:r>
            <a:endParaRPr lang="id-ID" sz="1600" dirty="0">
              <a:solidFill>
                <a:schemeClr val="bg2"/>
              </a:solidFill>
              <a:latin typeface="12LotteMartDreamLight" panose="02020603020101020101" pitchFamily="18" charset="-127"/>
              <a:ea typeface="12LotteMartDream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946114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4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6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70" grpId="0"/>
      <p:bldP spid="171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>
            <a:normAutofit/>
          </a:bodyPr>
          <a:lstStyle/>
          <a:p>
            <a:r>
              <a:rPr lang="ko-KR" altLang="en-US" sz="4000" dirty="0"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데이터 시각화</a:t>
            </a:r>
            <a:endParaRPr lang="id-ID" sz="4000" dirty="0">
              <a:latin typeface="12LotteMartDreamBold" panose="02020603020101020101" pitchFamily="18" charset="-127"/>
              <a:ea typeface="12LotteMartDreamBold" panose="02020603020101020101" pitchFamily="18" charset="-127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C25A4-3C61-4B42-BD00-540179DCC986}" type="slidenum">
              <a:rPr lang="id-ID" smtClean="0"/>
              <a:pPr/>
              <a:t>30</a:t>
            </a:fld>
            <a:endParaRPr lang="id-ID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8409E78-1DB1-E34D-AAEC-20D15110C3E9}"/>
              </a:ext>
            </a:extLst>
          </p:cNvPr>
          <p:cNvSpPr txBox="1">
            <a:spLocks/>
          </p:cNvSpPr>
          <p:nvPr/>
        </p:nvSpPr>
        <p:spPr>
          <a:xfrm>
            <a:off x="505879" y="907971"/>
            <a:ext cx="7886700" cy="3556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논문 제목의 단어에 대한 빈도수 및 </a:t>
            </a:r>
            <a:r>
              <a:rPr lang="en-US" altLang="ko-KR" sz="1600" dirty="0" err="1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WordCloud</a:t>
            </a:r>
            <a:endParaRPr lang="id-ID" sz="1600" dirty="0">
              <a:latin typeface="12LotteMartDreamLight" panose="02020603020101020101" pitchFamily="18" charset="-127"/>
              <a:ea typeface="12LotteMartDreamLight" panose="02020603020101020101" pitchFamily="18" charset="-127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1E99C35-762B-A541-9DCF-08DAC5FA4303}"/>
              </a:ext>
            </a:extLst>
          </p:cNvPr>
          <p:cNvSpPr/>
          <p:nvPr/>
        </p:nvSpPr>
        <p:spPr>
          <a:xfrm>
            <a:off x="60253" y="1689819"/>
            <a:ext cx="9023493" cy="11310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# ALL</a:t>
            </a:r>
          </a:p>
          <a:p>
            <a:r>
              <a:rPr lang="en-US" dirty="0"/>
              <a:t>all &lt;- paste(</a:t>
            </a:r>
            <a:r>
              <a:rPr lang="en-US" dirty="0" err="1"/>
              <a:t>Name_Frequency</a:t>
            </a:r>
            <a:r>
              <a:rPr lang="en-US" dirty="0"/>
              <a:t>(</a:t>
            </a:r>
            <a:r>
              <a:rPr lang="en-US" dirty="0" err="1"/>
              <a:t>CVPR_Paper_Name</a:t>
            </a:r>
            <a:r>
              <a:rPr lang="en-US" dirty="0"/>
              <a:t>), </a:t>
            </a:r>
            <a:r>
              <a:rPr lang="en-US" dirty="0" err="1"/>
              <a:t>Name_Frequency</a:t>
            </a:r>
            <a:r>
              <a:rPr lang="en-US" dirty="0"/>
              <a:t>(</a:t>
            </a:r>
            <a:r>
              <a:rPr lang="en-US" dirty="0" err="1"/>
              <a:t>NIPS_Paper_Name</a:t>
            </a:r>
            <a:r>
              <a:rPr lang="en-US" dirty="0"/>
              <a:t>), </a:t>
            </a:r>
            <a:r>
              <a:rPr lang="en-US" dirty="0" err="1"/>
              <a:t>Name_Frequency</a:t>
            </a:r>
            <a:r>
              <a:rPr lang="en-US" dirty="0"/>
              <a:t>(</a:t>
            </a:r>
            <a:r>
              <a:rPr lang="en-US" dirty="0" err="1"/>
              <a:t>ICML_Paper_Name</a:t>
            </a:r>
            <a:r>
              <a:rPr lang="en-US" dirty="0"/>
              <a:t>))</a:t>
            </a:r>
          </a:p>
          <a:p>
            <a:r>
              <a:rPr lang="en-US" dirty="0"/>
              <a:t>sort(table(</a:t>
            </a:r>
            <a:r>
              <a:rPr lang="en-US" dirty="0" err="1"/>
              <a:t>strsplit</a:t>
            </a:r>
            <a:r>
              <a:rPr lang="en-US" dirty="0"/>
              <a:t>(x = all, split = " ")), decreasing = TRUE)[1:20]</a:t>
            </a:r>
          </a:p>
          <a:p>
            <a:r>
              <a:rPr lang="en-US" dirty="0" err="1"/>
              <a:t>letterCloud</a:t>
            </a:r>
            <a:r>
              <a:rPr lang="en-US" dirty="0"/>
              <a:t>(table(</a:t>
            </a:r>
            <a:r>
              <a:rPr lang="en-US" dirty="0" err="1"/>
              <a:t>strsplit</a:t>
            </a:r>
            <a:r>
              <a:rPr lang="en-US" dirty="0"/>
              <a:t>(x = all, split = " ")), word = "PAPER", size = 20, color = 'random-light', </a:t>
            </a:r>
            <a:r>
              <a:rPr lang="en-US" dirty="0" err="1"/>
              <a:t>backgroundColor</a:t>
            </a:r>
            <a:r>
              <a:rPr lang="en-US" dirty="0"/>
              <a:t> = 'White')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73F89C4-E3A3-0A43-ADDB-CC0E8002B54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977406"/>
            <a:ext cx="4572000" cy="2049576"/>
          </a:xfrm>
          <a:prstGeom prst="rect">
            <a:avLst/>
          </a:prstGeom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C6847A55-F292-8D4C-8A97-1E73D23288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493303"/>
              </p:ext>
            </p:extLst>
          </p:nvPr>
        </p:nvGraphicFramePr>
        <p:xfrm>
          <a:off x="5339836" y="3429000"/>
          <a:ext cx="3589760" cy="2514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63322">
                  <a:extLst>
                    <a:ext uri="{9D8B030D-6E8A-4147-A177-3AD203B41FA5}">
                      <a16:colId xmlns:a16="http://schemas.microsoft.com/office/drawing/2014/main" val="3458712362"/>
                    </a:ext>
                  </a:extLst>
                </a:gridCol>
                <a:gridCol w="731558">
                  <a:extLst>
                    <a:ext uri="{9D8B030D-6E8A-4147-A177-3AD203B41FA5}">
                      <a16:colId xmlns:a16="http://schemas.microsoft.com/office/drawing/2014/main" val="2156562445"/>
                    </a:ext>
                  </a:extLst>
                </a:gridCol>
                <a:gridCol w="1027507">
                  <a:extLst>
                    <a:ext uri="{9D8B030D-6E8A-4147-A177-3AD203B41FA5}">
                      <a16:colId xmlns:a16="http://schemas.microsoft.com/office/drawing/2014/main" val="2267028207"/>
                    </a:ext>
                  </a:extLst>
                </a:gridCol>
                <a:gridCol w="767373">
                  <a:extLst>
                    <a:ext uri="{9D8B030D-6E8A-4147-A177-3AD203B41FA5}">
                      <a16:colId xmlns:a16="http://schemas.microsoft.com/office/drawing/2014/main" val="1418068601"/>
                    </a:ext>
                  </a:extLst>
                </a:gridCol>
              </a:tblGrid>
              <a:tr h="184004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bg1"/>
                          </a:solidFill>
                        </a:rPr>
                        <a:t>””</a:t>
                      </a:r>
                    </a:p>
                  </a:txBody>
                  <a:tcPr>
                    <a:solidFill>
                      <a:srgbClr val="2286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2803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bg1"/>
                          </a:solidFill>
                        </a:rPr>
                        <a:t>d</a:t>
                      </a:r>
                    </a:p>
                  </a:txBody>
                  <a:tcPr>
                    <a:solidFill>
                      <a:srgbClr val="2286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73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38367"/>
                  </a:ext>
                </a:extLst>
              </a:tr>
              <a:tr h="184004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bg1"/>
                          </a:solidFill>
                        </a:rPr>
                        <a:t>learning</a:t>
                      </a:r>
                    </a:p>
                  </a:txBody>
                  <a:tcPr>
                    <a:solidFill>
                      <a:srgbClr val="2286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426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bg1"/>
                          </a:solidFill>
                        </a:rPr>
                        <a:t>optimization</a:t>
                      </a:r>
                    </a:p>
                  </a:txBody>
                  <a:tcPr>
                    <a:solidFill>
                      <a:srgbClr val="2286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69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6152567"/>
                  </a:ext>
                </a:extLst>
              </a:tr>
              <a:tr h="184004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bg1"/>
                          </a:solidFill>
                        </a:rPr>
                        <a:t>deep</a:t>
                      </a:r>
                    </a:p>
                  </a:txBody>
                  <a:tcPr>
                    <a:solidFill>
                      <a:srgbClr val="2286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227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bg1"/>
                          </a:solidFill>
                        </a:rPr>
                        <a:t>data</a:t>
                      </a:r>
                    </a:p>
                  </a:txBody>
                  <a:tcPr>
                    <a:solidFill>
                      <a:srgbClr val="2286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7298834"/>
                  </a:ext>
                </a:extLst>
              </a:tr>
              <a:tr h="184004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bg1"/>
                          </a:solidFill>
                        </a:rPr>
                        <a:t>networks</a:t>
                      </a:r>
                    </a:p>
                  </a:txBody>
                  <a:tcPr>
                    <a:solidFill>
                      <a:srgbClr val="2286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221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bg1"/>
                          </a:solidFill>
                        </a:rPr>
                        <a:t>estimation</a:t>
                      </a:r>
                    </a:p>
                  </a:txBody>
                  <a:tcPr>
                    <a:solidFill>
                      <a:srgbClr val="2286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5597442"/>
                  </a:ext>
                </a:extLst>
              </a:tr>
              <a:tr h="184004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bg1"/>
                          </a:solidFill>
                        </a:rPr>
                        <a:t>neural</a:t>
                      </a:r>
                    </a:p>
                  </a:txBody>
                  <a:tcPr>
                    <a:solidFill>
                      <a:srgbClr val="2286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161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bg1"/>
                          </a:solidFill>
                        </a:rPr>
                        <a:t>recognition</a:t>
                      </a:r>
                    </a:p>
                  </a:txBody>
                  <a:tcPr>
                    <a:solidFill>
                      <a:srgbClr val="2286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65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125189"/>
                  </a:ext>
                </a:extLst>
              </a:tr>
              <a:tr h="184004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bg1"/>
                          </a:solidFill>
                        </a:rPr>
                        <a:t>image</a:t>
                      </a:r>
                    </a:p>
                  </a:txBody>
                  <a:tcPr>
                    <a:solidFill>
                      <a:srgbClr val="2286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108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bg1"/>
                          </a:solidFill>
                        </a:rPr>
                        <a:t>visual</a:t>
                      </a:r>
                    </a:p>
                  </a:txBody>
                  <a:tcPr>
                    <a:solidFill>
                      <a:srgbClr val="2286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63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8450086"/>
                  </a:ext>
                </a:extLst>
              </a:tr>
              <a:tr h="184004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bg1"/>
                          </a:solidFill>
                        </a:rPr>
                        <a:t>models</a:t>
                      </a:r>
                    </a:p>
                  </a:txBody>
                  <a:tcPr>
                    <a:solidFill>
                      <a:srgbClr val="2286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bg1"/>
                          </a:solidFill>
                        </a:rPr>
                        <a:t>Detection</a:t>
                      </a:r>
                    </a:p>
                  </a:txBody>
                  <a:tcPr>
                    <a:solidFill>
                      <a:srgbClr val="2286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61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0662812"/>
                  </a:ext>
                </a:extLst>
              </a:tr>
              <a:tr h="184004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bg1"/>
                          </a:solidFill>
                        </a:rPr>
                        <a:t>using</a:t>
                      </a:r>
                    </a:p>
                  </a:txBody>
                  <a:tcPr>
                    <a:solidFill>
                      <a:srgbClr val="2286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bg1"/>
                          </a:solidFill>
                        </a:rPr>
                        <a:t>convolutional</a:t>
                      </a:r>
                    </a:p>
                  </a:txBody>
                  <a:tcPr>
                    <a:solidFill>
                      <a:srgbClr val="2286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59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31210"/>
                  </a:ext>
                </a:extLst>
              </a:tr>
              <a:tr h="184004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bg1"/>
                          </a:solidFill>
                        </a:rPr>
                        <a:t>via</a:t>
                      </a:r>
                    </a:p>
                  </a:txBody>
                  <a:tcPr>
                    <a:solidFill>
                      <a:srgbClr val="2286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bg1"/>
                          </a:solidFill>
                        </a:rPr>
                        <a:t>object</a:t>
                      </a:r>
                    </a:p>
                  </a:txBody>
                  <a:tcPr>
                    <a:solidFill>
                      <a:srgbClr val="2286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56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026442"/>
                  </a:ext>
                </a:extLst>
              </a:tr>
              <a:tr h="184004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bg1"/>
                          </a:solidFill>
                        </a:rPr>
                        <a:t>network</a:t>
                      </a:r>
                    </a:p>
                  </a:txBody>
                  <a:tcPr>
                    <a:solidFill>
                      <a:srgbClr val="2286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bg1"/>
                          </a:solidFill>
                        </a:rPr>
                        <a:t>online</a:t>
                      </a:r>
                    </a:p>
                  </a:txBody>
                  <a:tcPr>
                    <a:solidFill>
                      <a:srgbClr val="2286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55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22122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4446656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>
            <a:normAutofit/>
          </a:bodyPr>
          <a:lstStyle/>
          <a:p>
            <a:r>
              <a:rPr lang="ko-KR" altLang="en-US" sz="4000" dirty="0"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데이터 시각화</a:t>
            </a:r>
            <a:endParaRPr lang="id-ID" sz="4000" dirty="0">
              <a:latin typeface="12LotteMartDreamBold" panose="02020603020101020101" pitchFamily="18" charset="-127"/>
              <a:ea typeface="12LotteMartDreamBold" panose="02020603020101020101" pitchFamily="18" charset="-127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C25A4-3C61-4B42-BD00-540179DCC986}" type="slidenum">
              <a:rPr lang="id-ID" smtClean="0"/>
              <a:pPr/>
              <a:t>31</a:t>
            </a:fld>
            <a:endParaRPr lang="id-ID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8409E78-1DB1-E34D-AAEC-20D15110C3E9}"/>
              </a:ext>
            </a:extLst>
          </p:cNvPr>
          <p:cNvSpPr txBox="1">
            <a:spLocks/>
          </p:cNvSpPr>
          <p:nvPr/>
        </p:nvSpPr>
        <p:spPr>
          <a:xfrm>
            <a:off x="505879" y="907971"/>
            <a:ext cx="7886700" cy="3556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논문 저자들의 집필한 논문 개수에 대한 </a:t>
            </a:r>
            <a:r>
              <a:rPr lang="en-US" altLang="ko-KR" sz="1600" dirty="0" err="1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Barplot</a:t>
            </a:r>
            <a:endParaRPr lang="id-ID" sz="1600" dirty="0">
              <a:latin typeface="12LotteMartDreamLight" panose="02020603020101020101" pitchFamily="18" charset="-127"/>
              <a:ea typeface="12LotteMartDreamLight" panose="02020603020101020101" pitchFamily="18" charset="-127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3253CD7-5680-2A43-9E44-6720896BF93B}"/>
              </a:ext>
            </a:extLst>
          </p:cNvPr>
          <p:cNvSpPr/>
          <p:nvPr/>
        </p:nvSpPr>
        <p:spPr>
          <a:xfrm>
            <a:off x="60253" y="1689819"/>
            <a:ext cx="9023493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# CVPR</a:t>
            </a:r>
          </a:p>
          <a:p>
            <a:r>
              <a:rPr lang="en-US" dirty="0"/>
              <a:t>colors&lt;- c("red", "yellow", "green", "violet", </a:t>
            </a:r>
          </a:p>
          <a:p>
            <a:r>
              <a:rPr lang="en-US" dirty="0"/>
              <a:t>           "orange", "blue", "pink", "cyan", "</a:t>
            </a:r>
            <a:r>
              <a:rPr lang="en-US" dirty="0" err="1"/>
              <a:t>darkblue</a:t>
            </a:r>
            <a:r>
              <a:rPr lang="en-US" dirty="0"/>
              <a:t>", "purple")</a:t>
            </a:r>
          </a:p>
          <a:p>
            <a:r>
              <a:rPr lang="en-US" dirty="0"/>
              <a:t>data &lt;- </a:t>
            </a:r>
            <a:r>
              <a:rPr lang="en-US" dirty="0" err="1"/>
              <a:t>data.frame</a:t>
            </a:r>
            <a:r>
              <a:rPr lang="en-US" dirty="0"/>
              <a:t>(sort(table(</a:t>
            </a:r>
            <a:r>
              <a:rPr lang="en-US" dirty="0" err="1"/>
              <a:t>unlist</a:t>
            </a:r>
            <a:r>
              <a:rPr lang="en-US" dirty="0"/>
              <a:t>(</a:t>
            </a:r>
            <a:r>
              <a:rPr lang="en-US" dirty="0" err="1"/>
              <a:t>CVPR_Writer</a:t>
            </a:r>
            <a:r>
              <a:rPr lang="en-US" dirty="0"/>
              <a:t>)), decreasing = TRUE)[1:10]) ; data</a:t>
            </a:r>
          </a:p>
          <a:p>
            <a:r>
              <a:rPr lang="en-US" dirty="0" err="1"/>
              <a:t>barplot</a:t>
            </a:r>
            <a:r>
              <a:rPr lang="en-US" dirty="0"/>
              <a:t>(</a:t>
            </a:r>
            <a:r>
              <a:rPr lang="en-US" dirty="0" err="1"/>
              <a:t>data$Freq</a:t>
            </a:r>
            <a:r>
              <a:rPr lang="en-US" dirty="0"/>
              <a:t>, </a:t>
            </a:r>
            <a:r>
              <a:rPr lang="en-US" dirty="0" err="1"/>
              <a:t>names.arg</a:t>
            </a:r>
            <a:r>
              <a:rPr lang="en-US" dirty="0"/>
              <a:t> = data$Var1, </a:t>
            </a:r>
            <a:r>
              <a:rPr lang="en-US" dirty="0" err="1"/>
              <a:t>xlab</a:t>
            </a:r>
            <a:r>
              <a:rPr lang="en-US" dirty="0"/>
              <a:t> = "Writer", </a:t>
            </a:r>
            <a:r>
              <a:rPr lang="en-US" dirty="0" err="1"/>
              <a:t>ylab</a:t>
            </a:r>
            <a:r>
              <a:rPr lang="en-US" dirty="0"/>
              <a:t> = "Frequency", main = "Top 10 Writer in CVPR", border = "black", col = colors)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FCABED4-6203-314A-B63F-975EEC7F813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2096" y="3260418"/>
            <a:ext cx="4107026" cy="3085517"/>
          </a:xfrm>
          <a:prstGeom prst="rect">
            <a:avLst/>
          </a:prstGeom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08AF3E0F-D00E-C449-AF91-A55A0719F7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5314210"/>
              </p:ext>
            </p:extLst>
          </p:nvPr>
        </p:nvGraphicFramePr>
        <p:xfrm>
          <a:off x="5380522" y="3545876"/>
          <a:ext cx="2515467" cy="2514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90212">
                  <a:extLst>
                    <a:ext uri="{9D8B030D-6E8A-4147-A177-3AD203B41FA5}">
                      <a16:colId xmlns:a16="http://schemas.microsoft.com/office/drawing/2014/main" val="3458712362"/>
                    </a:ext>
                  </a:extLst>
                </a:gridCol>
                <a:gridCol w="1025255">
                  <a:extLst>
                    <a:ext uri="{9D8B030D-6E8A-4147-A177-3AD203B41FA5}">
                      <a16:colId xmlns:a16="http://schemas.microsoft.com/office/drawing/2014/main" val="2156562445"/>
                    </a:ext>
                  </a:extLst>
                </a:gridCol>
              </a:tblGrid>
              <a:tr h="184004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 err="1">
                          <a:solidFill>
                            <a:schemeClr val="bg1"/>
                          </a:solidFill>
                        </a:rPr>
                        <a:t>Bernt</a:t>
                      </a:r>
                      <a:r>
                        <a:rPr lang="en-US" sz="1050" dirty="0">
                          <a:solidFill>
                            <a:schemeClr val="bg1"/>
                          </a:solidFill>
                        </a:rPr>
                        <a:t> Schiele</a:t>
                      </a:r>
                    </a:p>
                  </a:txBody>
                  <a:tcPr>
                    <a:solidFill>
                      <a:srgbClr val="2286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38367"/>
                  </a:ext>
                </a:extLst>
              </a:tr>
              <a:tr h="184004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 err="1">
                          <a:solidFill>
                            <a:schemeClr val="bg1"/>
                          </a:solidFill>
                        </a:rPr>
                        <a:t>Xiaogang</a:t>
                      </a:r>
                      <a:r>
                        <a:rPr lang="en-US" sz="1050" dirty="0">
                          <a:solidFill>
                            <a:schemeClr val="bg1"/>
                          </a:solidFill>
                        </a:rPr>
                        <a:t> Wang</a:t>
                      </a:r>
                    </a:p>
                  </a:txBody>
                  <a:tcPr>
                    <a:solidFill>
                      <a:srgbClr val="2286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6152567"/>
                  </a:ext>
                </a:extLst>
              </a:tr>
              <a:tr h="184004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bg1"/>
                          </a:solidFill>
                        </a:rPr>
                        <a:t>Michael J. Black</a:t>
                      </a:r>
                    </a:p>
                  </a:txBody>
                  <a:tcPr>
                    <a:solidFill>
                      <a:srgbClr val="2286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7298834"/>
                  </a:ext>
                </a:extLst>
              </a:tr>
              <a:tr h="184004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 err="1">
                          <a:solidFill>
                            <a:schemeClr val="bg1"/>
                          </a:solidFill>
                        </a:rPr>
                        <a:t>Jiashi</a:t>
                      </a:r>
                      <a:r>
                        <a:rPr lang="en-US" sz="1050" dirty="0">
                          <a:solidFill>
                            <a:schemeClr val="bg1"/>
                          </a:solidFill>
                        </a:rPr>
                        <a:t> Feng</a:t>
                      </a:r>
                    </a:p>
                  </a:txBody>
                  <a:tcPr>
                    <a:solidFill>
                      <a:srgbClr val="2286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5597442"/>
                  </a:ext>
                </a:extLst>
              </a:tr>
              <a:tr h="184004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bg1"/>
                          </a:solidFill>
                        </a:rPr>
                        <a:t>Marc </a:t>
                      </a:r>
                      <a:r>
                        <a:rPr lang="en-US" sz="1050" dirty="0" err="1">
                          <a:solidFill>
                            <a:schemeClr val="bg1"/>
                          </a:solidFill>
                        </a:rPr>
                        <a:t>Pollefeys</a:t>
                      </a:r>
                      <a:r>
                        <a:rPr lang="en-US" sz="1050" dirty="0">
                          <a:solidFill>
                            <a:schemeClr val="bg1"/>
                          </a:solidFill>
                        </a:rPr>
                        <a:t> </a:t>
                      </a:r>
                    </a:p>
                  </a:txBody>
                  <a:tcPr>
                    <a:solidFill>
                      <a:srgbClr val="2286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125189"/>
                  </a:ext>
                </a:extLst>
              </a:tr>
              <a:tr h="184004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 err="1">
                          <a:solidFill>
                            <a:schemeClr val="bg1"/>
                          </a:solidFill>
                        </a:rPr>
                        <a:t>Abbinav</a:t>
                      </a:r>
                      <a:r>
                        <a:rPr lang="en-US" sz="1050" dirty="0">
                          <a:solidFill>
                            <a:schemeClr val="bg1"/>
                          </a:solidFill>
                        </a:rPr>
                        <a:t>  Gupta</a:t>
                      </a:r>
                    </a:p>
                  </a:txBody>
                  <a:tcPr>
                    <a:solidFill>
                      <a:srgbClr val="2286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8450086"/>
                  </a:ext>
                </a:extLst>
              </a:tr>
              <a:tr h="184004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bg1"/>
                          </a:solidFill>
                        </a:rPr>
                        <a:t>Li Fei-Fei</a:t>
                      </a:r>
                    </a:p>
                  </a:txBody>
                  <a:tcPr>
                    <a:solidFill>
                      <a:srgbClr val="2286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0662812"/>
                  </a:ext>
                </a:extLst>
              </a:tr>
              <a:tr h="184004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bg1"/>
                          </a:solidFill>
                        </a:rPr>
                        <a:t>Luc Van </a:t>
                      </a:r>
                      <a:r>
                        <a:rPr lang="en-US" sz="1050" dirty="0" err="1">
                          <a:solidFill>
                            <a:schemeClr val="bg1"/>
                          </a:solidFill>
                        </a:rPr>
                        <a:t>Gool</a:t>
                      </a:r>
                      <a:endParaRPr lang="en-US" sz="105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2286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31210"/>
                  </a:ext>
                </a:extLst>
              </a:tr>
              <a:tr h="184004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bg1"/>
                          </a:solidFill>
                        </a:rPr>
                        <a:t>Philip H. S. Torr</a:t>
                      </a:r>
                    </a:p>
                  </a:txBody>
                  <a:tcPr>
                    <a:solidFill>
                      <a:srgbClr val="2286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0264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bg1"/>
                          </a:solidFill>
                        </a:rPr>
                        <a:t>Daniel </a:t>
                      </a:r>
                      <a:r>
                        <a:rPr lang="en-US" sz="1050" dirty="0" err="1">
                          <a:solidFill>
                            <a:schemeClr val="bg1"/>
                          </a:solidFill>
                        </a:rPr>
                        <a:t>Cremers</a:t>
                      </a:r>
                      <a:endParaRPr lang="en-US" sz="105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2286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22122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11107337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>
            <a:normAutofit/>
          </a:bodyPr>
          <a:lstStyle/>
          <a:p>
            <a:r>
              <a:rPr lang="ko-KR" altLang="en-US" sz="4000" dirty="0"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데이터 시각화</a:t>
            </a:r>
            <a:endParaRPr lang="id-ID" sz="4000" dirty="0">
              <a:latin typeface="12LotteMartDreamBold" panose="02020603020101020101" pitchFamily="18" charset="-127"/>
              <a:ea typeface="12LotteMartDreamBold" panose="02020603020101020101" pitchFamily="18" charset="-127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C25A4-3C61-4B42-BD00-540179DCC986}" type="slidenum">
              <a:rPr lang="id-ID" smtClean="0"/>
              <a:pPr/>
              <a:t>32</a:t>
            </a:fld>
            <a:endParaRPr lang="id-ID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8409E78-1DB1-E34D-AAEC-20D15110C3E9}"/>
              </a:ext>
            </a:extLst>
          </p:cNvPr>
          <p:cNvSpPr txBox="1">
            <a:spLocks/>
          </p:cNvSpPr>
          <p:nvPr/>
        </p:nvSpPr>
        <p:spPr>
          <a:xfrm>
            <a:off x="505879" y="907971"/>
            <a:ext cx="7886700" cy="3556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논문 저자들의 집필한 논문 개수에 대한 </a:t>
            </a:r>
            <a:r>
              <a:rPr lang="en-US" altLang="ko-KR" sz="1600" dirty="0" err="1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Barplot</a:t>
            </a:r>
            <a:endParaRPr lang="id-ID" sz="1600" dirty="0">
              <a:latin typeface="12LotteMartDreamLight" panose="02020603020101020101" pitchFamily="18" charset="-127"/>
              <a:ea typeface="12LotteMartDreamLight" panose="02020603020101020101" pitchFamily="18" charset="-127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3253CD7-5680-2A43-9E44-6720896BF93B}"/>
              </a:ext>
            </a:extLst>
          </p:cNvPr>
          <p:cNvSpPr/>
          <p:nvPr/>
        </p:nvSpPr>
        <p:spPr>
          <a:xfrm>
            <a:off x="60253" y="1689819"/>
            <a:ext cx="902349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# NIPS</a:t>
            </a:r>
          </a:p>
          <a:p>
            <a:r>
              <a:rPr lang="en-US" dirty="0"/>
              <a:t>data &lt;- </a:t>
            </a:r>
            <a:r>
              <a:rPr lang="en-US" dirty="0" err="1"/>
              <a:t>data.frame</a:t>
            </a:r>
            <a:r>
              <a:rPr lang="en-US" dirty="0"/>
              <a:t>(sort(table(</a:t>
            </a:r>
            <a:r>
              <a:rPr lang="en-US" dirty="0" err="1"/>
              <a:t>unlist</a:t>
            </a:r>
            <a:r>
              <a:rPr lang="en-US" dirty="0"/>
              <a:t>(</a:t>
            </a:r>
            <a:r>
              <a:rPr lang="en-US" dirty="0" err="1"/>
              <a:t>NIPS_Writer</a:t>
            </a:r>
            <a:r>
              <a:rPr lang="en-US" dirty="0"/>
              <a:t>)), decreasing = TRUE)[1:10]) ; data</a:t>
            </a:r>
          </a:p>
          <a:p>
            <a:r>
              <a:rPr lang="en-US" dirty="0" err="1"/>
              <a:t>barplot</a:t>
            </a:r>
            <a:r>
              <a:rPr lang="en-US" dirty="0"/>
              <a:t>(</a:t>
            </a:r>
            <a:r>
              <a:rPr lang="en-US" dirty="0" err="1"/>
              <a:t>data$Freq</a:t>
            </a:r>
            <a:r>
              <a:rPr lang="en-US" dirty="0"/>
              <a:t>, </a:t>
            </a:r>
            <a:r>
              <a:rPr lang="en-US" dirty="0" err="1"/>
              <a:t>names.arg</a:t>
            </a:r>
            <a:r>
              <a:rPr lang="en-US" dirty="0"/>
              <a:t> = data$Var1, </a:t>
            </a:r>
            <a:r>
              <a:rPr lang="en-US" dirty="0" err="1"/>
              <a:t>xlab</a:t>
            </a:r>
            <a:r>
              <a:rPr lang="en-US" dirty="0"/>
              <a:t> = "Writer", </a:t>
            </a:r>
            <a:r>
              <a:rPr lang="en-US" dirty="0" err="1"/>
              <a:t>ylab</a:t>
            </a:r>
            <a:r>
              <a:rPr lang="en-US" dirty="0"/>
              <a:t> = "Frequency", main = "Top 10 Writer in NIPS", border = "black", col = colors)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E2DD41C-116B-DC4C-9484-19D8F864239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2096" y="3260418"/>
            <a:ext cx="4107026" cy="3085517"/>
          </a:xfrm>
          <a:prstGeom prst="rect">
            <a:avLst/>
          </a:prstGeom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C4BAEAB5-2F89-5045-88B1-5673E92FCB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7986246"/>
              </p:ext>
            </p:extLst>
          </p:nvPr>
        </p:nvGraphicFramePr>
        <p:xfrm>
          <a:off x="5380522" y="3545876"/>
          <a:ext cx="2515467" cy="2514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90212">
                  <a:extLst>
                    <a:ext uri="{9D8B030D-6E8A-4147-A177-3AD203B41FA5}">
                      <a16:colId xmlns:a16="http://schemas.microsoft.com/office/drawing/2014/main" val="3458712362"/>
                    </a:ext>
                  </a:extLst>
                </a:gridCol>
                <a:gridCol w="1025255">
                  <a:extLst>
                    <a:ext uri="{9D8B030D-6E8A-4147-A177-3AD203B41FA5}">
                      <a16:colId xmlns:a16="http://schemas.microsoft.com/office/drawing/2014/main" val="2156562445"/>
                    </a:ext>
                  </a:extLst>
                </a:gridCol>
              </a:tblGrid>
              <a:tr h="184004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bg1"/>
                          </a:solidFill>
                        </a:rPr>
                        <a:t>Lawrence Carin</a:t>
                      </a:r>
                    </a:p>
                  </a:txBody>
                  <a:tcPr>
                    <a:solidFill>
                      <a:srgbClr val="2286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38367"/>
                  </a:ext>
                </a:extLst>
              </a:tr>
              <a:tr h="184004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bg1"/>
                          </a:solidFill>
                        </a:rPr>
                        <a:t>Alexander Schwing</a:t>
                      </a:r>
                    </a:p>
                  </a:txBody>
                  <a:tcPr>
                    <a:solidFill>
                      <a:srgbClr val="2286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6152567"/>
                  </a:ext>
                </a:extLst>
              </a:tr>
              <a:tr h="184004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bg1"/>
                          </a:solidFill>
                        </a:rPr>
                        <a:t>Andreas Krause</a:t>
                      </a:r>
                    </a:p>
                  </a:txBody>
                  <a:tcPr>
                    <a:solidFill>
                      <a:srgbClr val="2286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7298834"/>
                  </a:ext>
                </a:extLst>
              </a:tr>
              <a:tr h="184004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bg1"/>
                          </a:solidFill>
                        </a:rPr>
                        <a:t>Le Song</a:t>
                      </a:r>
                    </a:p>
                  </a:txBody>
                  <a:tcPr>
                    <a:solidFill>
                      <a:srgbClr val="2286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5597442"/>
                  </a:ext>
                </a:extLst>
              </a:tr>
              <a:tr h="184004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bg1"/>
                          </a:solidFill>
                        </a:rPr>
                        <a:t>Michael I. Jordan</a:t>
                      </a:r>
                    </a:p>
                  </a:txBody>
                  <a:tcPr>
                    <a:solidFill>
                      <a:srgbClr val="2286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125189"/>
                  </a:ext>
                </a:extLst>
              </a:tr>
              <a:tr h="184004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bg1"/>
                          </a:solidFill>
                        </a:rPr>
                        <a:t>Nicolas </a:t>
                      </a:r>
                      <a:r>
                        <a:rPr lang="en-US" sz="1050" dirty="0" err="1">
                          <a:solidFill>
                            <a:schemeClr val="bg1"/>
                          </a:solidFill>
                        </a:rPr>
                        <a:t>Heess</a:t>
                      </a:r>
                      <a:endParaRPr lang="en-US" sz="105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2286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8450086"/>
                  </a:ext>
                </a:extLst>
              </a:tr>
              <a:tr h="184004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bg1"/>
                          </a:solidFill>
                        </a:rPr>
                        <a:t>Razvan </a:t>
                      </a:r>
                      <a:r>
                        <a:rPr lang="en-US" sz="1050" dirty="0" err="1">
                          <a:solidFill>
                            <a:schemeClr val="bg1"/>
                          </a:solidFill>
                        </a:rPr>
                        <a:t>Pascanu</a:t>
                      </a:r>
                      <a:endParaRPr lang="en-US" sz="105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2286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0662812"/>
                  </a:ext>
                </a:extLst>
              </a:tr>
              <a:tr h="184004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bg1"/>
                          </a:solidFill>
                        </a:rPr>
                        <a:t>Aarti Singh</a:t>
                      </a:r>
                    </a:p>
                  </a:txBody>
                  <a:tcPr>
                    <a:solidFill>
                      <a:srgbClr val="2286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31210"/>
                  </a:ext>
                </a:extLst>
              </a:tr>
              <a:tr h="184004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bg1"/>
                          </a:solidFill>
                        </a:rPr>
                        <a:t>Andrew G. Wilson</a:t>
                      </a:r>
                    </a:p>
                  </a:txBody>
                  <a:tcPr>
                    <a:solidFill>
                      <a:srgbClr val="2286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0264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bg1"/>
                          </a:solidFill>
                        </a:rPr>
                        <a:t>Barnabas </a:t>
                      </a:r>
                      <a:r>
                        <a:rPr lang="en-US" sz="1050" dirty="0" err="1">
                          <a:solidFill>
                            <a:schemeClr val="bg1"/>
                          </a:solidFill>
                        </a:rPr>
                        <a:t>Poczos</a:t>
                      </a:r>
                      <a:endParaRPr lang="en-US" sz="105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2286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22122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40772084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>
            <a:normAutofit/>
          </a:bodyPr>
          <a:lstStyle/>
          <a:p>
            <a:r>
              <a:rPr lang="ko-KR" altLang="en-US" sz="4000" dirty="0"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데이터 시각화</a:t>
            </a:r>
            <a:endParaRPr lang="id-ID" sz="4000" dirty="0">
              <a:latin typeface="12LotteMartDreamBold" panose="02020603020101020101" pitchFamily="18" charset="-127"/>
              <a:ea typeface="12LotteMartDreamBold" panose="02020603020101020101" pitchFamily="18" charset="-127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C25A4-3C61-4B42-BD00-540179DCC986}" type="slidenum">
              <a:rPr lang="id-ID" smtClean="0"/>
              <a:pPr/>
              <a:t>33</a:t>
            </a:fld>
            <a:endParaRPr lang="id-ID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8409E78-1DB1-E34D-AAEC-20D15110C3E9}"/>
              </a:ext>
            </a:extLst>
          </p:cNvPr>
          <p:cNvSpPr txBox="1">
            <a:spLocks/>
          </p:cNvSpPr>
          <p:nvPr/>
        </p:nvSpPr>
        <p:spPr>
          <a:xfrm>
            <a:off x="505879" y="907971"/>
            <a:ext cx="7886700" cy="3556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논문 저자들의 집필한 논문 개수에 대한 </a:t>
            </a:r>
            <a:r>
              <a:rPr lang="en-US" altLang="ko-KR" sz="1600" dirty="0" err="1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Barplot</a:t>
            </a:r>
            <a:endParaRPr lang="id-ID" sz="1600" dirty="0">
              <a:latin typeface="12LotteMartDreamLight" panose="02020603020101020101" pitchFamily="18" charset="-127"/>
              <a:ea typeface="12LotteMartDreamLight" panose="02020603020101020101" pitchFamily="18" charset="-127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3253CD7-5680-2A43-9E44-6720896BF93B}"/>
              </a:ext>
            </a:extLst>
          </p:cNvPr>
          <p:cNvSpPr/>
          <p:nvPr/>
        </p:nvSpPr>
        <p:spPr>
          <a:xfrm>
            <a:off x="60253" y="1689819"/>
            <a:ext cx="902349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# ICML</a:t>
            </a:r>
          </a:p>
          <a:p>
            <a:r>
              <a:rPr lang="en-US" dirty="0"/>
              <a:t>data &lt;- </a:t>
            </a:r>
            <a:r>
              <a:rPr lang="en-US" dirty="0" err="1"/>
              <a:t>data.frame</a:t>
            </a:r>
            <a:r>
              <a:rPr lang="en-US" dirty="0"/>
              <a:t>(sort(table(</a:t>
            </a:r>
            <a:r>
              <a:rPr lang="en-US" dirty="0" err="1"/>
              <a:t>unlist</a:t>
            </a:r>
            <a:r>
              <a:rPr lang="en-US" dirty="0"/>
              <a:t>(</a:t>
            </a:r>
            <a:r>
              <a:rPr lang="en-US" dirty="0" err="1"/>
              <a:t>strsplit</a:t>
            </a:r>
            <a:r>
              <a:rPr lang="en-US" dirty="0"/>
              <a:t>(</a:t>
            </a:r>
            <a:r>
              <a:rPr lang="en-US" dirty="0" err="1"/>
              <a:t>unlist</a:t>
            </a:r>
            <a:r>
              <a:rPr lang="en-US" dirty="0"/>
              <a:t>(</a:t>
            </a:r>
            <a:r>
              <a:rPr lang="en-US" dirty="0" err="1"/>
              <a:t>ICML_Writer</a:t>
            </a:r>
            <a:r>
              <a:rPr lang="en-US" dirty="0"/>
              <a:t>), split = ", "))), decreasing = TRUE)[1:10]) ; data</a:t>
            </a:r>
          </a:p>
          <a:p>
            <a:r>
              <a:rPr lang="en-US" dirty="0" err="1"/>
              <a:t>barplot</a:t>
            </a:r>
            <a:r>
              <a:rPr lang="en-US" dirty="0"/>
              <a:t>(</a:t>
            </a:r>
            <a:r>
              <a:rPr lang="en-US" dirty="0" err="1"/>
              <a:t>data$Freq</a:t>
            </a:r>
            <a:r>
              <a:rPr lang="en-US" dirty="0"/>
              <a:t>, </a:t>
            </a:r>
            <a:r>
              <a:rPr lang="en-US" dirty="0" err="1"/>
              <a:t>names.arg</a:t>
            </a:r>
            <a:r>
              <a:rPr lang="en-US" dirty="0"/>
              <a:t> = data$Var1, </a:t>
            </a:r>
            <a:r>
              <a:rPr lang="en-US" dirty="0" err="1"/>
              <a:t>xlab</a:t>
            </a:r>
            <a:r>
              <a:rPr lang="en-US" dirty="0"/>
              <a:t> = "Writer", </a:t>
            </a:r>
            <a:r>
              <a:rPr lang="en-US" dirty="0" err="1"/>
              <a:t>ylab</a:t>
            </a:r>
            <a:r>
              <a:rPr lang="en-US" dirty="0"/>
              <a:t> = "Frequency", main = "Top 10 Writer in ICML", border = "black", col = colors)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D2973CD-FE23-6F4A-A827-78728C649FC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2097" y="3260418"/>
            <a:ext cx="4107026" cy="3085517"/>
          </a:xfrm>
          <a:prstGeom prst="rect">
            <a:avLst/>
          </a:prstGeom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C38C1911-CF10-2243-A6A1-A180FF4B0E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1745366"/>
              </p:ext>
            </p:extLst>
          </p:nvPr>
        </p:nvGraphicFramePr>
        <p:xfrm>
          <a:off x="5380522" y="3545876"/>
          <a:ext cx="2515467" cy="2514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90212">
                  <a:extLst>
                    <a:ext uri="{9D8B030D-6E8A-4147-A177-3AD203B41FA5}">
                      <a16:colId xmlns:a16="http://schemas.microsoft.com/office/drawing/2014/main" val="3458712362"/>
                    </a:ext>
                  </a:extLst>
                </a:gridCol>
                <a:gridCol w="1025255">
                  <a:extLst>
                    <a:ext uri="{9D8B030D-6E8A-4147-A177-3AD203B41FA5}">
                      <a16:colId xmlns:a16="http://schemas.microsoft.com/office/drawing/2014/main" val="2156562445"/>
                    </a:ext>
                  </a:extLst>
                </a:gridCol>
              </a:tblGrid>
              <a:tr h="184004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bg1"/>
                          </a:solidFill>
                        </a:rPr>
                        <a:t>Andreas Krause</a:t>
                      </a:r>
                    </a:p>
                  </a:txBody>
                  <a:tcPr>
                    <a:solidFill>
                      <a:srgbClr val="2286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38367"/>
                  </a:ext>
                </a:extLst>
              </a:tr>
              <a:tr h="184004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 err="1">
                          <a:solidFill>
                            <a:schemeClr val="bg1"/>
                          </a:solidFill>
                        </a:rPr>
                        <a:t>Zoubin</a:t>
                      </a:r>
                      <a:r>
                        <a:rPr lang="en-US" sz="105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1050" dirty="0" err="1">
                          <a:solidFill>
                            <a:schemeClr val="bg1"/>
                          </a:solidFill>
                        </a:rPr>
                        <a:t>Gharamani</a:t>
                      </a:r>
                      <a:endParaRPr lang="en-US" sz="105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2286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6152567"/>
                  </a:ext>
                </a:extLst>
              </a:tr>
              <a:tr h="184004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bg1"/>
                          </a:solidFill>
                        </a:rPr>
                        <a:t>Alexandros G. </a:t>
                      </a:r>
                      <a:r>
                        <a:rPr lang="en-US" sz="1050" dirty="0" err="1">
                          <a:solidFill>
                            <a:schemeClr val="bg1"/>
                          </a:solidFill>
                        </a:rPr>
                        <a:t>Dimakis</a:t>
                      </a:r>
                      <a:endParaRPr lang="en-US" sz="105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2286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7298834"/>
                  </a:ext>
                </a:extLst>
              </a:tr>
              <a:tr h="184004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 err="1">
                          <a:solidFill>
                            <a:schemeClr val="bg1"/>
                          </a:solidFill>
                        </a:rPr>
                        <a:t>Koray</a:t>
                      </a:r>
                      <a:r>
                        <a:rPr lang="en-US" sz="105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1050" dirty="0" err="1">
                          <a:solidFill>
                            <a:schemeClr val="bg1"/>
                          </a:solidFill>
                        </a:rPr>
                        <a:t>Kavukcuoglu</a:t>
                      </a:r>
                      <a:r>
                        <a:rPr lang="en-US" sz="1050" dirty="0">
                          <a:solidFill>
                            <a:schemeClr val="bg1"/>
                          </a:solidFill>
                        </a:rPr>
                        <a:t>.</a:t>
                      </a:r>
                    </a:p>
                  </a:txBody>
                  <a:tcPr>
                    <a:solidFill>
                      <a:srgbClr val="2286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5597442"/>
                  </a:ext>
                </a:extLst>
              </a:tr>
              <a:tr h="184004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bg1"/>
                          </a:solidFill>
                        </a:rPr>
                        <a:t>Le  Song</a:t>
                      </a:r>
                    </a:p>
                  </a:txBody>
                  <a:tcPr>
                    <a:solidFill>
                      <a:srgbClr val="2286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125189"/>
                  </a:ext>
                </a:extLst>
              </a:tr>
              <a:tr h="184004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 err="1">
                          <a:solidFill>
                            <a:schemeClr val="bg1"/>
                          </a:solidFill>
                        </a:rPr>
                        <a:t>Ohad</a:t>
                      </a:r>
                      <a:r>
                        <a:rPr lang="en-US" sz="1050" dirty="0">
                          <a:solidFill>
                            <a:schemeClr val="bg1"/>
                          </a:solidFill>
                        </a:rPr>
                        <a:t> Shamir</a:t>
                      </a:r>
                    </a:p>
                  </a:txBody>
                  <a:tcPr>
                    <a:solidFill>
                      <a:srgbClr val="2286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8450086"/>
                  </a:ext>
                </a:extLst>
              </a:tr>
              <a:tr h="184004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bg1"/>
                          </a:solidFill>
                        </a:rPr>
                        <a:t>Oriol </a:t>
                      </a:r>
                      <a:r>
                        <a:rPr lang="en-US" sz="1050" dirty="0" err="1">
                          <a:solidFill>
                            <a:schemeClr val="bg1"/>
                          </a:solidFill>
                        </a:rPr>
                        <a:t>Vinyals</a:t>
                      </a:r>
                      <a:endParaRPr lang="en-US" sz="105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2286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0662812"/>
                  </a:ext>
                </a:extLst>
              </a:tr>
              <a:tr h="184004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 err="1">
                          <a:solidFill>
                            <a:schemeClr val="bg1"/>
                          </a:solidFill>
                        </a:rPr>
                        <a:t>Pushmeet</a:t>
                      </a:r>
                      <a:r>
                        <a:rPr lang="en-US" sz="105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1050" dirty="0" err="1">
                          <a:solidFill>
                            <a:schemeClr val="bg1"/>
                          </a:solidFill>
                        </a:rPr>
                        <a:t>Kohil</a:t>
                      </a:r>
                      <a:endParaRPr lang="en-US" sz="105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2286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31210"/>
                  </a:ext>
                </a:extLst>
              </a:tr>
              <a:tr h="184004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 err="1">
                          <a:solidFill>
                            <a:schemeClr val="bg1"/>
                          </a:solidFill>
                        </a:rPr>
                        <a:t>Yuanzhi</a:t>
                      </a:r>
                      <a:r>
                        <a:rPr lang="en-US" sz="1050" dirty="0">
                          <a:solidFill>
                            <a:schemeClr val="bg1"/>
                          </a:solidFill>
                        </a:rPr>
                        <a:t> Li</a:t>
                      </a:r>
                    </a:p>
                  </a:txBody>
                  <a:tcPr>
                    <a:solidFill>
                      <a:srgbClr val="2286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0264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 err="1">
                          <a:solidFill>
                            <a:schemeClr val="bg1"/>
                          </a:solidFill>
                        </a:rPr>
                        <a:t>Zeyuan</a:t>
                      </a:r>
                      <a:r>
                        <a:rPr lang="en-US" sz="105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1050" dirty="0" err="1">
                          <a:solidFill>
                            <a:schemeClr val="bg1"/>
                          </a:solidFill>
                        </a:rPr>
                        <a:t>Aallen</a:t>
                      </a:r>
                      <a:r>
                        <a:rPr lang="en-US" sz="1050" dirty="0">
                          <a:solidFill>
                            <a:schemeClr val="bg1"/>
                          </a:solidFill>
                        </a:rPr>
                        <a:t>-Zhu</a:t>
                      </a:r>
                    </a:p>
                  </a:txBody>
                  <a:tcPr>
                    <a:solidFill>
                      <a:srgbClr val="2286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22122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62774845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>
            <a:normAutofit/>
          </a:bodyPr>
          <a:lstStyle/>
          <a:p>
            <a:r>
              <a:rPr lang="ko-KR" altLang="en-US" sz="4000" dirty="0"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데이터 시각화</a:t>
            </a:r>
            <a:endParaRPr lang="id-ID" sz="4000" dirty="0">
              <a:latin typeface="12LotteMartDreamBold" panose="02020603020101020101" pitchFamily="18" charset="-127"/>
              <a:ea typeface="12LotteMartDreamBold" panose="02020603020101020101" pitchFamily="18" charset="-127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C25A4-3C61-4B42-BD00-540179DCC986}" type="slidenum">
              <a:rPr lang="id-ID" smtClean="0"/>
              <a:pPr/>
              <a:t>34</a:t>
            </a:fld>
            <a:endParaRPr lang="id-ID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8409E78-1DB1-E34D-AAEC-20D15110C3E9}"/>
              </a:ext>
            </a:extLst>
          </p:cNvPr>
          <p:cNvSpPr txBox="1">
            <a:spLocks/>
          </p:cNvSpPr>
          <p:nvPr/>
        </p:nvSpPr>
        <p:spPr>
          <a:xfrm>
            <a:off x="505879" y="907971"/>
            <a:ext cx="7886700" cy="3556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논문 저자들의 집필한 논문 개수에 대한 </a:t>
            </a:r>
            <a:r>
              <a:rPr lang="en-US" altLang="ko-KR" sz="1600" dirty="0" err="1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Barplot</a:t>
            </a:r>
            <a:endParaRPr lang="id-ID" sz="1600" dirty="0">
              <a:latin typeface="12LotteMartDreamLight" panose="02020603020101020101" pitchFamily="18" charset="-127"/>
              <a:ea typeface="12LotteMartDreamLight" panose="02020603020101020101" pitchFamily="18" charset="-127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3253CD7-5680-2A43-9E44-6720896BF93B}"/>
              </a:ext>
            </a:extLst>
          </p:cNvPr>
          <p:cNvSpPr/>
          <p:nvPr/>
        </p:nvSpPr>
        <p:spPr>
          <a:xfrm>
            <a:off x="60253" y="1689819"/>
            <a:ext cx="9023493" cy="11310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# ALL</a:t>
            </a:r>
          </a:p>
          <a:p>
            <a:r>
              <a:rPr lang="en-US" dirty="0"/>
              <a:t>all &lt;- </a:t>
            </a:r>
            <a:r>
              <a:rPr lang="en-US" dirty="0" err="1"/>
              <a:t>unlist</a:t>
            </a:r>
            <a:r>
              <a:rPr lang="en-US" dirty="0"/>
              <a:t>(</a:t>
            </a:r>
            <a:r>
              <a:rPr lang="en-US" dirty="0" err="1"/>
              <a:t>CVPR_Writer</a:t>
            </a:r>
            <a:r>
              <a:rPr lang="en-US" dirty="0"/>
              <a:t>, </a:t>
            </a:r>
            <a:r>
              <a:rPr lang="en-US" dirty="0" err="1"/>
              <a:t>NIPS_Writer</a:t>
            </a:r>
            <a:r>
              <a:rPr lang="en-US" dirty="0"/>
              <a:t>, </a:t>
            </a:r>
            <a:r>
              <a:rPr lang="en-US" dirty="0" err="1"/>
              <a:t>strsplit</a:t>
            </a:r>
            <a:r>
              <a:rPr lang="en-US" dirty="0"/>
              <a:t>(</a:t>
            </a:r>
            <a:r>
              <a:rPr lang="en-US" dirty="0" err="1"/>
              <a:t>unlist</a:t>
            </a:r>
            <a:r>
              <a:rPr lang="en-US" dirty="0"/>
              <a:t>(</a:t>
            </a:r>
            <a:r>
              <a:rPr lang="en-US" dirty="0" err="1"/>
              <a:t>ICML_Writer</a:t>
            </a:r>
            <a:r>
              <a:rPr lang="en-US" dirty="0"/>
              <a:t>), split = ", "))</a:t>
            </a:r>
          </a:p>
          <a:p>
            <a:r>
              <a:rPr lang="en-US" dirty="0"/>
              <a:t>data &lt;- </a:t>
            </a:r>
            <a:r>
              <a:rPr lang="en-US" dirty="0" err="1"/>
              <a:t>data.frame</a:t>
            </a:r>
            <a:r>
              <a:rPr lang="en-US" dirty="0"/>
              <a:t>(sort(table(all), decreasing = TRUE)[1:10]) ; data</a:t>
            </a:r>
          </a:p>
          <a:p>
            <a:r>
              <a:rPr lang="en-US" dirty="0" err="1"/>
              <a:t>barplot</a:t>
            </a:r>
            <a:r>
              <a:rPr lang="en-US" dirty="0"/>
              <a:t>(</a:t>
            </a:r>
            <a:r>
              <a:rPr lang="en-US" dirty="0" err="1"/>
              <a:t>data$Freq</a:t>
            </a:r>
            <a:r>
              <a:rPr lang="en-US" dirty="0"/>
              <a:t>, </a:t>
            </a:r>
            <a:r>
              <a:rPr lang="en-US" dirty="0" err="1"/>
              <a:t>names.arg</a:t>
            </a:r>
            <a:r>
              <a:rPr lang="en-US" dirty="0"/>
              <a:t> = </a:t>
            </a:r>
            <a:r>
              <a:rPr lang="en-US" dirty="0" err="1"/>
              <a:t>data$all</a:t>
            </a:r>
            <a:r>
              <a:rPr lang="en-US" dirty="0"/>
              <a:t>, </a:t>
            </a:r>
            <a:r>
              <a:rPr lang="en-US" dirty="0" err="1"/>
              <a:t>xlab</a:t>
            </a:r>
            <a:r>
              <a:rPr lang="en-US" dirty="0"/>
              <a:t> = "Writer", </a:t>
            </a:r>
            <a:r>
              <a:rPr lang="en-US" dirty="0" err="1"/>
              <a:t>ylab</a:t>
            </a:r>
            <a:r>
              <a:rPr lang="en-US" dirty="0"/>
              <a:t> = "Frequency", main = "Top 10 Writer in 2017 Conference", border = "black", col = colors)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2989E81-499F-3840-B4C3-D6209B0EDDD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2097" y="3260418"/>
            <a:ext cx="4107026" cy="3085517"/>
          </a:xfrm>
          <a:prstGeom prst="rect">
            <a:avLst/>
          </a:prstGeom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D8438F2B-DD6A-8741-838E-B65AFE792D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3171529"/>
              </p:ext>
            </p:extLst>
          </p:nvPr>
        </p:nvGraphicFramePr>
        <p:xfrm>
          <a:off x="5380522" y="3545876"/>
          <a:ext cx="2515467" cy="2514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90212">
                  <a:extLst>
                    <a:ext uri="{9D8B030D-6E8A-4147-A177-3AD203B41FA5}">
                      <a16:colId xmlns:a16="http://schemas.microsoft.com/office/drawing/2014/main" val="3458712362"/>
                    </a:ext>
                  </a:extLst>
                </a:gridCol>
                <a:gridCol w="1025255">
                  <a:extLst>
                    <a:ext uri="{9D8B030D-6E8A-4147-A177-3AD203B41FA5}">
                      <a16:colId xmlns:a16="http://schemas.microsoft.com/office/drawing/2014/main" val="2156562445"/>
                    </a:ext>
                  </a:extLst>
                </a:gridCol>
              </a:tblGrid>
              <a:tr h="184004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 err="1">
                          <a:solidFill>
                            <a:schemeClr val="bg1"/>
                          </a:solidFill>
                        </a:rPr>
                        <a:t>Bernt</a:t>
                      </a:r>
                      <a:r>
                        <a:rPr lang="en-US" sz="1050" dirty="0">
                          <a:solidFill>
                            <a:schemeClr val="bg1"/>
                          </a:solidFill>
                        </a:rPr>
                        <a:t> Schiele</a:t>
                      </a:r>
                    </a:p>
                  </a:txBody>
                  <a:tcPr>
                    <a:solidFill>
                      <a:srgbClr val="2286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38367"/>
                  </a:ext>
                </a:extLst>
              </a:tr>
              <a:tr h="184004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 err="1">
                          <a:solidFill>
                            <a:schemeClr val="bg1"/>
                          </a:solidFill>
                        </a:rPr>
                        <a:t>Xiaogang</a:t>
                      </a:r>
                      <a:r>
                        <a:rPr lang="en-US" sz="1050" dirty="0">
                          <a:solidFill>
                            <a:schemeClr val="bg1"/>
                          </a:solidFill>
                        </a:rPr>
                        <a:t> Wang</a:t>
                      </a:r>
                    </a:p>
                  </a:txBody>
                  <a:tcPr>
                    <a:solidFill>
                      <a:srgbClr val="2286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6152567"/>
                  </a:ext>
                </a:extLst>
              </a:tr>
              <a:tr h="184004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bg1"/>
                          </a:solidFill>
                        </a:rPr>
                        <a:t>Michael </a:t>
                      </a:r>
                      <a:r>
                        <a:rPr lang="en-US" sz="1050" dirty="0" err="1">
                          <a:solidFill>
                            <a:schemeClr val="bg1"/>
                          </a:solidFill>
                        </a:rPr>
                        <a:t>J.Black</a:t>
                      </a:r>
                      <a:endParaRPr lang="en-US" sz="105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2286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7298834"/>
                  </a:ext>
                </a:extLst>
              </a:tr>
              <a:tr h="184004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 err="1">
                          <a:solidFill>
                            <a:schemeClr val="bg1"/>
                          </a:solidFill>
                        </a:rPr>
                        <a:t>Jiashi</a:t>
                      </a:r>
                      <a:r>
                        <a:rPr lang="en-US" sz="1050" dirty="0">
                          <a:solidFill>
                            <a:schemeClr val="bg1"/>
                          </a:solidFill>
                        </a:rPr>
                        <a:t> Feng</a:t>
                      </a:r>
                    </a:p>
                  </a:txBody>
                  <a:tcPr>
                    <a:solidFill>
                      <a:srgbClr val="2286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5597442"/>
                  </a:ext>
                </a:extLst>
              </a:tr>
              <a:tr h="184004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bg1"/>
                          </a:solidFill>
                        </a:rPr>
                        <a:t>Marc </a:t>
                      </a:r>
                      <a:r>
                        <a:rPr lang="en-US" sz="1050" dirty="0" err="1">
                          <a:solidFill>
                            <a:schemeClr val="bg1"/>
                          </a:solidFill>
                        </a:rPr>
                        <a:t>Pollefevs</a:t>
                      </a:r>
                      <a:endParaRPr lang="en-US" sz="105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2286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125189"/>
                  </a:ext>
                </a:extLst>
              </a:tr>
              <a:tr h="184004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bg1"/>
                          </a:solidFill>
                        </a:rPr>
                        <a:t>Abhinav Gupta</a:t>
                      </a:r>
                    </a:p>
                  </a:txBody>
                  <a:tcPr>
                    <a:solidFill>
                      <a:srgbClr val="2286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8450086"/>
                  </a:ext>
                </a:extLst>
              </a:tr>
              <a:tr h="184004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bg1"/>
                          </a:solidFill>
                        </a:rPr>
                        <a:t>Li Fei-Fei</a:t>
                      </a:r>
                    </a:p>
                  </a:txBody>
                  <a:tcPr>
                    <a:solidFill>
                      <a:srgbClr val="2286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0662812"/>
                  </a:ext>
                </a:extLst>
              </a:tr>
              <a:tr h="184004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bg1"/>
                          </a:solidFill>
                        </a:rPr>
                        <a:t>Luc Van </a:t>
                      </a:r>
                      <a:r>
                        <a:rPr lang="en-US" sz="1050" dirty="0" err="1">
                          <a:solidFill>
                            <a:schemeClr val="bg1"/>
                          </a:solidFill>
                        </a:rPr>
                        <a:t>Gool</a:t>
                      </a:r>
                      <a:endParaRPr lang="en-US" sz="105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2286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31210"/>
                  </a:ext>
                </a:extLst>
              </a:tr>
              <a:tr h="184004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bg1"/>
                          </a:solidFill>
                        </a:rPr>
                        <a:t>Philip H. S. Torr</a:t>
                      </a:r>
                    </a:p>
                  </a:txBody>
                  <a:tcPr>
                    <a:solidFill>
                      <a:srgbClr val="2286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0264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bg1"/>
                          </a:solidFill>
                        </a:rPr>
                        <a:t>Daniel </a:t>
                      </a:r>
                      <a:r>
                        <a:rPr lang="en-US" sz="1050" dirty="0" err="1">
                          <a:solidFill>
                            <a:schemeClr val="bg1"/>
                          </a:solidFill>
                        </a:rPr>
                        <a:t>Cremers</a:t>
                      </a:r>
                      <a:endParaRPr lang="en-US" sz="105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2286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22122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65677244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>
            <a:normAutofit/>
          </a:bodyPr>
          <a:lstStyle/>
          <a:p>
            <a:r>
              <a:rPr lang="ko-KR" altLang="en-US" sz="4000" dirty="0"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데이터 시각화</a:t>
            </a:r>
            <a:endParaRPr lang="id-ID" sz="4000" dirty="0">
              <a:latin typeface="12LotteMartDreamBold" panose="02020603020101020101" pitchFamily="18" charset="-127"/>
              <a:ea typeface="12LotteMartDreamBold" panose="02020603020101020101" pitchFamily="18" charset="-127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C25A4-3C61-4B42-BD00-540179DCC986}" type="slidenum">
              <a:rPr lang="id-ID" smtClean="0"/>
              <a:pPr/>
              <a:t>35</a:t>
            </a:fld>
            <a:endParaRPr lang="id-ID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8409E78-1DB1-E34D-AAEC-20D15110C3E9}"/>
              </a:ext>
            </a:extLst>
          </p:cNvPr>
          <p:cNvSpPr txBox="1">
            <a:spLocks/>
          </p:cNvSpPr>
          <p:nvPr/>
        </p:nvSpPr>
        <p:spPr>
          <a:xfrm>
            <a:off x="505879" y="907971"/>
            <a:ext cx="7886700" cy="3556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논문 내용의 단어에 대한 빈도 수 및 </a:t>
            </a:r>
            <a:r>
              <a:rPr lang="en-US" altLang="ko-KR" sz="1600" dirty="0" err="1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WordCloud</a:t>
            </a:r>
            <a:endParaRPr lang="id-ID" sz="1600" dirty="0">
              <a:latin typeface="12LotteMartDreamLight" panose="02020603020101020101" pitchFamily="18" charset="-127"/>
              <a:ea typeface="12LotteMartDreamLight" panose="02020603020101020101" pitchFamily="18" charset="-127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1E99C35-762B-A541-9DCF-08DAC5FA4303}"/>
              </a:ext>
            </a:extLst>
          </p:cNvPr>
          <p:cNvSpPr/>
          <p:nvPr/>
        </p:nvSpPr>
        <p:spPr>
          <a:xfrm>
            <a:off x="60253" y="1689819"/>
            <a:ext cx="9023493" cy="7155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# CVPR</a:t>
            </a:r>
          </a:p>
          <a:p>
            <a:r>
              <a:rPr lang="en-US" dirty="0" err="1"/>
              <a:t>CVPR_Word_After</a:t>
            </a:r>
            <a:r>
              <a:rPr lang="en-US" dirty="0"/>
              <a:t>[1:20]</a:t>
            </a:r>
          </a:p>
          <a:p>
            <a:r>
              <a:rPr lang="en-US" dirty="0" err="1"/>
              <a:t>letterCloud</a:t>
            </a:r>
            <a:r>
              <a:rPr lang="en-US" dirty="0"/>
              <a:t>(</a:t>
            </a:r>
            <a:r>
              <a:rPr lang="en-US" dirty="0" err="1"/>
              <a:t>CVPR_Word_After</a:t>
            </a:r>
            <a:r>
              <a:rPr lang="en-US" dirty="0"/>
              <a:t>, word = "CVPR", size = 20, color = 'random-light', </a:t>
            </a:r>
            <a:r>
              <a:rPr lang="en-US" dirty="0" err="1"/>
              <a:t>backgroundColor</a:t>
            </a:r>
            <a:r>
              <a:rPr lang="en-US" dirty="0"/>
              <a:t> = 'black')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37D6D01-CAE4-114A-8BDF-CE95E7834B0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9508" y="2935283"/>
            <a:ext cx="4697128" cy="2514600"/>
          </a:xfrm>
          <a:prstGeom prst="rect">
            <a:avLst/>
          </a:prstGeom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5CB3EE94-1DF5-424A-A55D-3664CC44B4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7013651"/>
              </p:ext>
            </p:extLst>
          </p:nvPr>
        </p:nvGraphicFramePr>
        <p:xfrm>
          <a:off x="5380985" y="2935283"/>
          <a:ext cx="3589760" cy="2514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63322">
                  <a:extLst>
                    <a:ext uri="{9D8B030D-6E8A-4147-A177-3AD203B41FA5}">
                      <a16:colId xmlns:a16="http://schemas.microsoft.com/office/drawing/2014/main" val="3458712362"/>
                    </a:ext>
                  </a:extLst>
                </a:gridCol>
                <a:gridCol w="731558">
                  <a:extLst>
                    <a:ext uri="{9D8B030D-6E8A-4147-A177-3AD203B41FA5}">
                      <a16:colId xmlns:a16="http://schemas.microsoft.com/office/drawing/2014/main" val="2156562445"/>
                    </a:ext>
                  </a:extLst>
                </a:gridCol>
                <a:gridCol w="1027507">
                  <a:extLst>
                    <a:ext uri="{9D8B030D-6E8A-4147-A177-3AD203B41FA5}">
                      <a16:colId xmlns:a16="http://schemas.microsoft.com/office/drawing/2014/main" val="2267028207"/>
                    </a:ext>
                  </a:extLst>
                </a:gridCol>
                <a:gridCol w="767373">
                  <a:extLst>
                    <a:ext uri="{9D8B030D-6E8A-4147-A177-3AD203B41FA5}">
                      <a16:colId xmlns:a16="http://schemas.microsoft.com/office/drawing/2014/main" val="1418068601"/>
                    </a:ext>
                  </a:extLst>
                </a:gridCol>
              </a:tblGrid>
              <a:tr h="184004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bg1"/>
                          </a:solidFill>
                        </a:rPr>
                        <a:t>“”</a:t>
                      </a:r>
                    </a:p>
                  </a:txBody>
                  <a:tcPr>
                    <a:solidFill>
                      <a:srgbClr val="2286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9803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bg1"/>
                          </a:solidFill>
                        </a:rPr>
                        <a:t>Layer</a:t>
                      </a:r>
                    </a:p>
                  </a:txBody>
                  <a:tcPr>
                    <a:solidFill>
                      <a:srgbClr val="2286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76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38367"/>
                  </a:ext>
                </a:extLst>
              </a:tr>
              <a:tr h="184004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bg1"/>
                          </a:solidFill>
                        </a:rPr>
                        <a:t>Image</a:t>
                      </a:r>
                    </a:p>
                  </a:txBody>
                  <a:tcPr>
                    <a:solidFill>
                      <a:srgbClr val="2286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140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bg1"/>
                          </a:solidFill>
                        </a:rPr>
                        <a:t>set</a:t>
                      </a:r>
                    </a:p>
                  </a:txBody>
                  <a:tcPr>
                    <a:solidFill>
                      <a:srgbClr val="2286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73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6152567"/>
                  </a:ext>
                </a:extLst>
              </a:tr>
              <a:tr h="184004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bg1"/>
                          </a:solidFill>
                        </a:rPr>
                        <a:t>D</a:t>
                      </a:r>
                    </a:p>
                  </a:txBody>
                  <a:tcPr>
                    <a:solidFill>
                      <a:srgbClr val="2286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138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bg1"/>
                          </a:solidFill>
                        </a:rPr>
                        <a:t>using</a:t>
                      </a:r>
                    </a:p>
                  </a:txBody>
                  <a:tcPr>
                    <a:solidFill>
                      <a:srgbClr val="2286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73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7298834"/>
                  </a:ext>
                </a:extLst>
              </a:tr>
              <a:tr h="184004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bg1"/>
                          </a:solidFill>
                        </a:rPr>
                        <a:t>weights</a:t>
                      </a:r>
                    </a:p>
                  </a:txBody>
                  <a:tcPr>
                    <a:solidFill>
                      <a:srgbClr val="2286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104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bg1"/>
                          </a:solidFill>
                        </a:rPr>
                        <a:t>information</a:t>
                      </a:r>
                    </a:p>
                  </a:txBody>
                  <a:tcPr>
                    <a:solidFill>
                      <a:srgbClr val="2286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70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5597442"/>
                  </a:ext>
                </a:extLst>
              </a:tr>
              <a:tr h="184004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bg1"/>
                          </a:solidFill>
                        </a:rPr>
                        <a:t>m</a:t>
                      </a:r>
                    </a:p>
                  </a:txBody>
                  <a:tcPr>
                    <a:solidFill>
                      <a:srgbClr val="2286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bg1"/>
                          </a:solidFill>
                        </a:rPr>
                        <a:t>method</a:t>
                      </a:r>
                    </a:p>
                  </a:txBody>
                  <a:tcPr>
                    <a:solidFill>
                      <a:srgbClr val="2286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69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125189"/>
                  </a:ext>
                </a:extLst>
              </a:tr>
              <a:tr h="184004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bg1"/>
                          </a:solidFill>
                        </a:rPr>
                        <a:t>s</a:t>
                      </a:r>
                    </a:p>
                  </a:txBody>
                  <a:tcPr>
                    <a:solidFill>
                      <a:srgbClr val="2286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bg1"/>
                          </a:solidFill>
                        </a:rPr>
                        <a:t>model</a:t>
                      </a:r>
                    </a:p>
                  </a:txBody>
                  <a:tcPr>
                    <a:solidFill>
                      <a:srgbClr val="2286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69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8450086"/>
                  </a:ext>
                </a:extLst>
              </a:tr>
              <a:tr h="184004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bg1"/>
                          </a:solidFill>
                        </a:rPr>
                        <a:t>can</a:t>
                      </a:r>
                    </a:p>
                  </a:txBody>
                  <a:tcPr>
                    <a:solidFill>
                      <a:srgbClr val="2286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bg1"/>
                          </a:solidFill>
                        </a:rPr>
                        <a:t>question</a:t>
                      </a:r>
                    </a:p>
                  </a:txBody>
                  <a:tcPr>
                    <a:solidFill>
                      <a:srgbClr val="2286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69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0662812"/>
                  </a:ext>
                </a:extLst>
              </a:tr>
              <a:tr h="184004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bg1"/>
                          </a:solidFill>
                        </a:rPr>
                        <a:t>network</a:t>
                      </a:r>
                    </a:p>
                  </a:txBody>
                  <a:tcPr>
                    <a:solidFill>
                      <a:srgbClr val="2286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92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bg1"/>
                          </a:solidFill>
                        </a:rPr>
                        <a:t>training</a:t>
                      </a:r>
                    </a:p>
                  </a:txBody>
                  <a:tcPr>
                    <a:solidFill>
                      <a:srgbClr val="2286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69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31210"/>
                  </a:ext>
                </a:extLst>
              </a:tr>
              <a:tr h="184004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bg1"/>
                          </a:solidFill>
                        </a:rPr>
                        <a:t>convolutional</a:t>
                      </a:r>
                    </a:p>
                  </a:txBody>
                  <a:tcPr>
                    <a:solidFill>
                      <a:srgbClr val="2286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bg1"/>
                          </a:solidFill>
                        </a:rPr>
                        <a:t>images</a:t>
                      </a:r>
                    </a:p>
                  </a:txBody>
                  <a:tcPr>
                    <a:solidFill>
                      <a:srgbClr val="2286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68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026442"/>
                  </a:ext>
                </a:extLst>
              </a:tr>
              <a:tr h="184004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bg1"/>
                          </a:solidFill>
                        </a:rPr>
                        <a:t>j</a:t>
                      </a:r>
                    </a:p>
                  </a:txBody>
                  <a:tcPr>
                    <a:solidFill>
                      <a:srgbClr val="2286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bg1"/>
                          </a:solidFill>
                        </a:rPr>
                        <a:t>k</a:t>
                      </a:r>
                    </a:p>
                  </a:txBody>
                  <a:tcPr>
                    <a:solidFill>
                      <a:srgbClr val="2286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22122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53641753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>
            <a:normAutofit/>
          </a:bodyPr>
          <a:lstStyle/>
          <a:p>
            <a:r>
              <a:rPr lang="ko-KR" altLang="en-US" sz="4000" dirty="0"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데이터 시각화</a:t>
            </a:r>
            <a:endParaRPr lang="id-ID" sz="4000" dirty="0">
              <a:latin typeface="12LotteMartDreamBold" panose="02020603020101020101" pitchFamily="18" charset="-127"/>
              <a:ea typeface="12LotteMartDreamBold" panose="02020603020101020101" pitchFamily="18" charset="-127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C25A4-3C61-4B42-BD00-540179DCC986}" type="slidenum">
              <a:rPr lang="id-ID" smtClean="0"/>
              <a:pPr/>
              <a:t>36</a:t>
            </a:fld>
            <a:endParaRPr lang="id-ID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8409E78-1DB1-E34D-AAEC-20D15110C3E9}"/>
              </a:ext>
            </a:extLst>
          </p:cNvPr>
          <p:cNvSpPr txBox="1">
            <a:spLocks/>
          </p:cNvSpPr>
          <p:nvPr/>
        </p:nvSpPr>
        <p:spPr>
          <a:xfrm>
            <a:off x="505879" y="907971"/>
            <a:ext cx="7886700" cy="3556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논문 내용의 단어에 대한 빈도 수 및 </a:t>
            </a:r>
            <a:r>
              <a:rPr lang="en-US" altLang="ko-KR" sz="1600" dirty="0" err="1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WordCloud</a:t>
            </a:r>
            <a:endParaRPr lang="id-ID" sz="1600" dirty="0">
              <a:latin typeface="12LotteMartDreamLight" panose="02020603020101020101" pitchFamily="18" charset="-127"/>
              <a:ea typeface="12LotteMartDreamLight" panose="02020603020101020101" pitchFamily="18" charset="-127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1E99C35-762B-A541-9DCF-08DAC5FA4303}"/>
              </a:ext>
            </a:extLst>
          </p:cNvPr>
          <p:cNvSpPr/>
          <p:nvPr/>
        </p:nvSpPr>
        <p:spPr>
          <a:xfrm>
            <a:off x="60253" y="1689819"/>
            <a:ext cx="9023493" cy="7155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# NIPS</a:t>
            </a:r>
          </a:p>
          <a:p>
            <a:r>
              <a:rPr lang="en-US" dirty="0" err="1"/>
              <a:t>NIPS_Word_After</a:t>
            </a:r>
            <a:r>
              <a:rPr lang="en-US" dirty="0"/>
              <a:t>[1:20]</a:t>
            </a:r>
          </a:p>
          <a:p>
            <a:r>
              <a:rPr lang="en-US" dirty="0" err="1"/>
              <a:t>letterCloud</a:t>
            </a:r>
            <a:r>
              <a:rPr lang="en-US" dirty="0"/>
              <a:t>(</a:t>
            </a:r>
            <a:r>
              <a:rPr lang="en-US" dirty="0" err="1"/>
              <a:t>NIPS_Word_After</a:t>
            </a:r>
            <a:r>
              <a:rPr lang="en-US" dirty="0"/>
              <a:t>, word = "NIPS", size = 20, color = 'random-light', </a:t>
            </a:r>
            <a:r>
              <a:rPr lang="en-US" dirty="0" err="1"/>
              <a:t>backgroundColor</a:t>
            </a:r>
            <a:r>
              <a:rPr lang="en-US" dirty="0"/>
              <a:t> = 'black')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EC3BE185-A7CE-B943-90AC-F44D03C425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2612429"/>
              </p:ext>
            </p:extLst>
          </p:nvPr>
        </p:nvGraphicFramePr>
        <p:xfrm>
          <a:off x="5380985" y="2935283"/>
          <a:ext cx="3589760" cy="2514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63322">
                  <a:extLst>
                    <a:ext uri="{9D8B030D-6E8A-4147-A177-3AD203B41FA5}">
                      <a16:colId xmlns:a16="http://schemas.microsoft.com/office/drawing/2014/main" val="3458712362"/>
                    </a:ext>
                  </a:extLst>
                </a:gridCol>
                <a:gridCol w="731558">
                  <a:extLst>
                    <a:ext uri="{9D8B030D-6E8A-4147-A177-3AD203B41FA5}">
                      <a16:colId xmlns:a16="http://schemas.microsoft.com/office/drawing/2014/main" val="2156562445"/>
                    </a:ext>
                  </a:extLst>
                </a:gridCol>
                <a:gridCol w="1027507">
                  <a:extLst>
                    <a:ext uri="{9D8B030D-6E8A-4147-A177-3AD203B41FA5}">
                      <a16:colId xmlns:a16="http://schemas.microsoft.com/office/drawing/2014/main" val="2267028207"/>
                    </a:ext>
                  </a:extLst>
                </a:gridCol>
                <a:gridCol w="767373">
                  <a:extLst>
                    <a:ext uri="{9D8B030D-6E8A-4147-A177-3AD203B41FA5}">
                      <a16:colId xmlns:a16="http://schemas.microsoft.com/office/drawing/2014/main" val="1418068601"/>
                    </a:ext>
                  </a:extLst>
                </a:gridCol>
              </a:tblGrid>
              <a:tr h="184004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bg1"/>
                          </a:solidFill>
                        </a:rPr>
                        <a:t>“”</a:t>
                      </a:r>
                    </a:p>
                  </a:txBody>
                  <a:tcPr>
                    <a:solidFill>
                      <a:srgbClr val="2286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9871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 err="1">
                          <a:solidFill>
                            <a:schemeClr val="bg1"/>
                          </a:solidFill>
                        </a:rPr>
                        <a:t>ising</a:t>
                      </a:r>
                      <a:endParaRPr lang="en-US" sz="105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2286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75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38367"/>
                  </a:ext>
                </a:extLst>
              </a:tr>
              <a:tr h="184004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bg1"/>
                          </a:solidFill>
                        </a:rPr>
                        <a:t>model</a:t>
                      </a:r>
                    </a:p>
                  </a:txBody>
                  <a:tcPr>
                    <a:solidFill>
                      <a:srgbClr val="2286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146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bg1"/>
                          </a:solidFill>
                        </a:rPr>
                        <a:t>subspace</a:t>
                      </a:r>
                    </a:p>
                  </a:txBody>
                  <a:tcPr>
                    <a:solidFill>
                      <a:srgbClr val="2286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74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6152567"/>
                  </a:ext>
                </a:extLst>
              </a:tr>
              <a:tr h="184004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bg1"/>
                          </a:solidFill>
                        </a:rPr>
                        <a:t>x</a:t>
                      </a:r>
                    </a:p>
                  </a:txBody>
                  <a:tcPr>
                    <a:solidFill>
                      <a:srgbClr val="2286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135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bg1"/>
                          </a:solidFill>
                        </a:rPr>
                        <a:t>c</a:t>
                      </a:r>
                    </a:p>
                  </a:txBody>
                  <a:tcPr>
                    <a:solidFill>
                      <a:srgbClr val="2286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71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7298834"/>
                  </a:ext>
                </a:extLst>
              </a:tr>
              <a:tr h="184004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bg1"/>
                          </a:solidFill>
                        </a:rPr>
                        <a:t>can</a:t>
                      </a:r>
                    </a:p>
                  </a:txBody>
                  <a:tcPr>
                    <a:solidFill>
                      <a:srgbClr val="2286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114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bg1"/>
                          </a:solidFill>
                        </a:rPr>
                        <a:t>networks</a:t>
                      </a:r>
                    </a:p>
                  </a:txBody>
                  <a:tcPr>
                    <a:solidFill>
                      <a:srgbClr val="2286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69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5597442"/>
                  </a:ext>
                </a:extLst>
              </a:tr>
              <a:tr h="184004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bg1"/>
                          </a:solidFill>
                        </a:rPr>
                        <a:t>d</a:t>
                      </a:r>
                    </a:p>
                  </a:txBody>
                  <a:tcPr>
                    <a:solidFill>
                      <a:srgbClr val="2286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109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bg1"/>
                          </a:solidFill>
                        </a:rPr>
                        <a:t>deep</a:t>
                      </a:r>
                    </a:p>
                  </a:txBody>
                  <a:tcPr>
                    <a:solidFill>
                      <a:srgbClr val="2286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125189"/>
                  </a:ext>
                </a:extLst>
              </a:tr>
              <a:tr h="184004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bg1"/>
                          </a:solidFill>
                        </a:rPr>
                        <a:t>attention</a:t>
                      </a:r>
                    </a:p>
                  </a:txBody>
                  <a:tcPr>
                    <a:solidFill>
                      <a:srgbClr val="2286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108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bg1"/>
                          </a:solidFill>
                        </a:rPr>
                        <a:t>l</a:t>
                      </a:r>
                    </a:p>
                  </a:txBody>
                  <a:tcPr>
                    <a:solidFill>
                      <a:srgbClr val="2286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66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8450086"/>
                  </a:ext>
                </a:extLst>
              </a:tr>
              <a:tr h="184004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bg1"/>
                          </a:solidFill>
                        </a:rPr>
                        <a:t>n</a:t>
                      </a:r>
                    </a:p>
                  </a:txBody>
                  <a:tcPr>
                    <a:solidFill>
                      <a:srgbClr val="2286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102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bg1"/>
                          </a:solidFill>
                        </a:rPr>
                        <a:t>parameters</a:t>
                      </a:r>
                    </a:p>
                  </a:txBody>
                  <a:tcPr>
                    <a:solidFill>
                      <a:srgbClr val="2286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66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0662812"/>
                  </a:ext>
                </a:extLst>
              </a:tr>
              <a:tr h="184004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 err="1">
                          <a:solidFill>
                            <a:schemeClr val="bg1"/>
                          </a:solidFill>
                        </a:rPr>
                        <a:t>clusteering</a:t>
                      </a:r>
                      <a:endParaRPr lang="en-US" sz="105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2286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bg1"/>
                          </a:solidFill>
                        </a:rPr>
                        <a:t>also</a:t>
                      </a:r>
                    </a:p>
                  </a:txBody>
                  <a:tcPr>
                    <a:solidFill>
                      <a:srgbClr val="2286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64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31210"/>
                  </a:ext>
                </a:extLst>
              </a:tr>
              <a:tr h="184004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bg1"/>
                          </a:solidFill>
                        </a:rPr>
                        <a:t>network</a:t>
                      </a:r>
                    </a:p>
                  </a:txBody>
                  <a:tcPr>
                    <a:solidFill>
                      <a:srgbClr val="2286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bg1"/>
                          </a:solidFill>
                        </a:rPr>
                        <a:t>T</a:t>
                      </a:r>
                    </a:p>
                  </a:txBody>
                  <a:tcPr>
                    <a:solidFill>
                      <a:srgbClr val="2286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64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026442"/>
                  </a:ext>
                </a:extLst>
              </a:tr>
              <a:tr h="184004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bg1"/>
                          </a:solidFill>
                        </a:rPr>
                        <a:t>f</a:t>
                      </a:r>
                    </a:p>
                  </a:txBody>
                  <a:tcPr>
                    <a:solidFill>
                      <a:srgbClr val="2286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bg1"/>
                          </a:solidFill>
                        </a:rPr>
                        <a:t>p</a:t>
                      </a:r>
                    </a:p>
                  </a:txBody>
                  <a:tcPr>
                    <a:solidFill>
                      <a:srgbClr val="2286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61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2212224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17648B5E-4ABA-DB4C-AF00-6A9251FD130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9509" y="2935282"/>
            <a:ext cx="4697128" cy="2514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522142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>
            <a:normAutofit/>
          </a:bodyPr>
          <a:lstStyle/>
          <a:p>
            <a:r>
              <a:rPr lang="ko-KR" altLang="en-US" sz="4000" dirty="0"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데이터 시각화</a:t>
            </a:r>
            <a:endParaRPr lang="id-ID" sz="4000" dirty="0">
              <a:latin typeface="12LotteMartDreamBold" panose="02020603020101020101" pitchFamily="18" charset="-127"/>
              <a:ea typeface="12LotteMartDreamBold" panose="02020603020101020101" pitchFamily="18" charset="-127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C25A4-3C61-4B42-BD00-540179DCC986}" type="slidenum">
              <a:rPr lang="id-ID" smtClean="0"/>
              <a:pPr/>
              <a:t>37</a:t>
            </a:fld>
            <a:endParaRPr lang="id-ID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8409E78-1DB1-E34D-AAEC-20D15110C3E9}"/>
              </a:ext>
            </a:extLst>
          </p:cNvPr>
          <p:cNvSpPr txBox="1">
            <a:spLocks/>
          </p:cNvSpPr>
          <p:nvPr/>
        </p:nvSpPr>
        <p:spPr>
          <a:xfrm>
            <a:off x="505879" y="907971"/>
            <a:ext cx="7886700" cy="3556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논문 내용의 단어에 대한 빈도 수 및 </a:t>
            </a:r>
            <a:r>
              <a:rPr lang="en-US" altLang="ko-KR" sz="1600" dirty="0" err="1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WordCloud</a:t>
            </a:r>
            <a:endParaRPr lang="id-ID" sz="1600" dirty="0">
              <a:latin typeface="12LotteMartDreamLight" panose="02020603020101020101" pitchFamily="18" charset="-127"/>
              <a:ea typeface="12LotteMartDreamLight" panose="02020603020101020101" pitchFamily="18" charset="-127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1E99C35-762B-A541-9DCF-08DAC5FA4303}"/>
              </a:ext>
            </a:extLst>
          </p:cNvPr>
          <p:cNvSpPr/>
          <p:nvPr/>
        </p:nvSpPr>
        <p:spPr>
          <a:xfrm>
            <a:off x="60253" y="1689819"/>
            <a:ext cx="9023493" cy="7155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# ICML</a:t>
            </a:r>
          </a:p>
          <a:p>
            <a:r>
              <a:rPr lang="en-US" dirty="0" err="1"/>
              <a:t>ICML_Word_After</a:t>
            </a:r>
            <a:r>
              <a:rPr lang="en-US" dirty="0"/>
              <a:t>[1:20]</a:t>
            </a:r>
          </a:p>
          <a:p>
            <a:r>
              <a:rPr lang="en-US" dirty="0" err="1"/>
              <a:t>letterCloud</a:t>
            </a:r>
            <a:r>
              <a:rPr lang="en-US" dirty="0"/>
              <a:t>(</a:t>
            </a:r>
            <a:r>
              <a:rPr lang="en-US" dirty="0" err="1"/>
              <a:t>ICML_Word_After</a:t>
            </a:r>
            <a:r>
              <a:rPr lang="en-US" dirty="0"/>
              <a:t>, word = "ICML", size = 20, color = 'random-light', </a:t>
            </a:r>
            <a:r>
              <a:rPr lang="en-US" dirty="0" err="1"/>
              <a:t>backgroundColor</a:t>
            </a:r>
            <a:r>
              <a:rPr lang="en-US" dirty="0"/>
              <a:t> = 'black')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63B94BD6-C279-D642-BF78-C78798D7E9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3249888"/>
              </p:ext>
            </p:extLst>
          </p:nvPr>
        </p:nvGraphicFramePr>
        <p:xfrm>
          <a:off x="5380985" y="2935283"/>
          <a:ext cx="3589760" cy="2514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63322">
                  <a:extLst>
                    <a:ext uri="{9D8B030D-6E8A-4147-A177-3AD203B41FA5}">
                      <a16:colId xmlns:a16="http://schemas.microsoft.com/office/drawing/2014/main" val="3458712362"/>
                    </a:ext>
                  </a:extLst>
                </a:gridCol>
                <a:gridCol w="731558">
                  <a:extLst>
                    <a:ext uri="{9D8B030D-6E8A-4147-A177-3AD203B41FA5}">
                      <a16:colId xmlns:a16="http://schemas.microsoft.com/office/drawing/2014/main" val="2156562445"/>
                    </a:ext>
                  </a:extLst>
                </a:gridCol>
                <a:gridCol w="1027507">
                  <a:extLst>
                    <a:ext uri="{9D8B030D-6E8A-4147-A177-3AD203B41FA5}">
                      <a16:colId xmlns:a16="http://schemas.microsoft.com/office/drawing/2014/main" val="2267028207"/>
                    </a:ext>
                  </a:extLst>
                </a:gridCol>
                <a:gridCol w="767373">
                  <a:extLst>
                    <a:ext uri="{9D8B030D-6E8A-4147-A177-3AD203B41FA5}">
                      <a16:colId xmlns:a16="http://schemas.microsoft.com/office/drawing/2014/main" val="1418068601"/>
                    </a:ext>
                  </a:extLst>
                </a:gridCol>
              </a:tblGrid>
              <a:tr h="184004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bg1"/>
                          </a:solidFill>
                        </a:rPr>
                        <a:t>“”</a:t>
                      </a:r>
                    </a:p>
                  </a:txBody>
                  <a:tcPr>
                    <a:solidFill>
                      <a:srgbClr val="2286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9873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bg1"/>
                          </a:solidFill>
                        </a:rPr>
                        <a:t>k</a:t>
                      </a:r>
                    </a:p>
                  </a:txBody>
                  <a:tcPr>
                    <a:solidFill>
                      <a:srgbClr val="2286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95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38367"/>
                  </a:ext>
                </a:extLst>
              </a:tr>
              <a:tr h="184004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bg1"/>
                          </a:solidFill>
                        </a:rPr>
                        <a:t>et</a:t>
                      </a:r>
                    </a:p>
                  </a:txBody>
                  <a:tcPr>
                    <a:solidFill>
                      <a:srgbClr val="2286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182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bg1"/>
                          </a:solidFill>
                        </a:rPr>
                        <a:t>search</a:t>
                      </a:r>
                    </a:p>
                  </a:txBody>
                  <a:tcPr>
                    <a:solidFill>
                      <a:srgbClr val="2286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87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6152567"/>
                  </a:ext>
                </a:extLst>
              </a:tr>
              <a:tr h="184004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bg1"/>
                          </a:solidFill>
                        </a:rPr>
                        <a:t>n</a:t>
                      </a:r>
                    </a:p>
                  </a:txBody>
                  <a:tcPr>
                    <a:solidFill>
                      <a:srgbClr val="2286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165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bg1"/>
                          </a:solidFill>
                        </a:rPr>
                        <a:t>function</a:t>
                      </a:r>
                    </a:p>
                  </a:txBody>
                  <a:tcPr>
                    <a:solidFill>
                      <a:srgbClr val="2286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86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7298834"/>
                  </a:ext>
                </a:extLst>
              </a:tr>
              <a:tr h="184004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bg1"/>
                          </a:solidFill>
                        </a:rPr>
                        <a:t>t</a:t>
                      </a:r>
                    </a:p>
                  </a:txBody>
                  <a:tcPr>
                    <a:solidFill>
                      <a:srgbClr val="2286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163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bg1"/>
                          </a:solidFill>
                        </a:rPr>
                        <a:t>can</a:t>
                      </a:r>
                    </a:p>
                  </a:txBody>
                  <a:tcPr>
                    <a:solidFill>
                      <a:srgbClr val="2286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85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5597442"/>
                  </a:ext>
                </a:extLst>
              </a:tr>
              <a:tr h="184004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bg1"/>
                          </a:solidFill>
                        </a:rPr>
                        <a:t>algorithm</a:t>
                      </a:r>
                    </a:p>
                  </a:txBody>
                  <a:tcPr>
                    <a:solidFill>
                      <a:srgbClr val="2286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141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bg1"/>
                          </a:solidFill>
                        </a:rPr>
                        <a:t>policy</a:t>
                      </a:r>
                    </a:p>
                  </a:txBody>
                  <a:tcPr>
                    <a:solidFill>
                      <a:srgbClr val="2286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83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125189"/>
                  </a:ext>
                </a:extLst>
              </a:tr>
              <a:tr h="184004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bg1"/>
                          </a:solidFill>
                        </a:rPr>
                        <a:t>p</a:t>
                      </a:r>
                    </a:p>
                  </a:txBody>
                  <a:tcPr>
                    <a:solidFill>
                      <a:srgbClr val="2286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127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bg1"/>
                          </a:solidFill>
                        </a:rPr>
                        <a:t>al</a:t>
                      </a:r>
                    </a:p>
                  </a:txBody>
                  <a:tcPr>
                    <a:solidFill>
                      <a:srgbClr val="2286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80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8450086"/>
                  </a:ext>
                </a:extLst>
              </a:tr>
              <a:tr h="184004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bg1"/>
                          </a:solidFill>
                        </a:rPr>
                        <a:t>learning</a:t>
                      </a:r>
                    </a:p>
                  </a:txBody>
                  <a:tcPr>
                    <a:solidFill>
                      <a:srgbClr val="2286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124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bg1"/>
                          </a:solidFill>
                        </a:rPr>
                        <a:t>d</a:t>
                      </a:r>
                    </a:p>
                  </a:txBody>
                  <a:tcPr>
                    <a:solidFill>
                      <a:srgbClr val="2286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78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0662812"/>
                  </a:ext>
                </a:extLst>
              </a:tr>
              <a:tr h="184004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bg1"/>
                          </a:solidFill>
                        </a:rPr>
                        <a:t>optimization</a:t>
                      </a:r>
                    </a:p>
                  </a:txBody>
                  <a:tcPr>
                    <a:solidFill>
                      <a:srgbClr val="2286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121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bg1"/>
                          </a:solidFill>
                        </a:rPr>
                        <a:t>s</a:t>
                      </a:r>
                    </a:p>
                  </a:txBody>
                  <a:tcPr>
                    <a:solidFill>
                      <a:srgbClr val="2286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76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31210"/>
                  </a:ext>
                </a:extLst>
              </a:tr>
              <a:tr h="184004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bg1"/>
                          </a:solidFill>
                        </a:rPr>
                        <a:t>x</a:t>
                      </a:r>
                    </a:p>
                  </a:txBody>
                  <a:tcPr>
                    <a:solidFill>
                      <a:srgbClr val="2286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105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bg1"/>
                          </a:solidFill>
                        </a:rPr>
                        <a:t>f</a:t>
                      </a:r>
                    </a:p>
                  </a:txBody>
                  <a:tcPr>
                    <a:solidFill>
                      <a:srgbClr val="2286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74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026442"/>
                  </a:ext>
                </a:extLst>
              </a:tr>
              <a:tr h="184004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bg1"/>
                          </a:solidFill>
                        </a:rPr>
                        <a:t>distribution</a:t>
                      </a:r>
                    </a:p>
                  </a:txBody>
                  <a:tcPr>
                    <a:solidFill>
                      <a:srgbClr val="2286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bg1"/>
                          </a:solidFill>
                        </a:rPr>
                        <a:t>regret</a:t>
                      </a:r>
                    </a:p>
                  </a:txBody>
                  <a:tcPr>
                    <a:solidFill>
                      <a:srgbClr val="2286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74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2212224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1C2CC47B-E336-B340-8C7A-028FEDFC13D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9510" y="2935281"/>
            <a:ext cx="4697128" cy="2514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651157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>
            <a:normAutofit/>
          </a:bodyPr>
          <a:lstStyle/>
          <a:p>
            <a:r>
              <a:rPr lang="ko-KR" altLang="en-US" sz="4000" dirty="0"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데이터 시각화</a:t>
            </a:r>
            <a:endParaRPr lang="id-ID" sz="4000" dirty="0">
              <a:latin typeface="12LotteMartDreamBold" panose="02020603020101020101" pitchFamily="18" charset="-127"/>
              <a:ea typeface="12LotteMartDreamBold" panose="02020603020101020101" pitchFamily="18" charset="-127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C25A4-3C61-4B42-BD00-540179DCC986}" type="slidenum">
              <a:rPr lang="id-ID" smtClean="0"/>
              <a:pPr/>
              <a:t>38</a:t>
            </a:fld>
            <a:endParaRPr lang="id-ID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8409E78-1DB1-E34D-AAEC-20D15110C3E9}"/>
              </a:ext>
            </a:extLst>
          </p:cNvPr>
          <p:cNvSpPr txBox="1">
            <a:spLocks/>
          </p:cNvSpPr>
          <p:nvPr/>
        </p:nvSpPr>
        <p:spPr>
          <a:xfrm>
            <a:off x="505879" y="907971"/>
            <a:ext cx="7886700" cy="3556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논문 내용의 단어에 대한 빈도 수 및 </a:t>
            </a:r>
            <a:r>
              <a:rPr lang="en-US" altLang="ko-KR" sz="1600" dirty="0" err="1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WordCloud</a:t>
            </a:r>
            <a:endParaRPr lang="id-ID" sz="1600" dirty="0">
              <a:latin typeface="12LotteMartDreamLight" panose="02020603020101020101" pitchFamily="18" charset="-127"/>
              <a:ea typeface="12LotteMartDreamLight" panose="02020603020101020101" pitchFamily="18" charset="-127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1E99C35-762B-A541-9DCF-08DAC5FA4303}"/>
              </a:ext>
            </a:extLst>
          </p:cNvPr>
          <p:cNvSpPr/>
          <p:nvPr/>
        </p:nvSpPr>
        <p:spPr>
          <a:xfrm>
            <a:off x="60253" y="1689819"/>
            <a:ext cx="9023493" cy="11310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# ALL</a:t>
            </a:r>
          </a:p>
          <a:p>
            <a:r>
              <a:rPr lang="en-US" dirty="0"/>
              <a:t>all &lt;- paste(</a:t>
            </a:r>
            <a:r>
              <a:rPr lang="en-US" dirty="0" err="1"/>
              <a:t>CVPR_Paper_Contents</a:t>
            </a:r>
            <a:r>
              <a:rPr lang="en-US" dirty="0"/>
              <a:t>, </a:t>
            </a:r>
            <a:r>
              <a:rPr lang="en-US" dirty="0" err="1"/>
              <a:t>NIPS_Paper_Contents</a:t>
            </a:r>
            <a:r>
              <a:rPr lang="en-US" dirty="0"/>
              <a:t>, </a:t>
            </a:r>
            <a:r>
              <a:rPr lang="en-US" dirty="0" err="1"/>
              <a:t>ICML_Paper_Contents</a:t>
            </a:r>
            <a:r>
              <a:rPr lang="en-US" dirty="0"/>
              <a:t>)</a:t>
            </a:r>
          </a:p>
          <a:p>
            <a:r>
              <a:rPr lang="en-US" dirty="0"/>
              <a:t>all &lt;- </a:t>
            </a:r>
            <a:r>
              <a:rPr lang="en-US" dirty="0" err="1"/>
              <a:t>Name_Frequency</a:t>
            </a:r>
            <a:r>
              <a:rPr lang="en-US" dirty="0"/>
              <a:t>(all)</a:t>
            </a:r>
          </a:p>
          <a:p>
            <a:r>
              <a:rPr lang="en-US" dirty="0"/>
              <a:t>all &lt;- sort(table(</a:t>
            </a:r>
            <a:r>
              <a:rPr lang="en-US" dirty="0" err="1"/>
              <a:t>strsplit</a:t>
            </a:r>
            <a:r>
              <a:rPr lang="en-US" dirty="0"/>
              <a:t>(x = all, split = " ")), decreasing = TRUE) ; all[1:20]</a:t>
            </a:r>
          </a:p>
          <a:p>
            <a:r>
              <a:rPr lang="en-US" dirty="0" err="1"/>
              <a:t>letterCloud</a:t>
            </a:r>
            <a:r>
              <a:rPr lang="en-US" dirty="0"/>
              <a:t>(all, word = "Paper", size = 20, color = 'random-light', </a:t>
            </a:r>
            <a:r>
              <a:rPr lang="en-US" dirty="0" err="1"/>
              <a:t>backgroundColor</a:t>
            </a:r>
            <a:r>
              <a:rPr lang="en-US" dirty="0"/>
              <a:t> = 'black')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C1E9AB0E-8949-6942-9664-9C09A312B5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6727362"/>
              </p:ext>
            </p:extLst>
          </p:nvPr>
        </p:nvGraphicFramePr>
        <p:xfrm>
          <a:off x="5380985" y="2935283"/>
          <a:ext cx="3589760" cy="2514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63322">
                  <a:extLst>
                    <a:ext uri="{9D8B030D-6E8A-4147-A177-3AD203B41FA5}">
                      <a16:colId xmlns:a16="http://schemas.microsoft.com/office/drawing/2014/main" val="3458712362"/>
                    </a:ext>
                  </a:extLst>
                </a:gridCol>
                <a:gridCol w="731558">
                  <a:extLst>
                    <a:ext uri="{9D8B030D-6E8A-4147-A177-3AD203B41FA5}">
                      <a16:colId xmlns:a16="http://schemas.microsoft.com/office/drawing/2014/main" val="2156562445"/>
                    </a:ext>
                  </a:extLst>
                </a:gridCol>
                <a:gridCol w="1027507">
                  <a:extLst>
                    <a:ext uri="{9D8B030D-6E8A-4147-A177-3AD203B41FA5}">
                      <a16:colId xmlns:a16="http://schemas.microsoft.com/office/drawing/2014/main" val="2267028207"/>
                    </a:ext>
                  </a:extLst>
                </a:gridCol>
                <a:gridCol w="767373">
                  <a:extLst>
                    <a:ext uri="{9D8B030D-6E8A-4147-A177-3AD203B41FA5}">
                      <a16:colId xmlns:a16="http://schemas.microsoft.com/office/drawing/2014/main" val="1418068601"/>
                    </a:ext>
                  </a:extLst>
                </a:gridCol>
              </a:tblGrid>
              <a:tr h="184004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bg1"/>
                          </a:solidFill>
                        </a:rPr>
                        <a:t>“”</a:t>
                      </a:r>
                    </a:p>
                  </a:txBody>
                  <a:tcPr>
                    <a:solidFill>
                      <a:srgbClr val="2286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29547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bg1"/>
                          </a:solidFill>
                        </a:rPr>
                        <a:t>s</a:t>
                      </a:r>
                    </a:p>
                  </a:txBody>
                  <a:tcPr>
                    <a:solidFill>
                      <a:srgbClr val="2286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217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38367"/>
                  </a:ext>
                </a:extLst>
              </a:tr>
              <a:tr h="184004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bg1"/>
                          </a:solidFill>
                        </a:rPr>
                        <a:t>d</a:t>
                      </a:r>
                    </a:p>
                  </a:txBody>
                  <a:tcPr>
                    <a:solidFill>
                      <a:srgbClr val="2286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325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bg1"/>
                          </a:solidFill>
                        </a:rPr>
                        <a:t>k</a:t>
                      </a:r>
                    </a:p>
                  </a:txBody>
                  <a:tcPr>
                    <a:solidFill>
                      <a:srgbClr val="2286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208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6152567"/>
                  </a:ext>
                </a:extLst>
              </a:tr>
              <a:tr h="184004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bg1"/>
                          </a:solidFill>
                        </a:rPr>
                        <a:t>2x</a:t>
                      </a:r>
                    </a:p>
                  </a:txBody>
                  <a:tcPr>
                    <a:solidFill>
                      <a:srgbClr val="2286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297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bg1"/>
                          </a:solidFill>
                        </a:rPr>
                        <a:t>m</a:t>
                      </a:r>
                    </a:p>
                  </a:txBody>
                  <a:tcPr>
                    <a:solidFill>
                      <a:srgbClr val="2286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205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7298834"/>
                  </a:ext>
                </a:extLst>
              </a:tr>
              <a:tr h="184004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bg1"/>
                          </a:solidFill>
                        </a:rPr>
                        <a:t>can</a:t>
                      </a:r>
                    </a:p>
                  </a:txBody>
                  <a:tcPr>
                    <a:solidFill>
                      <a:srgbClr val="2286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294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bg1"/>
                          </a:solidFill>
                        </a:rPr>
                        <a:t>f</a:t>
                      </a:r>
                    </a:p>
                  </a:txBody>
                  <a:tcPr>
                    <a:solidFill>
                      <a:srgbClr val="2286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195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5597442"/>
                  </a:ext>
                </a:extLst>
              </a:tr>
              <a:tr h="184004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bg1"/>
                          </a:solidFill>
                        </a:rPr>
                        <a:t>n</a:t>
                      </a:r>
                    </a:p>
                  </a:txBody>
                  <a:tcPr>
                    <a:solidFill>
                      <a:srgbClr val="2286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290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bg1"/>
                          </a:solidFill>
                        </a:rPr>
                        <a:t>image</a:t>
                      </a:r>
                    </a:p>
                  </a:txBody>
                  <a:tcPr>
                    <a:solidFill>
                      <a:srgbClr val="2286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193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125189"/>
                  </a:ext>
                </a:extLst>
              </a:tr>
              <a:tr h="184004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bg1"/>
                          </a:solidFill>
                        </a:rPr>
                        <a:t>t</a:t>
                      </a:r>
                    </a:p>
                  </a:txBody>
                  <a:tcPr>
                    <a:solidFill>
                      <a:srgbClr val="2286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261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bg1"/>
                          </a:solidFill>
                        </a:rPr>
                        <a:t>j</a:t>
                      </a:r>
                    </a:p>
                  </a:txBody>
                  <a:tcPr>
                    <a:solidFill>
                      <a:srgbClr val="2286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186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8450086"/>
                  </a:ext>
                </a:extLst>
              </a:tr>
              <a:tr h="184004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bg1"/>
                          </a:solidFill>
                        </a:rPr>
                        <a:t>p</a:t>
                      </a:r>
                    </a:p>
                  </a:txBody>
                  <a:tcPr>
                    <a:solidFill>
                      <a:srgbClr val="2286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248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bg1"/>
                          </a:solidFill>
                        </a:rPr>
                        <a:t>network</a:t>
                      </a:r>
                    </a:p>
                  </a:txBody>
                  <a:tcPr>
                    <a:solidFill>
                      <a:srgbClr val="2286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186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0662812"/>
                  </a:ext>
                </a:extLst>
              </a:tr>
              <a:tr h="184004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bg1"/>
                          </a:solidFill>
                        </a:rPr>
                        <a:t>model</a:t>
                      </a:r>
                    </a:p>
                  </a:txBody>
                  <a:tcPr>
                    <a:solidFill>
                      <a:srgbClr val="2286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244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bg1"/>
                          </a:solidFill>
                        </a:rPr>
                        <a:t>c</a:t>
                      </a:r>
                    </a:p>
                  </a:txBody>
                  <a:tcPr>
                    <a:solidFill>
                      <a:srgbClr val="2286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184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31210"/>
                  </a:ext>
                </a:extLst>
              </a:tr>
              <a:tr h="184004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bg1"/>
                          </a:solidFill>
                        </a:rPr>
                        <a:t>learning</a:t>
                      </a:r>
                    </a:p>
                  </a:txBody>
                  <a:tcPr>
                    <a:solidFill>
                      <a:srgbClr val="2286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237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bg1"/>
                          </a:solidFill>
                        </a:rPr>
                        <a:t>b</a:t>
                      </a:r>
                    </a:p>
                  </a:txBody>
                  <a:tcPr>
                    <a:solidFill>
                      <a:srgbClr val="2286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181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026442"/>
                  </a:ext>
                </a:extLst>
              </a:tr>
              <a:tr h="184004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bg1"/>
                          </a:solidFill>
                        </a:rPr>
                        <a:t>et</a:t>
                      </a:r>
                    </a:p>
                  </a:txBody>
                  <a:tcPr>
                    <a:solidFill>
                      <a:srgbClr val="2286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225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bg1"/>
                          </a:solidFill>
                        </a:rPr>
                        <a:t>r</a:t>
                      </a:r>
                    </a:p>
                  </a:txBody>
                  <a:tcPr>
                    <a:solidFill>
                      <a:srgbClr val="2286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180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2212224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45B8F693-9C9E-D340-B8F2-C418365AE5F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9511" y="2935281"/>
            <a:ext cx="4697128" cy="2514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586862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>
            <a:normAutofit/>
          </a:bodyPr>
          <a:lstStyle/>
          <a:p>
            <a:r>
              <a:rPr lang="ko-KR" altLang="en-US" sz="4000" dirty="0"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데이터 시각화</a:t>
            </a:r>
            <a:endParaRPr lang="id-ID" sz="4000" dirty="0">
              <a:latin typeface="12LotteMartDreamBold" panose="02020603020101020101" pitchFamily="18" charset="-127"/>
              <a:ea typeface="12LotteMartDreamBold" panose="02020603020101020101" pitchFamily="18" charset="-127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C25A4-3C61-4B42-BD00-540179DCC986}" type="slidenum">
              <a:rPr lang="id-ID" smtClean="0"/>
              <a:pPr/>
              <a:t>39</a:t>
            </a:fld>
            <a:endParaRPr lang="id-ID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8409E78-1DB1-E34D-AAEC-20D15110C3E9}"/>
              </a:ext>
            </a:extLst>
          </p:cNvPr>
          <p:cNvSpPr txBox="1">
            <a:spLocks/>
          </p:cNvSpPr>
          <p:nvPr/>
        </p:nvSpPr>
        <p:spPr>
          <a:xfrm>
            <a:off x="505879" y="907971"/>
            <a:ext cx="7886700" cy="3556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논문 내용의</a:t>
            </a:r>
            <a:r>
              <a:rPr lang="en-US" altLang="ko-KR" sz="16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. </a:t>
            </a:r>
            <a:r>
              <a:rPr lang="ko-KR" altLang="en-US" sz="16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단어에 대한 관계 그래프</a:t>
            </a:r>
            <a:endParaRPr lang="id-ID" sz="1600" dirty="0">
              <a:latin typeface="12LotteMartDreamLight" panose="02020603020101020101" pitchFamily="18" charset="-127"/>
              <a:ea typeface="12LotteMartDreamLight" panose="02020603020101020101" pitchFamily="18" charset="-127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EBD19FA-984E-B749-ADBE-D3EC9302973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40833" y="1799425"/>
            <a:ext cx="4448908" cy="35052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1E99C35-762B-A541-9DCF-08DAC5FA4303}"/>
              </a:ext>
            </a:extLst>
          </p:cNvPr>
          <p:cNvSpPr/>
          <p:nvPr/>
        </p:nvSpPr>
        <p:spPr>
          <a:xfrm>
            <a:off x="60253" y="1689819"/>
            <a:ext cx="9023493" cy="36471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/>
              <a:t># Word Relationship</a:t>
            </a:r>
          </a:p>
          <a:p>
            <a:r>
              <a:rPr lang="en-US" sz="1100" dirty="0"/>
              <a:t>if(!require("</a:t>
            </a:r>
            <a:r>
              <a:rPr lang="en-US" sz="1100" dirty="0" err="1"/>
              <a:t>statnet.common</a:t>
            </a:r>
            <a:r>
              <a:rPr lang="en-US" sz="1100" dirty="0"/>
              <a:t>")) </a:t>
            </a:r>
            <a:r>
              <a:rPr lang="en-US" sz="1100" dirty="0" err="1"/>
              <a:t>install.packages</a:t>
            </a:r>
            <a:r>
              <a:rPr lang="en-US" sz="1100" dirty="0"/>
              <a:t>("</a:t>
            </a:r>
            <a:r>
              <a:rPr lang="en-US" sz="1100" dirty="0" err="1"/>
              <a:t>statnet.common</a:t>
            </a:r>
            <a:r>
              <a:rPr lang="en-US" sz="1100" dirty="0"/>
              <a:t>") ; library(</a:t>
            </a:r>
            <a:r>
              <a:rPr lang="en-US" sz="1100" dirty="0" err="1"/>
              <a:t>statnet.common</a:t>
            </a:r>
            <a:r>
              <a:rPr lang="en-US" sz="1100" dirty="0"/>
              <a:t>)</a:t>
            </a:r>
          </a:p>
          <a:p>
            <a:r>
              <a:rPr lang="en-US" sz="1100" dirty="0"/>
              <a:t>if(!require("</a:t>
            </a:r>
            <a:r>
              <a:rPr lang="en-US" sz="1100" dirty="0" err="1"/>
              <a:t>qgraph</a:t>
            </a:r>
            <a:r>
              <a:rPr lang="en-US" sz="1100" dirty="0"/>
              <a:t>")) </a:t>
            </a:r>
            <a:r>
              <a:rPr lang="en-US" sz="1100" dirty="0" err="1"/>
              <a:t>install.packages</a:t>
            </a:r>
            <a:r>
              <a:rPr lang="en-US" sz="1100" dirty="0"/>
              <a:t>("</a:t>
            </a:r>
            <a:r>
              <a:rPr lang="en-US" sz="1100" dirty="0" err="1"/>
              <a:t>qgraph</a:t>
            </a:r>
            <a:r>
              <a:rPr lang="en-US" sz="1100" dirty="0"/>
              <a:t>") ; library(</a:t>
            </a:r>
            <a:r>
              <a:rPr lang="en-US" sz="1100" dirty="0" err="1"/>
              <a:t>qgraph</a:t>
            </a:r>
            <a:r>
              <a:rPr lang="en-US" sz="1100" dirty="0"/>
              <a:t>)</a:t>
            </a:r>
          </a:p>
          <a:p>
            <a:endParaRPr lang="en-US" sz="1100" dirty="0"/>
          </a:p>
          <a:p>
            <a:r>
              <a:rPr lang="en-US" sz="1100" dirty="0"/>
              <a:t># CVPR</a:t>
            </a:r>
          </a:p>
          <a:p>
            <a:r>
              <a:rPr lang="en-US" sz="1100" dirty="0"/>
              <a:t>corpus &lt;- Corpus(</a:t>
            </a:r>
            <a:r>
              <a:rPr lang="en-US" sz="1100" dirty="0" err="1"/>
              <a:t>VectorSource</a:t>
            </a:r>
            <a:r>
              <a:rPr lang="en-US" sz="1100" dirty="0"/>
              <a:t>(</a:t>
            </a:r>
            <a:r>
              <a:rPr lang="en-US" sz="1100" dirty="0" err="1"/>
              <a:t>CVPR_Paper_Contents</a:t>
            </a:r>
            <a:r>
              <a:rPr lang="en-US" sz="1100" dirty="0"/>
              <a:t>))</a:t>
            </a:r>
          </a:p>
          <a:p>
            <a:r>
              <a:rPr lang="en-US" sz="1100" dirty="0" err="1"/>
              <a:t>tdm</a:t>
            </a:r>
            <a:r>
              <a:rPr lang="en-US" sz="1100" dirty="0"/>
              <a:t> &lt;- </a:t>
            </a:r>
            <a:r>
              <a:rPr lang="en-US" sz="1100" dirty="0" err="1"/>
              <a:t>TermDocumentMatrix</a:t>
            </a:r>
            <a:r>
              <a:rPr lang="en-US" sz="1100" dirty="0"/>
              <a:t>(corpus)</a:t>
            </a:r>
          </a:p>
          <a:p>
            <a:r>
              <a:rPr lang="en-US" sz="1100" dirty="0" err="1"/>
              <a:t>tdm.matrix</a:t>
            </a:r>
            <a:r>
              <a:rPr lang="en-US" sz="1100" dirty="0"/>
              <a:t> &lt;- </a:t>
            </a:r>
            <a:r>
              <a:rPr lang="en-US" sz="1100" dirty="0" err="1"/>
              <a:t>as.matrix</a:t>
            </a:r>
            <a:r>
              <a:rPr lang="en-US" sz="1100" dirty="0"/>
              <a:t>(</a:t>
            </a:r>
            <a:r>
              <a:rPr lang="en-US" sz="1100" dirty="0" err="1"/>
              <a:t>tdm</a:t>
            </a:r>
            <a:r>
              <a:rPr lang="en-US" sz="1100" dirty="0"/>
              <a:t>)</a:t>
            </a:r>
          </a:p>
          <a:p>
            <a:r>
              <a:rPr lang="en-US" sz="1100" dirty="0" err="1"/>
              <a:t>word.count</a:t>
            </a:r>
            <a:r>
              <a:rPr lang="en-US" sz="1100" dirty="0"/>
              <a:t> &lt;- </a:t>
            </a:r>
            <a:r>
              <a:rPr lang="en-US" sz="1100" dirty="0" err="1"/>
              <a:t>rowSums</a:t>
            </a:r>
            <a:r>
              <a:rPr lang="en-US" sz="1100" dirty="0"/>
              <a:t>(</a:t>
            </a:r>
            <a:r>
              <a:rPr lang="en-US" sz="1100" dirty="0" err="1"/>
              <a:t>tdm.matrix</a:t>
            </a:r>
            <a:r>
              <a:rPr lang="en-US" sz="1100" dirty="0"/>
              <a:t>)</a:t>
            </a:r>
          </a:p>
          <a:p>
            <a:r>
              <a:rPr lang="en-US" sz="1100" dirty="0" err="1"/>
              <a:t>word.order</a:t>
            </a:r>
            <a:r>
              <a:rPr lang="en-US" sz="1100" dirty="0"/>
              <a:t> &lt;- order(</a:t>
            </a:r>
            <a:r>
              <a:rPr lang="en-US" sz="1100" dirty="0" err="1"/>
              <a:t>word.count</a:t>
            </a:r>
            <a:r>
              <a:rPr lang="en-US" sz="1100" dirty="0"/>
              <a:t>, decreasing=TRUE)</a:t>
            </a:r>
          </a:p>
          <a:p>
            <a:r>
              <a:rPr lang="en-US" sz="1100" dirty="0" err="1"/>
              <a:t>freq.words</a:t>
            </a:r>
            <a:r>
              <a:rPr lang="en-US" sz="1100" dirty="0"/>
              <a:t> &lt;- </a:t>
            </a:r>
            <a:r>
              <a:rPr lang="en-US" sz="1100" dirty="0" err="1"/>
              <a:t>tdm.matrix</a:t>
            </a:r>
            <a:r>
              <a:rPr lang="en-US" sz="1100" dirty="0"/>
              <a:t>[</a:t>
            </a:r>
            <a:r>
              <a:rPr lang="en-US" sz="1100" dirty="0" err="1"/>
              <a:t>word.order</a:t>
            </a:r>
            <a:r>
              <a:rPr lang="en-US" sz="1100" dirty="0"/>
              <a:t>[1:20], ]</a:t>
            </a:r>
          </a:p>
          <a:p>
            <a:r>
              <a:rPr lang="en-US" sz="1100" dirty="0" err="1"/>
              <a:t>co.matrix</a:t>
            </a:r>
            <a:r>
              <a:rPr lang="en-US" sz="1100" dirty="0"/>
              <a:t> &lt;- </a:t>
            </a:r>
            <a:r>
              <a:rPr lang="en-US" sz="1100" dirty="0" err="1"/>
              <a:t>freq.words</a:t>
            </a:r>
            <a:r>
              <a:rPr lang="en-US" sz="1100" dirty="0"/>
              <a:t> %*% t(</a:t>
            </a:r>
            <a:r>
              <a:rPr lang="en-US" sz="1100" dirty="0" err="1"/>
              <a:t>freq.words</a:t>
            </a:r>
            <a:r>
              <a:rPr lang="en-US" sz="1100" dirty="0"/>
              <a:t>)</a:t>
            </a:r>
          </a:p>
          <a:p>
            <a:r>
              <a:rPr lang="en-US" sz="1100" dirty="0" err="1"/>
              <a:t>freq.words</a:t>
            </a:r>
            <a:endParaRPr lang="en-US" sz="1100" dirty="0"/>
          </a:p>
          <a:p>
            <a:r>
              <a:rPr lang="en-US" sz="1100" dirty="0" err="1"/>
              <a:t>qgraph</a:t>
            </a:r>
            <a:r>
              <a:rPr lang="en-US" sz="1100" dirty="0"/>
              <a:t>(</a:t>
            </a:r>
            <a:r>
              <a:rPr lang="en-US" sz="1100" dirty="0" err="1"/>
              <a:t>co.matrix</a:t>
            </a:r>
            <a:r>
              <a:rPr lang="en-US" sz="1100" dirty="0"/>
              <a:t>, </a:t>
            </a:r>
          </a:p>
          <a:p>
            <a:r>
              <a:rPr lang="en-US" sz="1100" dirty="0"/>
              <a:t>       layout = 'spring', </a:t>
            </a:r>
          </a:p>
          <a:p>
            <a:r>
              <a:rPr lang="en-US" sz="1100" dirty="0"/>
              <a:t>       </a:t>
            </a:r>
            <a:r>
              <a:rPr lang="en-US" sz="1100" dirty="0" err="1"/>
              <a:t>diag</a:t>
            </a:r>
            <a:r>
              <a:rPr lang="en-US" sz="1100" dirty="0"/>
              <a:t> = FALSE, </a:t>
            </a:r>
          </a:p>
          <a:p>
            <a:r>
              <a:rPr lang="en-US" sz="1100" dirty="0"/>
              <a:t>       </a:t>
            </a:r>
            <a:r>
              <a:rPr lang="en-US" sz="1100" dirty="0" err="1"/>
              <a:t>vsize</a:t>
            </a:r>
            <a:r>
              <a:rPr lang="en-US" sz="1100" dirty="0"/>
              <a:t> = 7, </a:t>
            </a:r>
          </a:p>
          <a:p>
            <a:r>
              <a:rPr lang="en-US" sz="1100" dirty="0"/>
              <a:t>       </a:t>
            </a:r>
            <a:r>
              <a:rPr lang="en-US" sz="1100" dirty="0" err="1"/>
              <a:t>label.prop</a:t>
            </a:r>
            <a:r>
              <a:rPr lang="en-US" sz="1100" dirty="0"/>
              <a:t> = 0.5, </a:t>
            </a:r>
          </a:p>
          <a:p>
            <a:r>
              <a:rPr lang="en-US" sz="1100" dirty="0"/>
              <a:t>       </a:t>
            </a:r>
            <a:r>
              <a:rPr lang="en-US" sz="1100" dirty="0" err="1"/>
              <a:t>edge.labels</a:t>
            </a:r>
            <a:r>
              <a:rPr lang="en-US" sz="1100" dirty="0"/>
              <a:t> = TRUE, </a:t>
            </a:r>
          </a:p>
          <a:p>
            <a:r>
              <a:rPr lang="en-US" sz="1100" dirty="0"/>
              <a:t>       </a:t>
            </a:r>
            <a:r>
              <a:rPr lang="en-US" sz="1100" dirty="0" err="1"/>
              <a:t>edge.label.cex</a:t>
            </a:r>
            <a:r>
              <a:rPr lang="en-US" sz="1100" dirty="0"/>
              <a:t> = 0.3,</a:t>
            </a:r>
          </a:p>
          <a:p>
            <a:r>
              <a:rPr lang="en-US" sz="1100" dirty="0"/>
              <a:t>       theme = 'classic')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5F7C54DA-59F3-184B-B593-4E8AAACD3C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6986707"/>
              </p:ext>
            </p:extLst>
          </p:nvPr>
        </p:nvGraphicFramePr>
        <p:xfrm>
          <a:off x="353678" y="5446577"/>
          <a:ext cx="8479860" cy="107466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47986">
                  <a:extLst>
                    <a:ext uri="{9D8B030D-6E8A-4147-A177-3AD203B41FA5}">
                      <a16:colId xmlns:a16="http://schemas.microsoft.com/office/drawing/2014/main" val="178123635"/>
                    </a:ext>
                  </a:extLst>
                </a:gridCol>
                <a:gridCol w="847986">
                  <a:extLst>
                    <a:ext uri="{9D8B030D-6E8A-4147-A177-3AD203B41FA5}">
                      <a16:colId xmlns:a16="http://schemas.microsoft.com/office/drawing/2014/main" val="947627649"/>
                    </a:ext>
                  </a:extLst>
                </a:gridCol>
                <a:gridCol w="847986">
                  <a:extLst>
                    <a:ext uri="{9D8B030D-6E8A-4147-A177-3AD203B41FA5}">
                      <a16:colId xmlns:a16="http://schemas.microsoft.com/office/drawing/2014/main" val="456114535"/>
                    </a:ext>
                  </a:extLst>
                </a:gridCol>
                <a:gridCol w="847986">
                  <a:extLst>
                    <a:ext uri="{9D8B030D-6E8A-4147-A177-3AD203B41FA5}">
                      <a16:colId xmlns:a16="http://schemas.microsoft.com/office/drawing/2014/main" val="2060729009"/>
                    </a:ext>
                  </a:extLst>
                </a:gridCol>
                <a:gridCol w="949050">
                  <a:extLst>
                    <a:ext uri="{9D8B030D-6E8A-4147-A177-3AD203B41FA5}">
                      <a16:colId xmlns:a16="http://schemas.microsoft.com/office/drawing/2014/main" val="678278726"/>
                    </a:ext>
                  </a:extLst>
                </a:gridCol>
                <a:gridCol w="746922">
                  <a:extLst>
                    <a:ext uri="{9D8B030D-6E8A-4147-A177-3AD203B41FA5}">
                      <a16:colId xmlns:a16="http://schemas.microsoft.com/office/drawing/2014/main" val="3140131386"/>
                    </a:ext>
                  </a:extLst>
                </a:gridCol>
                <a:gridCol w="847986">
                  <a:extLst>
                    <a:ext uri="{9D8B030D-6E8A-4147-A177-3AD203B41FA5}">
                      <a16:colId xmlns:a16="http://schemas.microsoft.com/office/drawing/2014/main" val="3203954738"/>
                    </a:ext>
                  </a:extLst>
                </a:gridCol>
                <a:gridCol w="847986">
                  <a:extLst>
                    <a:ext uri="{9D8B030D-6E8A-4147-A177-3AD203B41FA5}">
                      <a16:colId xmlns:a16="http://schemas.microsoft.com/office/drawing/2014/main" val="1673435836"/>
                    </a:ext>
                  </a:extLst>
                </a:gridCol>
                <a:gridCol w="847986">
                  <a:extLst>
                    <a:ext uri="{9D8B030D-6E8A-4147-A177-3AD203B41FA5}">
                      <a16:colId xmlns:a16="http://schemas.microsoft.com/office/drawing/2014/main" val="2042153282"/>
                    </a:ext>
                  </a:extLst>
                </a:gridCol>
                <a:gridCol w="847986">
                  <a:extLst>
                    <a:ext uri="{9D8B030D-6E8A-4147-A177-3AD203B41FA5}">
                      <a16:colId xmlns:a16="http://schemas.microsoft.com/office/drawing/2014/main" val="2758377642"/>
                    </a:ext>
                  </a:extLst>
                </a:gridCol>
              </a:tblGrid>
              <a:tr h="282236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Image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Weights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Can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Network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Convolutional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Layer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Set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Using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Information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method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6178695"/>
                  </a:ext>
                </a:extLst>
              </a:tr>
              <a:tr h="264144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92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69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579832"/>
                  </a:ext>
                </a:extLst>
              </a:tr>
              <a:tr h="264144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Model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Question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Training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Images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Methods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Scene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Neural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err="1"/>
                        <a:t>Ibcnn</a:t>
                      </a:r>
                      <a:endParaRPr lang="en-US" sz="10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Learning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surface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0467121"/>
                  </a:ext>
                </a:extLst>
              </a:tr>
              <a:tr h="264144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59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59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59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07765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52765909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64531" y="-8815"/>
            <a:ext cx="7886700" cy="1325563"/>
          </a:xfrm>
        </p:spPr>
        <p:txBody>
          <a:bodyPr>
            <a:normAutofit/>
          </a:bodyPr>
          <a:lstStyle/>
          <a:p>
            <a:r>
              <a:rPr lang="ko-KR" altLang="en-US" sz="4000" dirty="0"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연구 배경</a:t>
            </a:r>
            <a:endParaRPr lang="id-ID" sz="4000" dirty="0">
              <a:latin typeface="12LotteMartDreamBold" panose="02020603020101020101" pitchFamily="18" charset="-127"/>
              <a:ea typeface="12LotteMartDreamBold" panose="02020603020101020101" pitchFamily="18" charset="-127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C25A4-3C61-4B42-BD00-540179DCC986}" type="slidenum">
              <a:rPr lang="id-ID" smtClean="0"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pPr/>
              <a:t>4</a:t>
            </a:fld>
            <a:endParaRPr lang="id-ID">
              <a:latin typeface="12LotteMartDreamBold" panose="02020603020101020101" pitchFamily="18" charset="-127"/>
              <a:ea typeface="12LotteMartDreamBold" panose="02020603020101020101" pitchFamily="18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C1240B1-99FF-ED48-80D7-7F5538681698}"/>
              </a:ext>
            </a:extLst>
          </p:cNvPr>
          <p:cNvSpPr txBox="1"/>
          <p:nvPr/>
        </p:nvSpPr>
        <p:spPr>
          <a:xfrm>
            <a:off x="991369" y="4566457"/>
            <a:ext cx="27965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1" dirty="0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최근</a:t>
            </a:r>
            <a:r>
              <a:rPr lang="en-US" altLang="ko-KR" sz="1800" b="1" dirty="0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 NN, CV, ML</a:t>
            </a:r>
            <a:r>
              <a:rPr lang="ko-KR" altLang="en-US" sz="1800" b="1" dirty="0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과 같은</a:t>
            </a:r>
            <a:endParaRPr lang="en-US" altLang="ko-KR" sz="1800" b="1" dirty="0">
              <a:solidFill>
                <a:srgbClr val="414141"/>
              </a:solidFill>
              <a:latin typeface="12LotteMartDreamBold" panose="02020603020101020101" pitchFamily="18" charset="-127"/>
              <a:ea typeface="12LotteMartDreamBold" panose="02020603020101020101" pitchFamily="18" charset="-127"/>
            </a:endParaRPr>
          </a:p>
          <a:p>
            <a:pPr algn="ctr"/>
            <a:r>
              <a:rPr lang="en-US" altLang="ko-KR" sz="1800" b="1" dirty="0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ICT</a:t>
            </a:r>
            <a:r>
              <a:rPr lang="ko-KR" altLang="en-US" sz="1800" b="1" dirty="0">
                <a:solidFill>
                  <a:srgbClr val="41414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 기술 관심도 증가</a:t>
            </a:r>
            <a:endParaRPr lang="en-US" altLang="ko-KR" sz="1800" b="1" dirty="0">
              <a:solidFill>
                <a:srgbClr val="414141"/>
              </a:solidFill>
              <a:latin typeface="12LotteMartDreamBold" panose="02020603020101020101" pitchFamily="18" charset="-127"/>
              <a:ea typeface="12LotteMartDreamBold" panose="02020603020101020101" pitchFamily="18" charset="-127"/>
            </a:endParaRPr>
          </a:p>
        </p:txBody>
      </p:sp>
      <p:sp>
        <p:nvSpPr>
          <p:cNvPr id="46" name="Subtitle 2">
            <a:extLst>
              <a:ext uri="{FF2B5EF4-FFF2-40B4-BE49-F238E27FC236}">
                <a16:creationId xmlns:a16="http://schemas.microsoft.com/office/drawing/2014/main" id="{67C7203E-5DBF-3143-BF56-AE032A4A55A3}"/>
              </a:ext>
            </a:extLst>
          </p:cNvPr>
          <p:cNvSpPr txBox="1">
            <a:spLocks/>
          </p:cNvSpPr>
          <p:nvPr/>
        </p:nvSpPr>
        <p:spPr>
          <a:xfrm>
            <a:off x="5529344" y="4566457"/>
            <a:ext cx="2342552" cy="76785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다양한 </a:t>
            </a:r>
            <a:r>
              <a:rPr lang="en-US" altLang="ko-KR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Conference</a:t>
            </a:r>
            <a:r>
              <a:rPr lang="ko-KR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의 논문을 수집해보자</a:t>
            </a:r>
            <a:r>
              <a:rPr lang="en-US" altLang="ko-KR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!</a:t>
            </a:r>
            <a:endParaRPr lang="en-US" sz="1800" b="1" dirty="0">
              <a:solidFill>
                <a:schemeClr val="tx1">
                  <a:lumMod val="85000"/>
                  <a:lumOff val="15000"/>
                </a:schemeClr>
              </a:solidFill>
              <a:latin typeface="12LotteMartDreamBold" panose="02020603020101020101" pitchFamily="18" charset="-127"/>
              <a:ea typeface="12LotteMartDreamBold" panose="02020603020101020101" pitchFamily="18" charset="-127"/>
            </a:endParaRPr>
          </a:p>
        </p:txBody>
      </p:sp>
      <p:sp>
        <p:nvSpPr>
          <p:cNvPr id="62" name="Text Placeholder 3">
            <a:extLst>
              <a:ext uri="{FF2B5EF4-FFF2-40B4-BE49-F238E27FC236}">
                <a16:creationId xmlns:a16="http://schemas.microsoft.com/office/drawing/2014/main" id="{4C304037-F91A-5E49-963E-C4B9D686206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57210" y="989724"/>
            <a:ext cx="7886700" cy="355600"/>
          </a:xfrm>
        </p:spPr>
        <p:txBody>
          <a:bodyPr/>
          <a:lstStyle/>
          <a:p>
            <a:r>
              <a:rPr lang="ko-KR" altLang="en-US" sz="16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주제를 선정하게 된 배경</a:t>
            </a:r>
            <a:endParaRPr lang="id-ID" sz="1600" dirty="0">
              <a:latin typeface="12LotteMartDreamLight" panose="02020603020101020101" pitchFamily="18" charset="-127"/>
              <a:ea typeface="12LotteMartDreamLight" panose="02020603020101020101" pitchFamily="18" charset="-127"/>
            </a:endParaRPr>
          </a:p>
        </p:txBody>
      </p:sp>
      <p:sp>
        <p:nvSpPr>
          <p:cNvPr id="2" name="Right Arrow 1">
            <a:extLst>
              <a:ext uri="{FF2B5EF4-FFF2-40B4-BE49-F238E27FC236}">
                <a16:creationId xmlns:a16="http://schemas.microsoft.com/office/drawing/2014/main" id="{BB4D8F57-67FB-0E48-9AFB-36C87D674131}"/>
              </a:ext>
            </a:extLst>
          </p:cNvPr>
          <p:cNvSpPr/>
          <p:nvPr/>
        </p:nvSpPr>
        <p:spPr>
          <a:xfrm>
            <a:off x="4296440" y="4721181"/>
            <a:ext cx="551119" cy="336885"/>
          </a:xfrm>
          <a:prstGeom prst="rightArrow">
            <a:avLst/>
          </a:prstGeom>
          <a:solidFill>
            <a:srgbClr val="2286C4"/>
          </a:solidFill>
          <a:ln>
            <a:solidFill>
              <a:srgbClr val="2286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19C637-CCE7-D74C-A496-E50E4B2B4D1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7691" y="2218853"/>
            <a:ext cx="3223877" cy="187719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6463E04-4784-9B47-8670-FB2C6B205E7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56108" y="2324019"/>
            <a:ext cx="2689025" cy="1666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24385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2.22222E-6 L -0.20694 -0.00092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347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45" grpId="1"/>
      <p:bldP spid="4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>
            <a:normAutofit/>
          </a:bodyPr>
          <a:lstStyle/>
          <a:p>
            <a:r>
              <a:rPr lang="ko-KR" altLang="en-US" sz="4000" dirty="0"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데이터 시각화</a:t>
            </a:r>
            <a:endParaRPr lang="id-ID" sz="4000" dirty="0">
              <a:latin typeface="12LotteMartDreamBold" panose="02020603020101020101" pitchFamily="18" charset="-127"/>
              <a:ea typeface="12LotteMartDreamBold" panose="02020603020101020101" pitchFamily="18" charset="-127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C25A4-3C61-4B42-BD00-540179DCC986}" type="slidenum">
              <a:rPr lang="id-ID" smtClean="0"/>
              <a:pPr/>
              <a:t>40</a:t>
            </a:fld>
            <a:endParaRPr lang="id-ID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8409E78-1DB1-E34D-AAEC-20D15110C3E9}"/>
              </a:ext>
            </a:extLst>
          </p:cNvPr>
          <p:cNvSpPr txBox="1">
            <a:spLocks/>
          </p:cNvSpPr>
          <p:nvPr/>
        </p:nvSpPr>
        <p:spPr>
          <a:xfrm>
            <a:off x="505879" y="907971"/>
            <a:ext cx="7886700" cy="3556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논문 내용의</a:t>
            </a:r>
            <a:r>
              <a:rPr lang="en-US" altLang="ko-KR" sz="16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. </a:t>
            </a:r>
            <a:r>
              <a:rPr lang="ko-KR" altLang="en-US" sz="16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단어에 대한 관계 그래프</a:t>
            </a:r>
            <a:endParaRPr lang="id-ID" sz="1600" dirty="0">
              <a:latin typeface="12LotteMartDreamLight" panose="02020603020101020101" pitchFamily="18" charset="-127"/>
              <a:ea typeface="12LotteMartDreamLight" panose="02020603020101020101" pitchFamily="18" charset="-127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1E99C35-762B-A541-9DCF-08DAC5FA4303}"/>
              </a:ext>
            </a:extLst>
          </p:cNvPr>
          <p:cNvSpPr/>
          <p:nvPr/>
        </p:nvSpPr>
        <p:spPr>
          <a:xfrm>
            <a:off x="60253" y="1689819"/>
            <a:ext cx="9023493" cy="29700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/>
              <a:t># NIPS</a:t>
            </a:r>
          </a:p>
          <a:p>
            <a:r>
              <a:rPr lang="en-US" sz="1100" dirty="0"/>
              <a:t>corpus &lt;- Corpus(</a:t>
            </a:r>
            <a:r>
              <a:rPr lang="en-US" sz="1100" dirty="0" err="1"/>
              <a:t>VectorSource</a:t>
            </a:r>
            <a:r>
              <a:rPr lang="en-US" sz="1100" dirty="0"/>
              <a:t>(</a:t>
            </a:r>
            <a:r>
              <a:rPr lang="en-US" sz="1100" dirty="0" err="1"/>
              <a:t>NIPS_Paper_Contents</a:t>
            </a:r>
            <a:r>
              <a:rPr lang="en-US" sz="1100" dirty="0"/>
              <a:t>))</a:t>
            </a:r>
          </a:p>
          <a:p>
            <a:r>
              <a:rPr lang="en-US" sz="1100" dirty="0" err="1"/>
              <a:t>tdm</a:t>
            </a:r>
            <a:r>
              <a:rPr lang="en-US" sz="1100" dirty="0"/>
              <a:t> &lt;- </a:t>
            </a:r>
            <a:r>
              <a:rPr lang="en-US" sz="1100" dirty="0" err="1"/>
              <a:t>TermDocumentMatrix</a:t>
            </a:r>
            <a:r>
              <a:rPr lang="en-US" sz="1100" dirty="0"/>
              <a:t>(corpus)</a:t>
            </a:r>
          </a:p>
          <a:p>
            <a:r>
              <a:rPr lang="en-US" sz="1100" dirty="0" err="1"/>
              <a:t>tdm.matrix</a:t>
            </a:r>
            <a:r>
              <a:rPr lang="en-US" sz="1100" dirty="0"/>
              <a:t> &lt;- </a:t>
            </a:r>
            <a:r>
              <a:rPr lang="en-US" sz="1100" dirty="0" err="1"/>
              <a:t>as.matrix</a:t>
            </a:r>
            <a:r>
              <a:rPr lang="en-US" sz="1100" dirty="0"/>
              <a:t>(</a:t>
            </a:r>
            <a:r>
              <a:rPr lang="en-US" sz="1100" dirty="0" err="1"/>
              <a:t>tdm</a:t>
            </a:r>
            <a:r>
              <a:rPr lang="en-US" sz="1100" dirty="0"/>
              <a:t>)</a:t>
            </a:r>
          </a:p>
          <a:p>
            <a:r>
              <a:rPr lang="en-US" sz="1100" dirty="0" err="1"/>
              <a:t>word.count</a:t>
            </a:r>
            <a:r>
              <a:rPr lang="en-US" sz="1100" dirty="0"/>
              <a:t> &lt;- </a:t>
            </a:r>
            <a:r>
              <a:rPr lang="en-US" sz="1100" dirty="0" err="1"/>
              <a:t>rowSums</a:t>
            </a:r>
            <a:r>
              <a:rPr lang="en-US" sz="1100" dirty="0"/>
              <a:t>(</a:t>
            </a:r>
            <a:r>
              <a:rPr lang="en-US" sz="1100" dirty="0" err="1"/>
              <a:t>tdm.matrix</a:t>
            </a:r>
            <a:r>
              <a:rPr lang="en-US" sz="1100" dirty="0"/>
              <a:t>)</a:t>
            </a:r>
          </a:p>
          <a:p>
            <a:r>
              <a:rPr lang="en-US" sz="1100" dirty="0" err="1"/>
              <a:t>word.order</a:t>
            </a:r>
            <a:r>
              <a:rPr lang="en-US" sz="1100" dirty="0"/>
              <a:t> &lt;- order(</a:t>
            </a:r>
            <a:r>
              <a:rPr lang="en-US" sz="1100" dirty="0" err="1"/>
              <a:t>word.count</a:t>
            </a:r>
            <a:r>
              <a:rPr lang="en-US" sz="1100" dirty="0"/>
              <a:t>, decreasing=TRUE)</a:t>
            </a:r>
          </a:p>
          <a:p>
            <a:r>
              <a:rPr lang="en-US" sz="1100" dirty="0" err="1"/>
              <a:t>freq.words</a:t>
            </a:r>
            <a:r>
              <a:rPr lang="en-US" sz="1100" dirty="0"/>
              <a:t> &lt;- </a:t>
            </a:r>
            <a:r>
              <a:rPr lang="en-US" sz="1100" dirty="0" err="1"/>
              <a:t>tdm.matrix</a:t>
            </a:r>
            <a:r>
              <a:rPr lang="en-US" sz="1100" dirty="0"/>
              <a:t>[</a:t>
            </a:r>
            <a:r>
              <a:rPr lang="en-US" sz="1100" dirty="0" err="1"/>
              <a:t>word.order</a:t>
            </a:r>
            <a:r>
              <a:rPr lang="en-US" sz="1100" dirty="0"/>
              <a:t>[1:20], ]</a:t>
            </a:r>
          </a:p>
          <a:p>
            <a:r>
              <a:rPr lang="en-US" sz="1100" dirty="0" err="1"/>
              <a:t>co.matrix</a:t>
            </a:r>
            <a:r>
              <a:rPr lang="en-US" sz="1100" dirty="0"/>
              <a:t> &lt;- </a:t>
            </a:r>
            <a:r>
              <a:rPr lang="en-US" sz="1100" dirty="0" err="1"/>
              <a:t>freq.words</a:t>
            </a:r>
            <a:r>
              <a:rPr lang="en-US" sz="1100" dirty="0"/>
              <a:t> %*% t(</a:t>
            </a:r>
            <a:r>
              <a:rPr lang="en-US" sz="1100" dirty="0" err="1"/>
              <a:t>freq.words</a:t>
            </a:r>
            <a:r>
              <a:rPr lang="en-US" sz="1100" dirty="0"/>
              <a:t>)</a:t>
            </a:r>
          </a:p>
          <a:p>
            <a:r>
              <a:rPr lang="en-US" sz="1100" dirty="0" err="1"/>
              <a:t>freq.words</a:t>
            </a:r>
            <a:endParaRPr lang="en-US" sz="1100" dirty="0"/>
          </a:p>
          <a:p>
            <a:r>
              <a:rPr lang="en-US" sz="1100" dirty="0" err="1"/>
              <a:t>qgraph</a:t>
            </a:r>
            <a:r>
              <a:rPr lang="en-US" sz="1100" dirty="0"/>
              <a:t>(</a:t>
            </a:r>
            <a:r>
              <a:rPr lang="en-US" sz="1100" dirty="0" err="1"/>
              <a:t>co.matrix</a:t>
            </a:r>
            <a:r>
              <a:rPr lang="en-US" sz="1100" dirty="0"/>
              <a:t>, </a:t>
            </a:r>
          </a:p>
          <a:p>
            <a:r>
              <a:rPr lang="en-US" sz="1100" dirty="0"/>
              <a:t>       layout = 'spring', </a:t>
            </a:r>
          </a:p>
          <a:p>
            <a:r>
              <a:rPr lang="en-US" sz="1100" dirty="0"/>
              <a:t>       </a:t>
            </a:r>
            <a:r>
              <a:rPr lang="en-US" sz="1100" dirty="0" err="1"/>
              <a:t>diag</a:t>
            </a:r>
            <a:r>
              <a:rPr lang="en-US" sz="1100" dirty="0"/>
              <a:t> = FALSE, </a:t>
            </a:r>
          </a:p>
          <a:p>
            <a:r>
              <a:rPr lang="en-US" sz="1100" dirty="0"/>
              <a:t>       </a:t>
            </a:r>
            <a:r>
              <a:rPr lang="en-US" sz="1100" dirty="0" err="1"/>
              <a:t>vsize</a:t>
            </a:r>
            <a:r>
              <a:rPr lang="en-US" sz="1100" dirty="0"/>
              <a:t> = 7, </a:t>
            </a:r>
          </a:p>
          <a:p>
            <a:r>
              <a:rPr lang="en-US" sz="1100" dirty="0"/>
              <a:t>       </a:t>
            </a:r>
            <a:r>
              <a:rPr lang="en-US" sz="1100" dirty="0" err="1"/>
              <a:t>label.prop</a:t>
            </a:r>
            <a:r>
              <a:rPr lang="en-US" sz="1100" dirty="0"/>
              <a:t> = 0.5, </a:t>
            </a:r>
          </a:p>
          <a:p>
            <a:r>
              <a:rPr lang="en-US" sz="1100" dirty="0"/>
              <a:t>       </a:t>
            </a:r>
            <a:r>
              <a:rPr lang="en-US" sz="1100" dirty="0" err="1"/>
              <a:t>edge.labels</a:t>
            </a:r>
            <a:r>
              <a:rPr lang="en-US" sz="1100" dirty="0"/>
              <a:t> = TRUE, </a:t>
            </a:r>
          </a:p>
          <a:p>
            <a:r>
              <a:rPr lang="en-US" sz="1100" dirty="0"/>
              <a:t>       </a:t>
            </a:r>
            <a:r>
              <a:rPr lang="en-US" sz="1100" dirty="0" err="1"/>
              <a:t>edge.label.cex</a:t>
            </a:r>
            <a:r>
              <a:rPr lang="en-US" sz="1100" dirty="0"/>
              <a:t> = 0.3,</a:t>
            </a:r>
          </a:p>
          <a:p>
            <a:r>
              <a:rPr lang="en-US" sz="1100" dirty="0"/>
              <a:t>       theme = 'Hollywood')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96C3990-1358-E247-A1DC-23F2A1371DF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40833" y="1799425"/>
            <a:ext cx="4448908" cy="3505200"/>
          </a:xfrm>
          <a:prstGeom prst="rect">
            <a:avLst/>
          </a:prstGeom>
        </p:spPr>
      </p:pic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D92B655C-C434-4343-B918-23E6467A7F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0924030"/>
              </p:ext>
            </p:extLst>
          </p:nvPr>
        </p:nvGraphicFramePr>
        <p:xfrm>
          <a:off x="353678" y="5446577"/>
          <a:ext cx="8479860" cy="107466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47986">
                  <a:extLst>
                    <a:ext uri="{9D8B030D-6E8A-4147-A177-3AD203B41FA5}">
                      <a16:colId xmlns:a16="http://schemas.microsoft.com/office/drawing/2014/main" val="178123635"/>
                    </a:ext>
                  </a:extLst>
                </a:gridCol>
                <a:gridCol w="847986">
                  <a:extLst>
                    <a:ext uri="{9D8B030D-6E8A-4147-A177-3AD203B41FA5}">
                      <a16:colId xmlns:a16="http://schemas.microsoft.com/office/drawing/2014/main" val="947627649"/>
                    </a:ext>
                  </a:extLst>
                </a:gridCol>
                <a:gridCol w="847986">
                  <a:extLst>
                    <a:ext uri="{9D8B030D-6E8A-4147-A177-3AD203B41FA5}">
                      <a16:colId xmlns:a16="http://schemas.microsoft.com/office/drawing/2014/main" val="456114535"/>
                    </a:ext>
                  </a:extLst>
                </a:gridCol>
                <a:gridCol w="847986">
                  <a:extLst>
                    <a:ext uri="{9D8B030D-6E8A-4147-A177-3AD203B41FA5}">
                      <a16:colId xmlns:a16="http://schemas.microsoft.com/office/drawing/2014/main" val="2060729009"/>
                    </a:ext>
                  </a:extLst>
                </a:gridCol>
                <a:gridCol w="949050">
                  <a:extLst>
                    <a:ext uri="{9D8B030D-6E8A-4147-A177-3AD203B41FA5}">
                      <a16:colId xmlns:a16="http://schemas.microsoft.com/office/drawing/2014/main" val="678278726"/>
                    </a:ext>
                  </a:extLst>
                </a:gridCol>
                <a:gridCol w="746922">
                  <a:extLst>
                    <a:ext uri="{9D8B030D-6E8A-4147-A177-3AD203B41FA5}">
                      <a16:colId xmlns:a16="http://schemas.microsoft.com/office/drawing/2014/main" val="3140131386"/>
                    </a:ext>
                  </a:extLst>
                </a:gridCol>
                <a:gridCol w="847986">
                  <a:extLst>
                    <a:ext uri="{9D8B030D-6E8A-4147-A177-3AD203B41FA5}">
                      <a16:colId xmlns:a16="http://schemas.microsoft.com/office/drawing/2014/main" val="3203954738"/>
                    </a:ext>
                  </a:extLst>
                </a:gridCol>
                <a:gridCol w="847986">
                  <a:extLst>
                    <a:ext uri="{9D8B030D-6E8A-4147-A177-3AD203B41FA5}">
                      <a16:colId xmlns:a16="http://schemas.microsoft.com/office/drawing/2014/main" val="1673435836"/>
                    </a:ext>
                  </a:extLst>
                </a:gridCol>
                <a:gridCol w="847986">
                  <a:extLst>
                    <a:ext uri="{9D8B030D-6E8A-4147-A177-3AD203B41FA5}">
                      <a16:colId xmlns:a16="http://schemas.microsoft.com/office/drawing/2014/main" val="2042153282"/>
                    </a:ext>
                  </a:extLst>
                </a:gridCol>
                <a:gridCol w="847986">
                  <a:extLst>
                    <a:ext uri="{9D8B030D-6E8A-4147-A177-3AD203B41FA5}">
                      <a16:colId xmlns:a16="http://schemas.microsoft.com/office/drawing/2014/main" val="2758377642"/>
                    </a:ext>
                  </a:extLst>
                </a:gridCol>
              </a:tblGrid>
              <a:tr h="282236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Model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Can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Attention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Clustering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Network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err="1"/>
                        <a:t>Ising</a:t>
                      </a:r>
                      <a:endParaRPr lang="en-US" sz="10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Subspace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Networks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Deep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Parameters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6178695"/>
                  </a:ext>
                </a:extLst>
              </a:tr>
              <a:tr h="264144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146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66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579832"/>
                  </a:ext>
                </a:extLst>
              </a:tr>
              <a:tr h="264144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Also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Recognition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Action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Data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Using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Layer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Functions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neural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Learning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number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0467121"/>
                  </a:ext>
                </a:extLst>
              </a:tr>
              <a:tr h="264144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59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54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07765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10742093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>
            <a:normAutofit/>
          </a:bodyPr>
          <a:lstStyle/>
          <a:p>
            <a:r>
              <a:rPr lang="ko-KR" altLang="en-US" sz="4000" dirty="0"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데이터 시각화</a:t>
            </a:r>
            <a:endParaRPr lang="id-ID" sz="4000" dirty="0">
              <a:latin typeface="12LotteMartDreamBold" panose="02020603020101020101" pitchFamily="18" charset="-127"/>
              <a:ea typeface="12LotteMartDreamBold" panose="02020603020101020101" pitchFamily="18" charset="-127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C25A4-3C61-4B42-BD00-540179DCC986}" type="slidenum">
              <a:rPr lang="id-ID" smtClean="0"/>
              <a:pPr/>
              <a:t>41</a:t>
            </a:fld>
            <a:endParaRPr lang="id-ID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8409E78-1DB1-E34D-AAEC-20D15110C3E9}"/>
              </a:ext>
            </a:extLst>
          </p:cNvPr>
          <p:cNvSpPr txBox="1">
            <a:spLocks/>
          </p:cNvSpPr>
          <p:nvPr/>
        </p:nvSpPr>
        <p:spPr>
          <a:xfrm>
            <a:off x="505879" y="907971"/>
            <a:ext cx="7886700" cy="3556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논문 내용의</a:t>
            </a:r>
            <a:r>
              <a:rPr lang="en-US" altLang="ko-KR" sz="16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. </a:t>
            </a:r>
            <a:r>
              <a:rPr lang="ko-KR" altLang="en-US" sz="16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단어에 대한 관계 그래프</a:t>
            </a:r>
            <a:endParaRPr lang="id-ID" sz="1600" dirty="0">
              <a:latin typeface="12LotteMartDreamLight" panose="02020603020101020101" pitchFamily="18" charset="-127"/>
              <a:ea typeface="12LotteMartDreamLight" panose="02020603020101020101" pitchFamily="18" charset="-127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1E99C35-762B-A541-9DCF-08DAC5FA4303}"/>
              </a:ext>
            </a:extLst>
          </p:cNvPr>
          <p:cNvSpPr/>
          <p:nvPr/>
        </p:nvSpPr>
        <p:spPr>
          <a:xfrm>
            <a:off x="60253" y="1689819"/>
            <a:ext cx="9023493" cy="29700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/>
              <a:t># ICML</a:t>
            </a:r>
          </a:p>
          <a:p>
            <a:r>
              <a:rPr lang="en-US" sz="1100" dirty="0"/>
              <a:t>corpus &lt;- Corpus(</a:t>
            </a:r>
            <a:r>
              <a:rPr lang="en-US" sz="1100" dirty="0" err="1"/>
              <a:t>VectorSource</a:t>
            </a:r>
            <a:r>
              <a:rPr lang="en-US" sz="1100" dirty="0"/>
              <a:t>(</a:t>
            </a:r>
            <a:r>
              <a:rPr lang="en-US" sz="1100" dirty="0" err="1"/>
              <a:t>ICML_Paper_Contents</a:t>
            </a:r>
            <a:r>
              <a:rPr lang="en-US" sz="1100" dirty="0"/>
              <a:t>))</a:t>
            </a:r>
          </a:p>
          <a:p>
            <a:r>
              <a:rPr lang="en-US" sz="1100" dirty="0" err="1"/>
              <a:t>tdm</a:t>
            </a:r>
            <a:r>
              <a:rPr lang="en-US" sz="1100" dirty="0"/>
              <a:t> &lt;- </a:t>
            </a:r>
            <a:r>
              <a:rPr lang="en-US" sz="1100" dirty="0" err="1"/>
              <a:t>TermDocumentMatrix</a:t>
            </a:r>
            <a:r>
              <a:rPr lang="en-US" sz="1100" dirty="0"/>
              <a:t>(corpus)</a:t>
            </a:r>
          </a:p>
          <a:p>
            <a:r>
              <a:rPr lang="en-US" sz="1100" dirty="0" err="1"/>
              <a:t>tdm.matrix</a:t>
            </a:r>
            <a:r>
              <a:rPr lang="en-US" sz="1100" dirty="0"/>
              <a:t> &lt;- </a:t>
            </a:r>
            <a:r>
              <a:rPr lang="en-US" sz="1100" dirty="0" err="1"/>
              <a:t>as.matrix</a:t>
            </a:r>
            <a:r>
              <a:rPr lang="en-US" sz="1100" dirty="0"/>
              <a:t>(</a:t>
            </a:r>
            <a:r>
              <a:rPr lang="en-US" sz="1100" dirty="0" err="1"/>
              <a:t>tdm</a:t>
            </a:r>
            <a:r>
              <a:rPr lang="en-US" sz="1100" dirty="0"/>
              <a:t>)</a:t>
            </a:r>
          </a:p>
          <a:p>
            <a:r>
              <a:rPr lang="en-US" sz="1100" dirty="0" err="1"/>
              <a:t>word.count</a:t>
            </a:r>
            <a:r>
              <a:rPr lang="en-US" sz="1100" dirty="0"/>
              <a:t> &lt;- </a:t>
            </a:r>
            <a:r>
              <a:rPr lang="en-US" sz="1100" dirty="0" err="1"/>
              <a:t>rowSums</a:t>
            </a:r>
            <a:r>
              <a:rPr lang="en-US" sz="1100" dirty="0"/>
              <a:t>(</a:t>
            </a:r>
            <a:r>
              <a:rPr lang="en-US" sz="1100" dirty="0" err="1"/>
              <a:t>tdm.matrix</a:t>
            </a:r>
            <a:r>
              <a:rPr lang="en-US" sz="1100" dirty="0"/>
              <a:t>)</a:t>
            </a:r>
          </a:p>
          <a:p>
            <a:r>
              <a:rPr lang="en-US" sz="1100" dirty="0" err="1"/>
              <a:t>word.order</a:t>
            </a:r>
            <a:r>
              <a:rPr lang="en-US" sz="1100" dirty="0"/>
              <a:t> &lt;- order(</a:t>
            </a:r>
            <a:r>
              <a:rPr lang="en-US" sz="1100" dirty="0" err="1"/>
              <a:t>word.count</a:t>
            </a:r>
            <a:r>
              <a:rPr lang="en-US" sz="1100" dirty="0"/>
              <a:t>, decreasing=TRUE)</a:t>
            </a:r>
          </a:p>
          <a:p>
            <a:r>
              <a:rPr lang="en-US" sz="1100" dirty="0" err="1"/>
              <a:t>freq.words</a:t>
            </a:r>
            <a:r>
              <a:rPr lang="en-US" sz="1100" dirty="0"/>
              <a:t> &lt;- </a:t>
            </a:r>
            <a:r>
              <a:rPr lang="en-US" sz="1100" dirty="0" err="1"/>
              <a:t>tdm.matrix</a:t>
            </a:r>
            <a:r>
              <a:rPr lang="en-US" sz="1100" dirty="0"/>
              <a:t>[</a:t>
            </a:r>
            <a:r>
              <a:rPr lang="en-US" sz="1100" dirty="0" err="1"/>
              <a:t>word.order</a:t>
            </a:r>
            <a:r>
              <a:rPr lang="en-US" sz="1100" dirty="0"/>
              <a:t>[1:20], ]</a:t>
            </a:r>
          </a:p>
          <a:p>
            <a:r>
              <a:rPr lang="en-US" sz="1100" dirty="0" err="1"/>
              <a:t>co.matrix</a:t>
            </a:r>
            <a:r>
              <a:rPr lang="en-US" sz="1100" dirty="0"/>
              <a:t> &lt;- </a:t>
            </a:r>
            <a:r>
              <a:rPr lang="en-US" sz="1100" dirty="0" err="1"/>
              <a:t>freq.words</a:t>
            </a:r>
            <a:r>
              <a:rPr lang="en-US" sz="1100" dirty="0"/>
              <a:t> %*% t(</a:t>
            </a:r>
            <a:r>
              <a:rPr lang="en-US" sz="1100" dirty="0" err="1"/>
              <a:t>freq.words</a:t>
            </a:r>
            <a:r>
              <a:rPr lang="en-US" sz="1100" dirty="0"/>
              <a:t>)</a:t>
            </a:r>
          </a:p>
          <a:p>
            <a:r>
              <a:rPr lang="en-US" sz="1100" dirty="0" err="1"/>
              <a:t>freq.words</a:t>
            </a:r>
            <a:endParaRPr lang="en-US" sz="1100" dirty="0"/>
          </a:p>
          <a:p>
            <a:r>
              <a:rPr lang="en-US" sz="1100" dirty="0" err="1"/>
              <a:t>qgraph</a:t>
            </a:r>
            <a:r>
              <a:rPr lang="en-US" sz="1100" dirty="0"/>
              <a:t>(</a:t>
            </a:r>
            <a:r>
              <a:rPr lang="en-US" sz="1100" dirty="0" err="1"/>
              <a:t>co.matrix</a:t>
            </a:r>
            <a:r>
              <a:rPr lang="en-US" sz="1100" dirty="0"/>
              <a:t>, </a:t>
            </a:r>
          </a:p>
          <a:p>
            <a:r>
              <a:rPr lang="en-US" sz="1100" dirty="0"/>
              <a:t>       layout = 'spring', </a:t>
            </a:r>
          </a:p>
          <a:p>
            <a:r>
              <a:rPr lang="en-US" sz="1100" dirty="0"/>
              <a:t>       </a:t>
            </a:r>
            <a:r>
              <a:rPr lang="en-US" sz="1100" dirty="0" err="1"/>
              <a:t>diag</a:t>
            </a:r>
            <a:r>
              <a:rPr lang="en-US" sz="1100" dirty="0"/>
              <a:t> = FALSE, </a:t>
            </a:r>
          </a:p>
          <a:p>
            <a:r>
              <a:rPr lang="en-US" sz="1100" dirty="0"/>
              <a:t>       </a:t>
            </a:r>
            <a:r>
              <a:rPr lang="en-US" sz="1100" dirty="0" err="1"/>
              <a:t>vsize</a:t>
            </a:r>
            <a:r>
              <a:rPr lang="en-US" sz="1100" dirty="0"/>
              <a:t> = 7, </a:t>
            </a:r>
          </a:p>
          <a:p>
            <a:r>
              <a:rPr lang="en-US" sz="1100" dirty="0"/>
              <a:t>       </a:t>
            </a:r>
            <a:r>
              <a:rPr lang="en-US" sz="1100" dirty="0" err="1"/>
              <a:t>label.prop</a:t>
            </a:r>
            <a:r>
              <a:rPr lang="en-US" sz="1100" dirty="0"/>
              <a:t> = 0.5, </a:t>
            </a:r>
          </a:p>
          <a:p>
            <a:r>
              <a:rPr lang="en-US" sz="1100" dirty="0"/>
              <a:t>       </a:t>
            </a:r>
            <a:r>
              <a:rPr lang="en-US" sz="1100" dirty="0" err="1"/>
              <a:t>edge.labels</a:t>
            </a:r>
            <a:r>
              <a:rPr lang="en-US" sz="1100" dirty="0"/>
              <a:t> = TRUE, </a:t>
            </a:r>
          </a:p>
          <a:p>
            <a:r>
              <a:rPr lang="en-US" sz="1100" dirty="0"/>
              <a:t>       </a:t>
            </a:r>
            <a:r>
              <a:rPr lang="en-US" sz="1100" dirty="0" err="1"/>
              <a:t>edge.label.cex</a:t>
            </a:r>
            <a:r>
              <a:rPr lang="en-US" sz="1100" dirty="0"/>
              <a:t> = 0.3,</a:t>
            </a:r>
          </a:p>
          <a:p>
            <a:r>
              <a:rPr lang="en-US" sz="1100" dirty="0"/>
              <a:t>       theme = '</a:t>
            </a:r>
            <a:r>
              <a:rPr lang="en-US" sz="1100" dirty="0" err="1"/>
              <a:t>gimme</a:t>
            </a:r>
            <a:r>
              <a:rPr lang="en-US" sz="1100" dirty="0"/>
              <a:t>')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431738A-D596-0A47-89C2-1B1BF210750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40833" y="1799425"/>
            <a:ext cx="4448908" cy="3505200"/>
          </a:xfrm>
          <a:prstGeom prst="rect">
            <a:avLst/>
          </a:prstGeom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BB21D206-1D26-0C46-8757-4F7F106926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868363"/>
              </p:ext>
            </p:extLst>
          </p:nvPr>
        </p:nvGraphicFramePr>
        <p:xfrm>
          <a:off x="353678" y="5446577"/>
          <a:ext cx="8479860" cy="107466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47986">
                  <a:extLst>
                    <a:ext uri="{9D8B030D-6E8A-4147-A177-3AD203B41FA5}">
                      <a16:colId xmlns:a16="http://schemas.microsoft.com/office/drawing/2014/main" val="178123635"/>
                    </a:ext>
                  </a:extLst>
                </a:gridCol>
                <a:gridCol w="847986">
                  <a:extLst>
                    <a:ext uri="{9D8B030D-6E8A-4147-A177-3AD203B41FA5}">
                      <a16:colId xmlns:a16="http://schemas.microsoft.com/office/drawing/2014/main" val="947627649"/>
                    </a:ext>
                  </a:extLst>
                </a:gridCol>
                <a:gridCol w="847986">
                  <a:extLst>
                    <a:ext uri="{9D8B030D-6E8A-4147-A177-3AD203B41FA5}">
                      <a16:colId xmlns:a16="http://schemas.microsoft.com/office/drawing/2014/main" val="456114535"/>
                    </a:ext>
                  </a:extLst>
                </a:gridCol>
                <a:gridCol w="847986">
                  <a:extLst>
                    <a:ext uri="{9D8B030D-6E8A-4147-A177-3AD203B41FA5}">
                      <a16:colId xmlns:a16="http://schemas.microsoft.com/office/drawing/2014/main" val="2060729009"/>
                    </a:ext>
                  </a:extLst>
                </a:gridCol>
                <a:gridCol w="949050">
                  <a:extLst>
                    <a:ext uri="{9D8B030D-6E8A-4147-A177-3AD203B41FA5}">
                      <a16:colId xmlns:a16="http://schemas.microsoft.com/office/drawing/2014/main" val="678278726"/>
                    </a:ext>
                  </a:extLst>
                </a:gridCol>
                <a:gridCol w="746922">
                  <a:extLst>
                    <a:ext uri="{9D8B030D-6E8A-4147-A177-3AD203B41FA5}">
                      <a16:colId xmlns:a16="http://schemas.microsoft.com/office/drawing/2014/main" val="3140131386"/>
                    </a:ext>
                  </a:extLst>
                </a:gridCol>
                <a:gridCol w="847986">
                  <a:extLst>
                    <a:ext uri="{9D8B030D-6E8A-4147-A177-3AD203B41FA5}">
                      <a16:colId xmlns:a16="http://schemas.microsoft.com/office/drawing/2014/main" val="3203954738"/>
                    </a:ext>
                  </a:extLst>
                </a:gridCol>
                <a:gridCol w="847986">
                  <a:extLst>
                    <a:ext uri="{9D8B030D-6E8A-4147-A177-3AD203B41FA5}">
                      <a16:colId xmlns:a16="http://schemas.microsoft.com/office/drawing/2014/main" val="1673435836"/>
                    </a:ext>
                  </a:extLst>
                </a:gridCol>
                <a:gridCol w="847986">
                  <a:extLst>
                    <a:ext uri="{9D8B030D-6E8A-4147-A177-3AD203B41FA5}">
                      <a16:colId xmlns:a16="http://schemas.microsoft.com/office/drawing/2014/main" val="2042153282"/>
                    </a:ext>
                  </a:extLst>
                </a:gridCol>
                <a:gridCol w="847986">
                  <a:extLst>
                    <a:ext uri="{9D8B030D-6E8A-4147-A177-3AD203B41FA5}">
                      <a16:colId xmlns:a16="http://schemas.microsoft.com/office/drawing/2014/main" val="2758377642"/>
                    </a:ext>
                  </a:extLst>
                </a:gridCol>
              </a:tblGrid>
              <a:tr h="282236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Algorithm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Learning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Optimization</a:t>
                      </a:r>
                      <a:endParaRPr lang="en-US" sz="10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Distribution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Search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Function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Can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Policy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Regret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Log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6178695"/>
                  </a:ext>
                </a:extLst>
              </a:tr>
              <a:tr h="264144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86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70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579832"/>
                  </a:ext>
                </a:extLst>
              </a:tr>
              <a:tr h="264144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Bayesian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Constraint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Algorithms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Results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Approach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Loss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Samples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Set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O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estimator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0467121"/>
                  </a:ext>
                </a:extLst>
              </a:tr>
              <a:tr h="264144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47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07765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10762562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>
            <a:normAutofit/>
          </a:bodyPr>
          <a:lstStyle/>
          <a:p>
            <a:r>
              <a:rPr lang="ko-KR" altLang="en-US" sz="4000" dirty="0"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데이터 시각화</a:t>
            </a:r>
            <a:endParaRPr lang="id-ID" sz="4000" dirty="0">
              <a:latin typeface="12LotteMartDreamBold" panose="02020603020101020101" pitchFamily="18" charset="-127"/>
              <a:ea typeface="12LotteMartDreamBold" panose="02020603020101020101" pitchFamily="18" charset="-127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C25A4-3C61-4B42-BD00-540179DCC986}" type="slidenum">
              <a:rPr lang="id-ID" smtClean="0"/>
              <a:pPr/>
              <a:t>42</a:t>
            </a:fld>
            <a:endParaRPr lang="id-ID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8409E78-1DB1-E34D-AAEC-20D15110C3E9}"/>
              </a:ext>
            </a:extLst>
          </p:cNvPr>
          <p:cNvSpPr txBox="1">
            <a:spLocks/>
          </p:cNvSpPr>
          <p:nvPr/>
        </p:nvSpPr>
        <p:spPr>
          <a:xfrm>
            <a:off x="505879" y="907971"/>
            <a:ext cx="7886700" cy="3556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논문 내용의</a:t>
            </a:r>
            <a:r>
              <a:rPr lang="en-US" altLang="ko-KR" sz="16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. </a:t>
            </a:r>
            <a:r>
              <a:rPr lang="ko-KR" altLang="en-US" sz="16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단어에 대한 관계 그래프</a:t>
            </a:r>
            <a:endParaRPr lang="id-ID" sz="1600" dirty="0">
              <a:latin typeface="12LotteMartDreamLight" panose="02020603020101020101" pitchFamily="18" charset="-127"/>
              <a:ea typeface="12LotteMartDreamLight" panose="02020603020101020101" pitchFamily="18" charset="-127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1E99C35-762B-A541-9DCF-08DAC5FA4303}"/>
              </a:ext>
            </a:extLst>
          </p:cNvPr>
          <p:cNvSpPr/>
          <p:nvPr/>
        </p:nvSpPr>
        <p:spPr>
          <a:xfrm>
            <a:off x="60253" y="1689819"/>
            <a:ext cx="9023493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/>
              <a:t># ALL </a:t>
            </a:r>
          </a:p>
          <a:p>
            <a:r>
              <a:rPr lang="en-US" sz="1100" dirty="0"/>
              <a:t>Contents &lt;- paste(</a:t>
            </a:r>
            <a:r>
              <a:rPr lang="en-US" sz="1100" dirty="0" err="1"/>
              <a:t>CVPR_Paper_Contents</a:t>
            </a:r>
            <a:r>
              <a:rPr lang="en-US" sz="1100" dirty="0"/>
              <a:t>, </a:t>
            </a:r>
            <a:r>
              <a:rPr lang="en-US" sz="1100" dirty="0" err="1"/>
              <a:t>NIPS_Paper_Contents</a:t>
            </a:r>
            <a:r>
              <a:rPr lang="en-US" sz="1100" dirty="0"/>
              <a:t>, </a:t>
            </a:r>
            <a:r>
              <a:rPr lang="en-US" sz="1100" dirty="0" err="1"/>
              <a:t>ICML_Paper_Contents</a:t>
            </a:r>
            <a:r>
              <a:rPr lang="en-US" sz="1100" dirty="0"/>
              <a:t>)</a:t>
            </a:r>
          </a:p>
          <a:p>
            <a:r>
              <a:rPr lang="en-US" sz="1100" dirty="0"/>
              <a:t>corpus &lt;- Corpus(</a:t>
            </a:r>
            <a:r>
              <a:rPr lang="en-US" sz="1100" dirty="0" err="1"/>
              <a:t>VectorSource</a:t>
            </a:r>
            <a:r>
              <a:rPr lang="en-US" sz="1100" dirty="0"/>
              <a:t>(Contents))</a:t>
            </a:r>
          </a:p>
          <a:p>
            <a:r>
              <a:rPr lang="en-US" sz="1100" dirty="0" err="1"/>
              <a:t>tdm</a:t>
            </a:r>
            <a:r>
              <a:rPr lang="en-US" sz="1100" dirty="0"/>
              <a:t> &lt;- </a:t>
            </a:r>
            <a:r>
              <a:rPr lang="en-US" sz="1100" dirty="0" err="1"/>
              <a:t>TermDocumentMatrix</a:t>
            </a:r>
            <a:r>
              <a:rPr lang="en-US" sz="1100" dirty="0"/>
              <a:t>(corpus)</a:t>
            </a:r>
          </a:p>
          <a:p>
            <a:r>
              <a:rPr lang="en-US" sz="1100" dirty="0" err="1"/>
              <a:t>tdm.matrix</a:t>
            </a:r>
            <a:r>
              <a:rPr lang="en-US" sz="1100" dirty="0"/>
              <a:t> &lt;- </a:t>
            </a:r>
            <a:r>
              <a:rPr lang="en-US" sz="1100" dirty="0" err="1"/>
              <a:t>as.matrix</a:t>
            </a:r>
            <a:r>
              <a:rPr lang="en-US" sz="1100" dirty="0"/>
              <a:t>(</a:t>
            </a:r>
            <a:r>
              <a:rPr lang="en-US" sz="1100" dirty="0" err="1"/>
              <a:t>tdm</a:t>
            </a:r>
            <a:r>
              <a:rPr lang="en-US" sz="1100" dirty="0"/>
              <a:t>)</a:t>
            </a:r>
          </a:p>
          <a:p>
            <a:r>
              <a:rPr lang="en-US" sz="1100" dirty="0" err="1"/>
              <a:t>word.count</a:t>
            </a:r>
            <a:r>
              <a:rPr lang="en-US" sz="1100" dirty="0"/>
              <a:t> &lt;- </a:t>
            </a:r>
            <a:r>
              <a:rPr lang="en-US" sz="1100" dirty="0" err="1"/>
              <a:t>rowSums</a:t>
            </a:r>
            <a:r>
              <a:rPr lang="en-US" sz="1100" dirty="0"/>
              <a:t>(</a:t>
            </a:r>
            <a:r>
              <a:rPr lang="en-US" sz="1100" dirty="0" err="1"/>
              <a:t>tdm.matrix</a:t>
            </a:r>
            <a:r>
              <a:rPr lang="en-US" sz="1100" dirty="0"/>
              <a:t>)</a:t>
            </a:r>
          </a:p>
          <a:p>
            <a:r>
              <a:rPr lang="en-US" sz="1100" dirty="0" err="1"/>
              <a:t>word.order</a:t>
            </a:r>
            <a:r>
              <a:rPr lang="en-US" sz="1100" dirty="0"/>
              <a:t> &lt;- order(</a:t>
            </a:r>
            <a:r>
              <a:rPr lang="en-US" sz="1100" dirty="0" err="1"/>
              <a:t>word.count</a:t>
            </a:r>
            <a:r>
              <a:rPr lang="en-US" sz="1100" dirty="0"/>
              <a:t>, decreasing=TRUE)</a:t>
            </a:r>
          </a:p>
          <a:p>
            <a:r>
              <a:rPr lang="en-US" sz="1100" dirty="0" err="1"/>
              <a:t>freq.words</a:t>
            </a:r>
            <a:r>
              <a:rPr lang="en-US" sz="1100" dirty="0"/>
              <a:t> &lt;- </a:t>
            </a:r>
            <a:r>
              <a:rPr lang="en-US" sz="1100" dirty="0" err="1"/>
              <a:t>tdm.matrix</a:t>
            </a:r>
            <a:r>
              <a:rPr lang="en-US" sz="1100" dirty="0"/>
              <a:t>[</a:t>
            </a:r>
            <a:r>
              <a:rPr lang="en-US" sz="1100" dirty="0" err="1"/>
              <a:t>word.order</a:t>
            </a:r>
            <a:r>
              <a:rPr lang="en-US" sz="1100" dirty="0"/>
              <a:t>[1:20], ]</a:t>
            </a:r>
          </a:p>
          <a:p>
            <a:r>
              <a:rPr lang="en-US" sz="1100" dirty="0" err="1"/>
              <a:t>co.matrix</a:t>
            </a:r>
            <a:r>
              <a:rPr lang="en-US" sz="1100" dirty="0"/>
              <a:t> &lt;- </a:t>
            </a:r>
            <a:r>
              <a:rPr lang="en-US" sz="1100" dirty="0" err="1"/>
              <a:t>freq.words</a:t>
            </a:r>
            <a:r>
              <a:rPr lang="en-US" sz="1100" dirty="0"/>
              <a:t> %*% t(</a:t>
            </a:r>
            <a:r>
              <a:rPr lang="en-US" sz="1100" dirty="0" err="1"/>
              <a:t>freq.words</a:t>
            </a:r>
            <a:r>
              <a:rPr lang="en-US" sz="1100" dirty="0"/>
              <a:t>)</a:t>
            </a:r>
          </a:p>
          <a:p>
            <a:r>
              <a:rPr lang="en-US" sz="1100" dirty="0" err="1"/>
              <a:t>freq.words</a:t>
            </a:r>
            <a:endParaRPr lang="en-US" sz="1100" dirty="0"/>
          </a:p>
          <a:p>
            <a:r>
              <a:rPr lang="en-US" sz="1100" dirty="0" err="1"/>
              <a:t>qgraph</a:t>
            </a:r>
            <a:r>
              <a:rPr lang="en-US" sz="1100" dirty="0"/>
              <a:t>(</a:t>
            </a:r>
            <a:r>
              <a:rPr lang="en-US" sz="1100" dirty="0" err="1"/>
              <a:t>co.matrix</a:t>
            </a:r>
            <a:r>
              <a:rPr lang="en-US" sz="1100" dirty="0"/>
              <a:t>, </a:t>
            </a:r>
          </a:p>
          <a:p>
            <a:r>
              <a:rPr lang="en-US" sz="1100" dirty="0"/>
              <a:t>       layout = 'spring', </a:t>
            </a:r>
          </a:p>
          <a:p>
            <a:r>
              <a:rPr lang="en-US" sz="1100" dirty="0"/>
              <a:t>       </a:t>
            </a:r>
            <a:r>
              <a:rPr lang="en-US" sz="1100" dirty="0" err="1"/>
              <a:t>diag</a:t>
            </a:r>
            <a:r>
              <a:rPr lang="en-US" sz="1100" dirty="0"/>
              <a:t> = FALSE, </a:t>
            </a:r>
          </a:p>
          <a:p>
            <a:r>
              <a:rPr lang="en-US" sz="1100" dirty="0"/>
              <a:t>       </a:t>
            </a:r>
            <a:r>
              <a:rPr lang="en-US" sz="1100" dirty="0" err="1"/>
              <a:t>vsize</a:t>
            </a:r>
            <a:r>
              <a:rPr lang="en-US" sz="1100" dirty="0"/>
              <a:t> = 7, </a:t>
            </a:r>
          </a:p>
          <a:p>
            <a:r>
              <a:rPr lang="en-US" sz="1100" dirty="0"/>
              <a:t>       </a:t>
            </a:r>
            <a:r>
              <a:rPr lang="en-US" sz="1100" dirty="0" err="1"/>
              <a:t>label.prop</a:t>
            </a:r>
            <a:r>
              <a:rPr lang="en-US" sz="1100" dirty="0"/>
              <a:t> = 0.5, </a:t>
            </a:r>
          </a:p>
          <a:p>
            <a:r>
              <a:rPr lang="en-US" sz="1100" dirty="0"/>
              <a:t>       </a:t>
            </a:r>
            <a:r>
              <a:rPr lang="en-US" sz="1100" dirty="0" err="1"/>
              <a:t>edge.labels</a:t>
            </a:r>
            <a:r>
              <a:rPr lang="en-US" sz="1100" dirty="0"/>
              <a:t> = TRUE, </a:t>
            </a:r>
          </a:p>
          <a:p>
            <a:r>
              <a:rPr lang="en-US" sz="1100" dirty="0"/>
              <a:t>       </a:t>
            </a:r>
            <a:r>
              <a:rPr lang="en-US" sz="1100" dirty="0" err="1"/>
              <a:t>edge.label.cex</a:t>
            </a:r>
            <a:r>
              <a:rPr lang="en-US" sz="1100" dirty="0"/>
              <a:t> = 0.3,</a:t>
            </a:r>
          </a:p>
          <a:p>
            <a:r>
              <a:rPr lang="en-US" sz="1100" dirty="0"/>
              <a:t>       theme = '</a:t>
            </a:r>
            <a:r>
              <a:rPr lang="en-US" sz="1100" dirty="0" err="1"/>
              <a:t>TeamFortress</a:t>
            </a:r>
            <a:r>
              <a:rPr lang="en-US" sz="1100" dirty="0"/>
              <a:t>')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121E7897-D405-C04D-9F40-A2760FC14C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5161090"/>
              </p:ext>
            </p:extLst>
          </p:nvPr>
        </p:nvGraphicFramePr>
        <p:xfrm>
          <a:off x="353678" y="5446577"/>
          <a:ext cx="8479860" cy="107466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47986">
                  <a:extLst>
                    <a:ext uri="{9D8B030D-6E8A-4147-A177-3AD203B41FA5}">
                      <a16:colId xmlns:a16="http://schemas.microsoft.com/office/drawing/2014/main" val="178123635"/>
                    </a:ext>
                  </a:extLst>
                </a:gridCol>
                <a:gridCol w="847986">
                  <a:extLst>
                    <a:ext uri="{9D8B030D-6E8A-4147-A177-3AD203B41FA5}">
                      <a16:colId xmlns:a16="http://schemas.microsoft.com/office/drawing/2014/main" val="947627649"/>
                    </a:ext>
                  </a:extLst>
                </a:gridCol>
                <a:gridCol w="847986">
                  <a:extLst>
                    <a:ext uri="{9D8B030D-6E8A-4147-A177-3AD203B41FA5}">
                      <a16:colId xmlns:a16="http://schemas.microsoft.com/office/drawing/2014/main" val="456114535"/>
                    </a:ext>
                  </a:extLst>
                </a:gridCol>
                <a:gridCol w="847986">
                  <a:extLst>
                    <a:ext uri="{9D8B030D-6E8A-4147-A177-3AD203B41FA5}">
                      <a16:colId xmlns:a16="http://schemas.microsoft.com/office/drawing/2014/main" val="2060729009"/>
                    </a:ext>
                  </a:extLst>
                </a:gridCol>
                <a:gridCol w="949050">
                  <a:extLst>
                    <a:ext uri="{9D8B030D-6E8A-4147-A177-3AD203B41FA5}">
                      <a16:colId xmlns:a16="http://schemas.microsoft.com/office/drawing/2014/main" val="678278726"/>
                    </a:ext>
                  </a:extLst>
                </a:gridCol>
                <a:gridCol w="746922">
                  <a:extLst>
                    <a:ext uri="{9D8B030D-6E8A-4147-A177-3AD203B41FA5}">
                      <a16:colId xmlns:a16="http://schemas.microsoft.com/office/drawing/2014/main" val="3140131386"/>
                    </a:ext>
                  </a:extLst>
                </a:gridCol>
                <a:gridCol w="847986">
                  <a:extLst>
                    <a:ext uri="{9D8B030D-6E8A-4147-A177-3AD203B41FA5}">
                      <a16:colId xmlns:a16="http://schemas.microsoft.com/office/drawing/2014/main" val="3203954738"/>
                    </a:ext>
                  </a:extLst>
                </a:gridCol>
                <a:gridCol w="847986">
                  <a:extLst>
                    <a:ext uri="{9D8B030D-6E8A-4147-A177-3AD203B41FA5}">
                      <a16:colId xmlns:a16="http://schemas.microsoft.com/office/drawing/2014/main" val="1673435836"/>
                    </a:ext>
                  </a:extLst>
                </a:gridCol>
                <a:gridCol w="847986">
                  <a:extLst>
                    <a:ext uri="{9D8B030D-6E8A-4147-A177-3AD203B41FA5}">
                      <a16:colId xmlns:a16="http://schemas.microsoft.com/office/drawing/2014/main" val="2042153282"/>
                    </a:ext>
                  </a:extLst>
                </a:gridCol>
                <a:gridCol w="847986">
                  <a:extLst>
                    <a:ext uri="{9D8B030D-6E8A-4147-A177-3AD203B41FA5}">
                      <a16:colId xmlns:a16="http://schemas.microsoft.com/office/drawing/2014/main" val="2758377642"/>
                    </a:ext>
                  </a:extLst>
                </a:gridCol>
              </a:tblGrid>
              <a:tr h="282236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Can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Model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Learning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Image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Network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Using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Algorithm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Set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Method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Optimization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6178695"/>
                  </a:ext>
                </a:extLst>
              </a:tr>
              <a:tr h="264144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294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244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237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186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148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579832"/>
                  </a:ext>
                </a:extLst>
              </a:tr>
              <a:tr h="264144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Number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Neural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Also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Function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Methods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Results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Information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Deep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Layer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Networks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0467121"/>
                  </a:ext>
                </a:extLst>
              </a:tr>
              <a:tr h="264144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147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146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139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139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0776567"/>
                  </a:ext>
                </a:extLst>
              </a:tr>
            </a:tbl>
          </a:graphicData>
        </a:graphic>
      </p:graphicFrame>
      <p:pic>
        <p:nvPicPr>
          <p:cNvPr id="12" name="Picture 11">
            <a:extLst>
              <a:ext uri="{FF2B5EF4-FFF2-40B4-BE49-F238E27FC236}">
                <a16:creationId xmlns:a16="http://schemas.microsoft.com/office/drawing/2014/main" id="{FF58F23A-0147-2B41-A9FC-925FA9AFBF1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40831" y="1799425"/>
            <a:ext cx="4448909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343788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grpSp>
        <p:nvGrpSpPr>
          <p:cNvPr id="4" name="Group 3"/>
          <p:cNvGrpSpPr/>
          <p:nvPr/>
        </p:nvGrpSpPr>
        <p:grpSpPr>
          <a:xfrm>
            <a:off x="7696200" y="-5080"/>
            <a:ext cx="1447800" cy="2248478"/>
            <a:chOff x="7696200" y="0"/>
            <a:chExt cx="1447800" cy="2248478"/>
          </a:xfrm>
        </p:grpSpPr>
        <p:grpSp>
          <p:nvGrpSpPr>
            <p:cNvPr id="46" name="Group 45"/>
            <p:cNvGrpSpPr/>
            <p:nvPr/>
          </p:nvGrpSpPr>
          <p:grpSpPr>
            <a:xfrm>
              <a:off x="7937500" y="0"/>
              <a:ext cx="1206500" cy="1406121"/>
              <a:chOff x="7937500" y="0"/>
              <a:chExt cx="1206500" cy="1406121"/>
            </a:xfrm>
            <a:solidFill>
              <a:schemeClr val="accent3">
                <a:alpha val="75000"/>
              </a:schemeClr>
            </a:solidFill>
          </p:grpSpPr>
          <p:sp>
            <p:nvSpPr>
              <p:cNvPr id="6" name="Freeform 8"/>
              <p:cNvSpPr>
                <a:spLocks/>
              </p:cNvSpPr>
              <p:nvPr/>
            </p:nvSpPr>
            <p:spPr bwMode="auto">
              <a:xfrm>
                <a:off x="7937500" y="142587"/>
                <a:ext cx="241300" cy="280785"/>
              </a:xfrm>
              <a:custGeom>
                <a:avLst/>
                <a:gdLst>
                  <a:gd name="T0" fmla="*/ 110 w 110"/>
                  <a:gd name="T1" fmla="*/ 128 h 128"/>
                  <a:gd name="T2" fmla="*/ 0 w 110"/>
                  <a:gd name="T3" fmla="*/ 63 h 128"/>
                  <a:gd name="T4" fmla="*/ 110 w 110"/>
                  <a:gd name="T5" fmla="*/ 0 h 128"/>
                  <a:gd name="T6" fmla="*/ 110 w 110"/>
                  <a:gd name="T7" fmla="*/ 12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110" y="128"/>
                    </a:moveTo>
                    <a:lnTo>
                      <a:pt x="0" y="63"/>
                    </a:lnTo>
                    <a:lnTo>
                      <a:pt x="110" y="0"/>
                    </a:lnTo>
                    <a:lnTo>
                      <a:pt x="110" y="1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0" name="Freeform 19"/>
              <p:cNvSpPr>
                <a:spLocks/>
              </p:cNvSpPr>
              <p:nvPr/>
            </p:nvSpPr>
            <p:spPr bwMode="auto">
              <a:xfrm>
                <a:off x="8420100" y="704158"/>
                <a:ext cx="241300" cy="280785"/>
              </a:xfrm>
              <a:custGeom>
                <a:avLst/>
                <a:gdLst>
                  <a:gd name="T0" fmla="*/ 110 w 110"/>
                  <a:gd name="T1" fmla="*/ 128 h 128"/>
                  <a:gd name="T2" fmla="*/ 0 w 110"/>
                  <a:gd name="T3" fmla="*/ 64 h 128"/>
                  <a:gd name="T4" fmla="*/ 110 w 110"/>
                  <a:gd name="T5" fmla="*/ 0 h 128"/>
                  <a:gd name="T6" fmla="*/ 110 w 110"/>
                  <a:gd name="T7" fmla="*/ 12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110" y="128"/>
                    </a:moveTo>
                    <a:lnTo>
                      <a:pt x="0" y="64"/>
                    </a:lnTo>
                    <a:lnTo>
                      <a:pt x="110" y="0"/>
                    </a:lnTo>
                    <a:lnTo>
                      <a:pt x="110" y="1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1" name="Freeform 20"/>
              <p:cNvSpPr>
                <a:spLocks/>
              </p:cNvSpPr>
              <p:nvPr/>
            </p:nvSpPr>
            <p:spPr bwMode="auto">
              <a:xfrm>
                <a:off x="8420100" y="142587"/>
                <a:ext cx="241300" cy="280785"/>
              </a:xfrm>
              <a:custGeom>
                <a:avLst/>
                <a:gdLst>
                  <a:gd name="T0" fmla="*/ 110 w 110"/>
                  <a:gd name="T1" fmla="*/ 128 h 128"/>
                  <a:gd name="T2" fmla="*/ 0 w 110"/>
                  <a:gd name="T3" fmla="*/ 63 h 128"/>
                  <a:gd name="T4" fmla="*/ 110 w 110"/>
                  <a:gd name="T5" fmla="*/ 0 h 128"/>
                  <a:gd name="T6" fmla="*/ 110 w 110"/>
                  <a:gd name="T7" fmla="*/ 12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110" y="128"/>
                    </a:moveTo>
                    <a:lnTo>
                      <a:pt x="0" y="63"/>
                    </a:lnTo>
                    <a:lnTo>
                      <a:pt x="110" y="0"/>
                    </a:lnTo>
                    <a:lnTo>
                      <a:pt x="110" y="1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1" name="Freeform 23"/>
              <p:cNvSpPr>
                <a:spLocks/>
              </p:cNvSpPr>
              <p:nvPr/>
            </p:nvSpPr>
            <p:spPr bwMode="auto">
              <a:xfrm>
                <a:off x="8661400" y="1125336"/>
                <a:ext cx="241300" cy="280785"/>
              </a:xfrm>
              <a:custGeom>
                <a:avLst/>
                <a:gdLst>
                  <a:gd name="T0" fmla="*/ 110 w 110"/>
                  <a:gd name="T1" fmla="*/ 128 h 128"/>
                  <a:gd name="T2" fmla="*/ 0 w 110"/>
                  <a:gd name="T3" fmla="*/ 64 h 128"/>
                  <a:gd name="T4" fmla="*/ 110 w 110"/>
                  <a:gd name="T5" fmla="*/ 0 h 128"/>
                  <a:gd name="T6" fmla="*/ 110 w 110"/>
                  <a:gd name="T7" fmla="*/ 12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110" y="128"/>
                    </a:moveTo>
                    <a:lnTo>
                      <a:pt x="0" y="64"/>
                    </a:lnTo>
                    <a:lnTo>
                      <a:pt x="110" y="0"/>
                    </a:lnTo>
                    <a:lnTo>
                      <a:pt x="110" y="1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2" name="Freeform 30"/>
              <p:cNvSpPr>
                <a:spLocks/>
              </p:cNvSpPr>
              <p:nvPr/>
            </p:nvSpPr>
            <p:spPr bwMode="auto">
              <a:xfrm>
                <a:off x="8661400" y="563765"/>
                <a:ext cx="241300" cy="280785"/>
              </a:xfrm>
              <a:custGeom>
                <a:avLst/>
                <a:gdLst>
                  <a:gd name="T0" fmla="*/ 110 w 110"/>
                  <a:gd name="T1" fmla="*/ 128 h 128"/>
                  <a:gd name="T2" fmla="*/ 0 w 110"/>
                  <a:gd name="T3" fmla="*/ 64 h 128"/>
                  <a:gd name="T4" fmla="*/ 110 w 110"/>
                  <a:gd name="T5" fmla="*/ 0 h 128"/>
                  <a:gd name="T6" fmla="*/ 110 w 110"/>
                  <a:gd name="T7" fmla="*/ 12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110" y="128"/>
                    </a:moveTo>
                    <a:lnTo>
                      <a:pt x="0" y="64"/>
                    </a:lnTo>
                    <a:lnTo>
                      <a:pt x="110" y="0"/>
                    </a:lnTo>
                    <a:lnTo>
                      <a:pt x="110" y="1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3" name="Freeform 31"/>
              <p:cNvSpPr>
                <a:spLocks/>
              </p:cNvSpPr>
              <p:nvPr/>
            </p:nvSpPr>
            <p:spPr bwMode="auto">
              <a:xfrm>
                <a:off x="8661400" y="280785"/>
                <a:ext cx="241300" cy="282980"/>
              </a:xfrm>
              <a:custGeom>
                <a:avLst/>
                <a:gdLst>
                  <a:gd name="T0" fmla="*/ 110 w 110"/>
                  <a:gd name="T1" fmla="*/ 129 h 129"/>
                  <a:gd name="T2" fmla="*/ 0 w 110"/>
                  <a:gd name="T3" fmla="*/ 65 h 129"/>
                  <a:gd name="T4" fmla="*/ 110 w 110"/>
                  <a:gd name="T5" fmla="*/ 0 h 129"/>
                  <a:gd name="T6" fmla="*/ 110 w 110"/>
                  <a:gd name="T7" fmla="*/ 129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9">
                    <a:moveTo>
                      <a:pt x="110" y="129"/>
                    </a:moveTo>
                    <a:lnTo>
                      <a:pt x="0" y="65"/>
                    </a:lnTo>
                    <a:lnTo>
                      <a:pt x="110" y="0"/>
                    </a:lnTo>
                    <a:lnTo>
                      <a:pt x="110" y="12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4" name="Freeform 34"/>
              <p:cNvSpPr>
                <a:spLocks/>
              </p:cNvSpPr>
              <p:nvPr/>
            </p:nvSpPr>
            <p:spPr bwMode="auto">
              <a:xfrm>
                <a:off x="8902700" y="844551"/>
                <a:ext cx="241300" cy="280785"/>
              </a:xfrm>
              <a:custGeom>
                <a:avLst/>
                <a:gdLst>
                  <a:gd name="T0" fmla="*/ 0 w 110"/>
                  <a:gd name="T1" fmla="*/ 0 h 128"/>
                  <a:gd name="T2" fmla="*/ 110 w 110"/>
                  <a:gd name="T3" fmla="*/ 64 h 128"/>
                  <a:gd name="T4" fmla="*/ 0 w 110"/>
                  <a:gd name="T5" fmla="*/ 128 h 128"/>
                  <a:gd name="T6" fmla="*/ 0 w 110"/>
                  <a:gd name="T7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0" y="0"/>
                    </a:moveTo>
                    <a:lnTo>
                      <a:pt x="110" y="64"/>
                    </a:lnTo>
                    <a:lnTo>
                      <a:pt x="0" y="12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5" name="Freeform 39"/>
              <p:cNvSpPr>
                <a:spLocks/>
              </p:cNvSpPr>
              <p:nvPr/>
            </p:nvSpPr>
            <p:spPr bwMode="auto">
              <a:xfrm>
                <a:off x="8902700" y="423373"/>
                <a:ext cx="241300" cy="280785"/>
              </a:xfrm>
              <a:custGeom>
                <a:avLst/>
                <a:gdLst>
                  <a:gd name="T0" fmla="*/ 110 w 110"/>
                  <a:gd name="T1" fmla="*/ 128 h 128"/>
                  <a:gd name="T2" fmla="*/ 0 w 110"/>
                  <a:gd name="T3" fmla="*/ 63 h 128"/>
                  <a:gd name="T4" fmla="*/ 110 w 110"/>
                  <a:gd name="T5" fmla="*/ 0 h 128"/>
                  <a:gd name="T6" fmla="*/ 110 w 110"/>
                  <a:gd name="T7" fmla="*/ 12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110" y="128"/>
                    </a:moveTo>
                    <a:lnTo>
                      <a:pt x="0" y="63"/>
                    </a:lnTo>
                    <a:lnTo>
                      <a:pt x="110" y="0"/>
                    </a:lnTo>
                    <a:lnTo>
                      <a:pt x="110" y="1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9" name="Freeform 12"/>
              <p:cNvSpPr>
                <a:spLocks/>
              </p:cNvSpPr>
              <p:nvPr/>
            </p:nvSpPr>
            <p:spPr bwMode="auto">
              <a:xfrm>
                <a:off x="8178800" y="423373"/>
                <a:ext cx="241300" cy="280785"/>
              </a:xfrm>
              <a:custGeom>
                <a:avLst/>
                <a:gdLst>
                  <a:gd name="T0" fmla="*/ 0 w 110"/>
                  <a:gd name="T1" fmla="*/ 0 h 128"/>
                  <a:gd name="T2" fmla="*/ 110 w 110"/>
                  <a:gd name="T3" fmla="*/ 64 h 128"/>
                  <a:gd name="T4" fmla="*/ 0 w 110"/>
                  <a:gd name="T5" fmla="*/ 128 h 128"/>
                  <a:gd name="T6" fmla="*/ 0 w 110"/>
                  <a:gd name="T7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0" y="0"/>
                    </a:moveTo>
                    <a:lnTo>
                      <a:pt x="110" y="64"/>
                    </a:lnTo>
                    <a:lnTo>
                      <a:pt x="0" y="12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40" name="Freeform 44"/>
              <p:cNvSpPr>
                <a:spLocks/>
              </p:cNvSpPr>
              <p:nvPr/>
            </p:nvSpPr>
            <p:spPr bwMode="auto">
              <a:xfrm>
                <a:off x="8902700" y="0"/>
                <a:ext cx="241300" cy="282980"/>
              </a:xfrm>
              <a:custGeom>
                <a:avLst/>
                <a:gdLst>
                  <a:gd name="T0" fmla="*/ 0 w 110"/>
                  <a:gd name="T1" fmla="*/ 0 h 129"/>
                  <a:gd name="T2" fmla="*/ 110 w 110"/>
                  <a:gd name="T3" fmla="*/ 65 h 129"/>
                  <a:gd name="T4" fmla="*/ 0 w 110"/>
                  <a:gd name="T5" fmla="*/ 129 h 129"/>
                  <a:gd name="T6" fmla="*/ 0 w 110"/>
                  <a:gd name="T7" fmla="*/ 0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9">
                    <a:moveTo>
                      <a:pt x="0" y="0"/>
                    </a:moveTo>
                    <a:lnTo>
                      <a:pt x="110" y="65"/>
                    </a:lnTo>
                    <a:lnTo>
                      <a:pt x="0" y="129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grpSp>
          <p:nvGrpSpPr>
            <p:cNvPr id="44" name="Group 43"/>
            <p:cNvGrpSpPr/>
            <p:nvPr/>
          </p:nvGrpSpPr>
          <p:grpSpPr>
            <a:xfrm>
              <a:off x="7696200" y="0"/>
              <a:ext cx="1447800" cy="2248478"/>
              <a:chOff x="7696200" y="0"/>
              <a:chExt cx="1447800" cy="2248478"/>
            </a:xfrm>
            <a:solidFill>
              <a:schemeClr val="accent1">
                <a:alpha val="75000"/>
              </a:schemeClr>
            </a:solidFill>
          </p:grpSpPr>
          <p:sp>
            <p:nvSpPr>
              <p:cNvPr id="8" name="Freeform 14"/>
              <p:cNvSpPr>
                <a:spLocks/>
              </p:cNvSpPr>
              <p:nvPr/>
            </p:nvSpPr>
            <p:spPr bwMode="auto">
              <a:xfrm>
                <a:off x="8178800" y="280785"/>
                <a:ext cx="241300" cy="282980"/>
              </a:xfrm>
              <a:custGeom>
                <a:avLst/>
                <a:gdLst>
                  <a:gd name="T0" fmla="*/ 110 w 110"/>
                  <a:gd name="T1" fmla="*/ 129 h 129"/>
                  <a:gd name="T2" fmla="*/ 0 w 110"/>
                  <a:gd name="T3" fmla="*/ 65 h 129"/>
                  <a:gd name="T4" fmla="*/ 110 w 110"/>
                  <a:gd name="T5" fmla="*/ 0 h 129"/>
                  <a:gd name="T6" fmla="*/ 110 w 110"/>
                  <a:gd name="T7" fmla="*/ 129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9">
                    <a:moveTo>
                      <a:pt x="110" y="129"/>
                    </a:moveTo>
                    <a:lnTo>
                      <a:pt x="0" y="65"/>
                    </a:lnTo>
                    <a:lnTo>
                      <a:pt x="110" y="0"/>
                    </a:lnTo>
                    <a:lnTo>
                      <a:pt x="110" y="12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9" name="Freeform 17"/>
              <p:cNvSpPr>
                <a:spLocks/>
              </p:cNvSpPr>
              <p:nvPr/>
            </p:nvSpPr>
            <p:spPr bwMode="auto">
              <a:xfrm>
                <a:off x="8420100" y="984943"/>
                <a:ext cx="241300" cy="280785"/>
              </a:xfrm>
              <a:custGeom>
                <a:avLst/>
                <a:gdLst>
                  <a:gd name="T0" fmla="*/ 110 w 110"/>
                  <a:gd name="T1" fmla="*/ 128 h 128"/>
                  <a:gd name="T2" fmla="*/ 0 w 110"/>
                  <a:gd name="T3" fmla="*/ 64 h 128"/>
                  <a:gd name="T4" fmla="*/ 110 w 110"/>
                  <a:gd name="T5" fmla="*/ 0 h 128"/>
                  <a:gd name="T6" fmla="*/ 110 w 110"/>
                  <a:gd name="T7" fmla="*/ 12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110" y="128"/>
                    </a:moveTo>
                    <a:lnTo>
                      <a:pt x="0" y="64"/>
                    </a:lnTo>
                    <a:lnTo>
                      <a:pt x="110" y="0"/>
                    </a:lnTo>
                    <a:lnTo>
                      <a:pt x="110" y="1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2" name="Freeform 29"/>
              <p:cNvSpPr>
                <a:spLocks/>
              </p:cNvSpPr>
              <p:nvPr/>
            </p:nvSpPr>
            <p:spPr bwMode="auto">
              <a:xfrm>
                <a:off x="8661400" y="844551"/>
                <a:ext cx="241300" cy="280785"/>
              </a:xfrm>
              <a:custGeom>
                <a:avLst/>
                <a:gdLst>
                  <a:gd name="T0" fmla="*/ 110 w 110"/>
                  <a:gd name="T1" fmla="*/ 128 h 128"/>
                  <a:gd name="T2" fmla="*/ 0 w 110"/>
                  <a:gd name="T3" fmla="*/ 64 h 128"/>
                  <a:gd name="T4" fmla="*/ 110 w 110"/>
                  <a:gd name="T5" fmla="*/ 0 h 128"/>
                  <a:gd name="T6" fmla="*/ 110 w 110"/>
                  <a:gd name="T7" fmla="*/ 12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110" y="128"/>
                    </a:moveTo>
                    <a:lnTo>
                      <a:pt x="0" y="64"/>
                    </a:lnTo>
                    <a:lnTo>
                      <a:pt x="110" y="0"/>
                    </a:lnTo>
                    <a:lnTo>
                      <a:pt x="110" y="1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5" name="Freeform 38"/>
              <p:cNvSpPr>
                <a:spLocks/>
              </p:cNvSpPr>
              <p:nvPr/>
            </p:nvSpPr>
            <p:spPr bwMode="auto">
              <a:xfrm>
                <a:off x="8902700" y="704158"/>
                <a:ext cx="241300" cy="280785"/>
              </a:xfrm>
              <a:custGeom>
                <a:avLst/>
                <a:gdLst>
                  <a:gd name="T0" fmla="*/ 110 w 110"/>
                  <a:gd name="T1" fmla="*/ 128 h 128"/>
                  <a:gd name="T2" fmla="*/ 0 w 110"/>
                  <a:gd name="T3" fmla="*/ 64 h 128"/>
                  <a:gd name="T4" fmla="*/ 110 w 110"/>
                  <a:gd name="T5" fmla="*/ 0 h 128"/>
                  <a:gd name="T6" fmla="*/ 110 w 110"/>
                  <a:gd name="T7" fmla="*/ 12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110" y="128"/>
                    </a:moveTo>
                    <a:lnTo>
                      <a:pt x="0" y="64"/>
                    </a:lnTo>
                    <a:lnTo>
                      <a:pt x="110" y="0"/>
                    </a:lnTo>
                    <a:lnTo>
                      <a:pt x="110" y="1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6" name="Freeform 40"/>
              <p:cNvSpPr>
                <a:spLocks/>
              </p:cNvSpPr>
              <p:nvPr/>
            </p:nvSpPr>
            <p:spPr bwMode="auto">
              <a:xfrm>
                <a:off x="8902700" y="280785"/>
                <a:ext cx="241300" cy="280785"/>
              </a:xfrm>
              <a:custGeom>
                <a:avLst/>
                <a:gdLst>
                  <a:gd name="T0" fmla="*/ 0 w 110"/>
                  <a:gd name="T1" fmla="*/ 0 h 128"/>
                  <a:gd name="T2" fmla="*/ 110 w 110"/>
                  <a:gd name="T3" fmla="*/ 65 h 128"/>
                  <a:gd name="T4" fmla="*/ 0 w 110"/>
                  <a:gd name="T5" fmla="*/ 128 h 128"/>
                  <a:gd name="T6" fmla="*/ 0 w 110"/>
                  <a:gd name="T7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0" y="0"/>
                    </a:moveTo>
                    <a:lnTo>
                      <a:pt x="110" y="65"/>
                    </a:lnTo>
                    <a:lnTo>
                      <a:pt x="0" y="12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7" name="Freeform 43"/>
              <p:cNvSpPr>
                <a:spLocks/>
              </p:cNvSpPr>
              <p:nvPr/>
            </p:nvSpPr>
            <p:spPr bwMode="auto">
              <a:xfrm>
                <a:off x="8661400" y="0"/>
                <a:ext cx="241300" cy="282980"/>
              </a:xfrm>
              <a:custGeom>
                <a:avLst/>
                <a:gdLst>
                  <a:gd name="T0" fmla="*/ 110 w 110"/>
                  <a:gd name="T1" fmla="*/ 129 h 129"/>
                  <a:gd name="T2" fmla="*/ 0 w 110"/>
                  <a:gd name="T3" fmla="*/ 65 h 129"/>
                  <a:gd name="T4" fmla="*/ 110 w 110"/>
                  <a:gd name="T5" fmla="*/ 0 h 129"/>
                  <a:gd name="T6" fmla="*/ 110 w 110"/>
                  <a:gd name="T7" fmla="*/ 129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9">
                    <a:moveTo>
                      <a:pt x="110" y="129"/>
                    </a:moveTo>
                    <a:lnTo>
                      <a:pt x="0" y="65"/>
                    </a:lnTo>
                    <a:lnTo>
                      <a:pt x="110" y="0"/>
                    </a:lnTo>
                    <a:lnTo>
                      <a:pt x="110" y="12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0" name="Freeform 22"/>
              <p:cNvSpPr>
                <a:spLocks/>
              </p:cNvSpPr>
              <p:nvPr/>
            </p:nvSpPr>
            <p:spPr bwMode="auto">
              <a:xfrm>
                <a:off x="8661400" y="1265729"/>
                <a:ext cx="241300" cy="280785"/>
              </a:xfrm>
              <a:custGeom>
                <a:avLst/>
                <a:gdLst>
                  <a:gd name="T0" fmla="*/ 0 w 110"/>
                  <a:gd name="T1" fmla="*/ 0 h 128"/>
                  <a:gd name="T2" fmla="*/ 110 w 110"/>
                  <a:gd name="T3" fmla="*/ 64 h 128"/>
                  <a:gd name="T4" fmla="*/ 0 w 110"/>
                  <a:gd name="T5" fmla="*/ 128 h 128"/>
                  <a:gd name="T6" fmla="*/ 0 w 110"/>
                  <a:gd name="T7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0" y="0"/>
                    </a:moveTo>
                    <a:lnTo>
                      <a:pt x="110" y="64"/>
                    </a:lnTo>
                    <a:lnTo>
                      <a:pt x="0" y="12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6" name="Freeform 5"/>
              <p:cNvSpPr>
                <a:spLocks/>
              </p:cNvSpPr>
              <p:nvPr/>
            </p:nvSpPr>
            <p:spPr bwMode="auto">
              <a:xfrm>
                <a:off x="7937500" y="704158"/>
                <a:ext cx="241300" cy="280785"/>
              </a:xfrm>
              <a:custGeom>
                <a:avLst/>
                <a:gdLst>
                  <a:gd name="T0" fmla="*/ 110 w 110"/>
                  <a:gd name="T1" fmla="*/ 128 h 128"/>
                  <a:gd name="T2" fmla="*/ 0 w 110"/>
                  <a:gd name="T3" fmla="*/ 64 h 128"/>
                  <a:gd name="T4" fmla="*/ 110 w 110"/>
                  <a:gd name="T5" fmla="*/ 0 h 128"/>
                  <a:gd name="T6" fmla="*/ 110 w 110"/>
                  <a:gd name="T7" fmla="*/ 12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110" y="128"/>
                    </a:moveTo>
                    <a:lnTo>
                      <a:pt x="0" y="64"/>
                    </a:lnTo>
                    <a:lnTo>
                      <a:pt x="110" y="0"/>
                    </a:lnTo>
                    <a:lnTo>
                      <a:pt x="110" y="1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7" name="Freeform 7"/>
              <p:cNvSpPr>
                <a:spLocks/>
              </p:cNvSpPr>
              <p:nvPr/>
            </p:nvSpPr>
            <p:spPr bwMode="auto">
              <a:xfrm>
                <a:off x="7696200" y="280785"/>
                <a:ext cx="241300" cy="282980"/>
              </a:xfrm>
              <a:custGeom>
                <a:avLst/>
                <a:gdLst>
                  <a:gd name="T0" fmla="*/ 110 w 110"/>
                  <a:gd name="T1" fmla="*/ 129 h 129"/>
                  <a:gd name="T2" fmla="*/ 0 w 110"/>
                  <a:gd name="T3" fmla="*/ 65 h 129"/>
                  <a:gd name="T4" fmla="*/ 110 w 110"/>
                  <a:gd name="T5" fmla="*/ 0 h 129"/>
                  <a:gd name="T6" fmla="*/ 110 w 110"/>
                  <a:gd name="T7" fmla="*/ 129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9">
                    <a:moveTo>
                      <a:pt x="110" y="129"/>
                    </a:moveTo>
                    <a:lnTo>
                      <a:pt x="0" y="65"/>
                    </a:lnTo>
                    <a:lnTo>
                      <a:pt x="110" y="0"/>
                    </a:lnTo>
                    <a:lnTo>
                      <a:pt x="110" y="12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8" name="Freeform 9"/>
              <p:cNvSpPr>
                <a:spLocks/>
              </p:cNvSpPr>
              <p:nvPr/>
            </p:nvSpPr>
            <p:spPr bwMode="auto">
              <a:xfrm>
                <a:off x="7937500" y="0"/>
                <a:ext cx="241300" cy="280785"/>
              </a:xfrm>
              <a:custGeom>
                <a:avLst/>
                <a:gdLst>
                  <a:gd name="T0" fmla="*/ 0 w 110"/>
                  <a:gd name="T1" fmla="*/ 0 h 128"/>
                  <a:gd name="T2" fmla="*/ 110 w 110"/>
                  <a:gd name="T3" fmla="*/ 65 h 128"/>
                  <a:gd name="T4" fmla="*/ 0 w 110"/>
                  <a:gd name="T5" fmla="*/ 128 h 128"/>
                  <a:gd name="T6" fmla="*/ 0 w 110"/>
                  <a:gd name="T7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0" y="0"/>
                    </a:moveTo>
                    <a:lnTo>
                      <a:pt x="110" y="65"/>
                    </a:lnTo>
                    <a:lnTo>
                      <a:pt x="0" y="12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0" name="Freeform 16"/>
              <p:cNvSpPr>
                <a:spLocks/>
              </p:cNvSpPr>
              <p:nvPr/>
            </p:nvSpPr>
            <p:spPr bwMode="auto">
              <a:xfrm>
                <a:off x="8178800" y="0"/>
                <a:ext cx="241300" cy="280785"/>
              </a:xfrm>
              <a:custGeom>
                <a:avLst/>
                <a:gdLst>
                  <a:gd name="T0" fmla="*/ 110 w 110"/>
                  <a:gd name="T1" fmla="*/ 128 h 128"/>
                  <a:gd name="T2" fmla="*/ 0 w 110"/>
                  <a:gd name="T3" fmla="*/ 65 h 128"/>
                  <a:gd name="T4" fmla="*/ 110 w 110"/>
                  <a:gd name="T5" fmla="*/ 0 h 128"/>
                  <a:gd name="T6" fmla="*/ 110 w 110"/>
                  <a:gd name="T7" fmla="*/ 12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110" y="128"/>
                    </a:moveTo>
                    <a:lnTo>
                      <a:pt x="0" y="65"/>
                    </a:lnTo>
                    <a:lnTo>
                      <a:pt x="110" y="0"/>
                    </a:lnTo>
                    <a:lnTo>
                      <a:pt x="110" y="1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3" name="Freeform 25"/>
              <p:cNvSpPr>
                <a:spLocks/>
              </p:cNvSpPr>
              <p:nvPr/>
            </p:nvSpPr>
            <p:spPr bwMode="auto">
              <a:xfrm>
                <a:off x="8420100" y="1546514"/>
                <a:ext cx="241300" cy="280785"/>
              </a:xfrm>
              <a:custGeom>
                <a:avLst/>
                <a:gdLst>
                  <a:gd name="T0" fmla="*/ 110 w 110"/>
                  <a:gd name="T1" fmla="*/ 128 h 128"/>
                  <a:gd name="T2" fmla="*/ 0 w 110"/>
                  <a:gd name="T3" fmla="*/ 64 h 128"/>
                  <a:gd name="T4" fmla="*/ 110 w 110"/>
                  <a:gd name="T5" fmla="*/ 0 h 128"/>
                  <a:gd name="T6" fmla="*/ 110 w 110"/>
                  <a:gd name="T7" fmla="*/ 12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110" y="128"/>
                    </a:moveTo>
                    <a:lnTo>
                      <a:pt x="0" y="64"/>
                    </a:lnTo>
                    <a:lnTo>
                      <a:pt x="110" y="0"/>
                    </a:lnTo>
                    <a:lnTo>
                      <a:pt x="110" y="1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5" name="Freeform 32"/>
              <p:cNvSpPr>
                <a:spLocks/>
              </p:cNvSpPr>
              <p:nvPr/>
            </p:nvSpPr>
            <p:spPr bwMode="auto">
              <a:xfrm>
                <a:off x="8902700" y="1125336"/>
                <a:ext cx="241300" cy="280785"/>
              </a:xfrm>
              <a:custGeom>
                <a:avLst/>
                <a:gdLst>
                  <a:gd name="T0" fmla="*/ 0 w 110"/>
                  <a:gd name="T1" fmla="*/ 0 h 128"/>
                  <a:gd name="T2" fmla="*/ 110 w 110"/>
                  <a:gd name="T3" fmla="*/ 64 h 128"/>
                  <a:gd name="T4" fmla="*/ 0 w 110"/>
                  <a:gd name="T5" fmla="*/ 128 h 128"/>
                  <a:gd name="T6" fmla="*/ 0 w 110"/>
                  <a:gd name="T7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0" y="0"/>
                    </a:moveTo>
                    <a:lnTo>
                      <a:pt x="110" y="64"/>
                    </a:lnTo>
                    <a:lnTo>
                      <a:pt x="0" y="12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6" name="Freeform 35"/>
              <p:cNvSpPr>
                <a:spLocks/>
              </p:cNvSpPr>
              <p:nvPr/>
            </p:nvSpPr>
            <p:spPr bwMode="auto">
              <a:xfrm>
                <a:off x="8902700" y="1546514"/>
                <a:ext cx="241300" cy="280785"/>
              </a:xfrm>
              <a:custGeom>
                <a:avLst/>
                <a:gdLst>
                  <a:gd name="T0" fmla="*/ 110 w 110"/>
                  <a:gd name="T1" fmla="*/ 128 h 128"/>
                  <a:gd name="T2" fmla="*/ 0 w 110"/>
                  <a:gd name="T3" fmla="*/ 64 h 128"/>
                  <a:gd name="T4" fmla="*/ 110 w 110"/>
                  <a:gd name="T5" fmla="*/ 0 h 128"/>
                  <a:gd name="T6" fmla="*/ 110 w 110"/>
                  <a:gd name="T7" fmla="*/ 12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110" y="128"/>
                    </a:moveTo>
                    <a:lnTo>
                      <a:pt x="0" y="64"/>
                    </a:lnTo>
                    <a:lnTo>
                      <a:pt x="110" y="0"/>
                    </a:lnTo>
                    <a:lnTo>
                      <a:pt x="110" y="1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7" name="Freeform 37"/>
              <p:cNvSpPr>
                <a:spLocks/>
              </p:cNvSpPr>
              <p:nvPr/>
            </p:nvSpPr>
            <p:spPr bwMode="auto">
              <a:xfrm>
                <a:off x="8902700" y="1967693"/>
                <a:ext cx="241300" cy="280785"/>
              </a:xfrm>
              <a:custGeom>
                <a:avLst/>
                <a:gdLst>
                  <a:gd name="T0" fmla="*/ 0 w 110"/>
                  <a:gd name="T1" fmla="*/ 0 h 128"/>
                  <a:gd name="T2" fmla="*/ 110 w 110"/>
                  <a:gd name="T3" fmla="*/ 64 h 128"/>
                  <a:gd name="T4" fmla="*/ 0 w 110"/>
                  <a:gd name="T5" fmla="*/ 128 h 128"/>
                  <a:gd name="T6" fmla="*/ 0 w 110"/>
                  <a:gd name="T7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0" y="0"/>
                    </a:moveTo>
                    <a:lnTo>
                      <a:pt x="110" y="64"/>
                    </a:lnTo>
                    <a:lnTo>
                      <a:pt x="0" y="12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42" name="Freeform 20"/>
              <p:cNvSpPr>
                <a:spLocks/>
              </p:cNvSpPr>
              <p:nvPr/>
            </p:nvSpPr>
            <p:spPr bwMode="auto">
              <a:xfrm>
                <a:off x="8425180" y="425449"/>
                <a:ext cx="241300" cy="280785"/>
              </a:xfrm>
              <a:custGeom>
                <a:avLst/>
                <a:gdLst>
                  <a:gd name="T0" fmla="*/ 110 w 110"/>
                  <a:gd name="T1" fmla="*/ 128 h 128"/>
                  <a:gd name="T2" fmla="*/ 0 w 110"/>
                  <a:gd name="T3" fmla="*/ 63 h 128"/>
                  <a:gd name="T4" fmla="*/ 110 w 110"/>
                  <a:gd name="T5" fmla="*/ 0 h 128"/>
                  <a:gd name="T6" fmla="*/ 110 w 110"/>
                  <a:gd name="T7" fmla="*/ 12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110" y="128"/>
                    </a:moveTo>
                    <a:lnTo>
                      <a:pt x="0" y="63"/>
                    </a:lnTo>
                    <a:lnTo>
                      <a:pt x="110" y="0"/>
                    </a:lnTo>
                    <a:lnTo>
                      <a:pt x="110" y="1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grpSp>
          <p:nvGrpSpPr>
            <p:cNvPr id="45" name="Group 44"/>
            <p:cNvGrpSpPr/>
            <p:nvPr/>
          </p:nvGrpSpPr>
          <p:grpSpPr>
            <a:xfrm>
              <a:off x="7937500" y="0"/>
              <a:ext cx="1206500" cy="1967692"/>
              <a:chOff x="7937500" y="0"/>
              <a:chExt cx="1206500" cy="1967692"/>
            </a:xfrm>
            <a:solidFill>
              <a:schemeClr val="accent2">
                <a:alpha val="75000"/>
              </a:schemeClr>
            </a:solidFill>
          </p:grpSpPr>
          <p:sp>
            <p:nvSpPr>
              <p:cNvPr id="7" name="Freeform 6"/>
              <p:cNvSpPr>
                <a:spLocks/>
              </p:cNvSpPr>
              <p:nvPr/>
            </p:nvSpPr>
            <p:spPr bwMode="auto">
              <a:xfrm>
                <a:off x="7937500" y="423372"/>
                <a:ext cx="241300" cy="280785"/>
              </a:xfrm>
              <a:custGeom>
                <a:avLst/>
                <a:gdLst>
                  <a:gd name="T0" fmla="*/ 110 w 110"/>
                  <a:gd name="T1" fmla="*/ 128 h 128"/>
                  <a:gd name="T2" fmla="*/ 0 w 110"/>
                  <a:gd name="T3" fmla="*/ 64 h 128"/>
                  <a:gd name="T4" fmla="*/ 110 w 110"/>
                  <a:gd name="T5" fmla="*/ 0 h 128"/>
                  <a:gd name="T6" fmla="*/ 110 w 110"/>
                  <a:gd name="T7" fmla="*/ 12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110" y="128"/>
                    </a:moveTo>
                    <a:lnTo>
                      <a:pt x="0" y="64"/>
                    </a:lnTo>
                    <a:lnTo>
                      <a:pt x="110" y="0"/>
                    </a:lnTo>
                    <a:lnTo>
                      <a:pt x="110" y="1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3" name="Freeform 33"/>
              <p:cNvSpPr>
                <a:spLocks/>
              </p:cNvSpPr>
              <p:nvPr/>
            </p:nvSpPr>
            <p:spPr bwMode="auto">
              <a:xfrm>
                <a:off x="8902700" y="984943"/>
                <a:ext cx="241300" cy="280785"/>
              </a:xfrm>
              <a:custGeom>
                <a:avLst/>
                <a:gdLst>
                  <a:gd name="T0" fmla="*/ 110 w 110"/>
                  <a:gd name="T1" fmla="*/ 128 h 128"/>
                  <a:gd name="T2" fmla="*/ 0 w 110"/>
                  <a:gd name="T3" fmla="*/ 64 h 128"/>
                  <a:gd name="T4" fmla="*/ 110 w 110"/>
                  <a:gd name="T5" fmla="*/ 0 h 128"/>
                  <a:gd name="T6" fmla="*/ 110 w 110"/>
                  <a:gd name="T7" fmla="*/ 12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110" y="128"/>
                    </a:moveTo>
                    <a:lnTo>
                      <a:pt x="0" y="64"/>
                    </a:lnTo>
                    <a:lnTo>
                      <a:pt x="110" y="0"/>
                    </a:lnTo>
                    <a:lnTo>
                      <a:pt x="110" y="1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4" name="Freeform 36"/>
              <p:cNvSpPr>
                <a:spLocks/>
              </p:cNvSpPr>
              <p:nvPr/>
            </p:nvSpPr>
            <p:spPr bwMode="auto">
              <a:xfrm>
                <a:off x="8902700" y="1406122"/>
                <a:ext cx="241300" cy="280785"/>
              </a:xfrm>
              <a:custGeom>
                <a:avLst/>
                <a:gdLst>
                  <a:gd name="T0" fmla="*/ 0 w 110"/>
                  <a:gd name="T1" fmla="*/ 0 h 128"/>
                  <a:gd name="T2" fmla="*/ 110 w 110"/>
                  <a:gd name="T3" fmla="*/ 64 h 128"/>
                  <a:gd name="T4" fmla="*/ 0 w 110"/>
                  <a:gd name="T5" fmla="*/ 128 h 128"/>
                  <a:gd name="T6" fmla="*/ 0 w 110"/>
                  <a:gd name="T7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0" y="0"/>
                    </a:moveTo>
                    <a:lnTo>
                      <a:pt x="110" y="64"/>
                    </a:lnTo>
                    <a:lnTo>
                      <a:pt x="0" y="12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8" name="Freeform 11"/>
              <p:cNvSpPr>
                <a:spLocks/>
              </p:cNvSpPr>
              <p:nvPr/>
            </p:nvSpPr>
            <p:spPr bwMode="auto">
              <a:xfrm>
                <a:off x="8178800" y="563765"/>
                <a:ext cx="241300" cy="280785"/>
              </a:xfrm>
              <a:custGeom>
                <a:avLst/>
                <a:gdLst>
                  <a:gd name="T0" fmla="*/ 110 w 110"/>
                  <a:gd name="T1" fmla="*/ 128 h 128"/>
                  <a:gd name="T2" fmla="*/ 0 w 110"/>
                  <a:gd name="T3" fmla="*/ 64 h 128"/>
                  <a:gd name="T4" fmla="*/ 110 w 110"/>
                  <a:gd name="T5" fmla="*/ 0 h 128"/>
                  <a:gd name="T6" fmla="*/ 110 w 110"/>
                  <a:gd name="T7" fmla="*/ 12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110" y="128"/>
                    </a:moveTo>
                    <a:lnTo>
                      <a:pt x="0" y="64"/>
                    </a:lnTo>
                    <a:lnTo>
                      <a:pt x="110" y="0"/>
                    </a:lnTo>
                    <a:lnTo>
                      <a:pt x="110" y="1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9" name="Freeform 21"/>
              <p:cNvSpPr>
                <a:spLocks/>
              </p:cNvSpPr>
              <p:nvPr/>
            </p:nvSpPr>
            <p:spPr bwMode="auto">
              <a:xfrm>
                <a:off x="8420100" y="0"/>
                <a:ext cx="241300" cy="280785"/>
              </a:xfrm>
              <a:custGeom>
                <a:avLst/>
                <a:gdLst>
                  <a:gd name="T0" fmla="*/ 0 w 110"/>
                  <a:gd name="T1" fmla="*/ 0 h 128"/>
                  <a:gd name="T2" fmla="*/ 110 w 110"/>
                  <a:gd name="T3" fmla="*/ 65 h 128"/>
                  <a:gd name="T4" fmla="*/ 0 w 110"/>
                  <a:gd name="T5" fmla="*/ 128 h 128"/>
                  <a:gd name="T6" fmla="*/ 0 w 110"/>
                  <a:gd name="T7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0" y="0"/>
                    </a:moveTo>
                    <a:lnTo>
                      <a:pt x="110" y="65"/>
                    </a:lnTo>
                    <a:lnTo>
                      <a:pt x="0" y="12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1" name="Freeform 18"/>
              <p:cNvSpPr>
                <a:spLocks/>
              </p:cNvSpPr>
              <p:nvPr/>
            </p:nvSpPr>
            <p:spPr bwMode="auto">
              <a:xfrm>
                <a:off x="8420100" y="844551"/>
                <a:ext cx="241300" cy="280785"/>
              </a:xfrm>
              <a:custGeom>
                <a:avLst/>
                <a:gdLst>
                  <a:gd name="T0" fmla="*/ 0 w 110"/>
                  <a:gd name="T1" fmla="*/ 0 h 128"/>
                  <a:gd name="T2" fmla="*/ 110 w 110"/>
                  <a:gd name="T3" fmla="*/ 64 h 128"/>
                  <a:gd name="T4" fmla="*/ 0 w 110"/>
                  <a:gd name="T5" fmla="*/ 128 h 128"/>
                  <a:gd name="T6" fmla="*/ 0 w 110"/>
                  <a:gd name="T7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0" y="0"/>
                    </a:moveTo>
                    <a:lnTo>
                      <a:pt x="110" y="64"/>
                    </a:lnTo>
                    <a:lnTo>
                      <a:pt x="0" y="12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2" name="Freeform 24"/>
              <p:cNvSpPr>
                <a:spLocks/>
              </p:cNvSpPr>
              <p:nvPr/>
            </p:nvSpPr>
            <p:spPr bwMode="auto">
              <a:xfrm>
                <a:off x="8661400" y="984943"/>
                <a:ext cx="241300" cy="280785"/>
              </a:xfrm>
              <a:custGeom>
                <a:avLst/>
                <a:gdLst>
                  <a:gd name="T0" fmla="*/ 0 w 110"/>
                  <a:gd name="T1" fmla="*/ 0 h 128"/>
                  <a:gd name="T2" fmla="*/ 110 w 110"/>
                  <a:gd name="T3" fmla="*/ 64 h 128"/>
                  <a:gd name="T4" fmla="*/ 0 w 110"/>
                  <a:gd name="T5" fmla="*/ 128 h 128"/>
                  <a:gd name="T6" fmla="*/ 0 w 110"/>
                  <a:gd name="T7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0" y="0"/>
                    </a:moveTo>
                    <a:lnTo>
                      <a:pt x="110" y="64"/>
                    </a:lnTo>
                    <a:lnTo>
                      <a:pt x="0" y="12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4" name="Freeform 26"/>
              <p:cNvSpPr>
                <a:spLocks/>
              </p:cNvSpPr>
              <p:nvPr/>
            </p:nvSpPr>
            <p:spPr bwMode="auto">
              <a:xfrm>
                <a:off x="8661400" y="1686907"/>
                <a:ext cx="241300" cy="280785"/>
              </a:xfrm>
              <a:custGeom>
                <a:avLst/>
                <a:gdLst>
                  <a:gd name="T0" fmla="*/ 110 w 110"/>
                  <a:gd name="T1" fmla="*/ 128 h 128"/>
                  <a:gd name="T2" fmla="*/ 0 w 110"/>
                  <a:gd name="T3" fmla="*/ 64 h 128"/>
                  <a:gd name="T4" fmla="*/ 110 w 110"/>
                  <a:gd name="T5" fmla="*/ 0 h 128"/>
                  <a:gd name="T6" fmla="*/ 110 w 110"/>
                  <a:gd name="T7" fmla="*/ 12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110" y="128"/>
                    </a:moveTo>
                    <a:lnTo>
                      <a:pt x="0" y="64"/>
                    </a:lnTo>
                    <a:lnTo>
                      <a:pt x="110" y="0"/>
                    </a:lnTo>
                    <a:lnTo>
                      <a:pt x="110" y="1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8" name="Freeform 41"/>
              <p:cNvSpPr>
                <a:spLocks/>
              </p:cNvSpPr>
              <p:nvPr/>
            </p:nvSpPr>
            <p:spPr bwMode="auto">
              <a:xfrm>
                <a:off x="8902700" y="140393"/>
                <a:ext cx="241300" cy="282980"/>
              </a:xfrm>
              <a:custGeom>
                <a:avLst/>
                <a:gdLst>
                  <a:gd name="T0" fmla="*/ 110 w 110"/>
                  <a:gd name="T1" fmla="*/ 129 h 129"/>
                  <a:gd name="T2" fmla="*/ 0 w 110"/>
                  <a:gd name="T3" fmla="*/ 64 h 129"/>
                  <a:gd name="T4" fmla="*/ 110 w 110"/>
                  <a:gd name="T5" fmla="*/ 0 h 129"/>
                  <a:gd name="T6" fmla="*/ 110 w 110"/>
                  <a:gd name="T7" fmla="*/ 129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9">
                    <a:moveTo>
                      <a:pt x="110" y="129"/>
                    </a:moveTo>
                    <a:lnTo>
                      <a:pt x="0" y="64"/>
                    </a:lnTo>
                    <a:lnTo>
                      <a:pt x="110" y="0"/>
                    </a:lnTo>
                    <a:lnTo>
                      <a:pt x="110" y="12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9" name="Freeform 42"/>
              <p:cNvSpPr>
                <a:spLocks/>
              </p:cNvSpPr>
              <p:nvPr/>
            </p:nvSpPr>
            <p:spPr bwMode="auto">
              <a:xfrm>
                <a:off x="8661400" y="142587"/>
                <a:ext cx="241300" cy="280785"/>
              </a:xfrm>
              <a:custGeom>
                <a:avLst/>
                <a:gdLst>
                  <a:gd name="T0" fmla="*/ 0 w 110"/>
                  <a:gd name="T1" fmla="*/ 0 h 128"/>
                  <a:gd name="T2" fmla="*/ 110 w 110"/>
                  <a:gd name="T3" fmla="*/ 63 h 128"/>
                  <a:gd name="T4" fmla="*/ 0 w 110"/>
                  <a:gd name="T5" fmla="*/ 128 h 128"/>
                  <a:gd name="T6" fmla="*/ 0 w 110"/>
                  <a:gd name="T7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0" y="0"/>
                    </a:moveTo>
                    <a:lnTo>
                      <a:pt x="110" y="63"/>
                    </a:lnTo>
                    <a:lnTo>
                      <a:pt x="0" y="12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43" name="Freeform 42"/>
              <p:cNvSpPr>
                <a:spLocks/>
              </p:cNvSpPr>
              <p:nvPr/>
            </p:nvSpPr>
            <p:spPr bwMode="auto">
              <a:xfrm>
                <a:off x="8666480" y="425449"/>
                <a:ext cx="241300" cy="280785"/>
              </a:xfrm>
              <a:custGeom>
                <a:avLst/>
                <a:gdLst>
                  <a:gd name="T0" fmla="*/ 0 w 110"/>
                  <a:gd name="T1" fmla="*/ 0 h 128"/>
                  <a:gd name="T2" fmla="*/ 110 w 110"/>
                  <a:gd name="T3" fmla="*/ 63 h 128"/>
                  <a:gd name="T4" fmla="*/ 0 w 110"/>
                  <a:gd name="T5" fmla="*/ 128 h 128"/>
                  <a:gd name="T6" fmla="*/ 0 w 110"/>
                  <a:gd name="T7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0" y="0"/>
                    </a:moveTo>
                    <a:lnTo>
                      <a:pt x="110" y="63"/>
                    </a:lnTo>
                    <a:lnTo>
                      <a:pt x="0" y="12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</p:grpSp>
      <p:grpSp>
        <p:nvGrpSpPr>
          <p:cNvPr id="87" name="Group 86"/>
          <p:cNvGrpSpPr/>
          <p:nvPr/>
        </p:nvGrpSpPr>
        <p:grpSpPr>
          <a:xfrm rot="5400000">
            <a:off x="7439025" y="5012213"/>
            <a:ext cx="1447800" cy="2248478"/>
            <a:chOff x="1876425" y="1967692"/>
            <a:chExt cx="1447800" cy="2248478"/>
          </a:xfrm>
        </p:grpSpPr>
        <p:grpSp>
          <p:nvGrpSpPr>
            <p:cNvPr id="47" name="Group 46"/>
            <p:cNvGrpSpPr/>
            <p:nvPr/>
          </p:nvGrpSpPr>
          <p:grpSpPr>
            <a:xfrm>
              <a:off x="2117725" y="1967692"/>
              <a:ext cx="1206500" cy="1406121"/>
              <a:chOff x="7937500" y="0"/>
              <a:chExt cx="1206500" cy="1406121"/>
            </a:xfrm>
            <a:solidFill>
              <a:schemeClr val="accent3">
                <a:alpha val="75000"/>
              </a:schemeClr>
            </a:solidFill>
          </p:grpSpPr>
          <p:sp>
            <p:nvSpPr>
              <p:cNvPr id="48" name="Freeform 8"/>
              <p:cNvSpPr>
                <a:spLocks/>
              </p:cNvSpPr>
              <p:nvPr/>
            </p:nvSpPr>
            <p:spPr bwMode="auto">
              <a:xfrm>
                <a:off x="7937500" y="142587"/>
                <a:ext cx="241300" cy="280785"/>
              </a:xfrm>
              <a:custGeom>
                <a:avLst/>
                <a:gdLst>
                  <a:gd name="T0" fmla="*/ 110 w 110"/>
                  <a:gd name="T1" fmla="*/ 128 h 128"/>
                  <a:gd name="T2" fmla="*/ 0 w 110"/>
                  <a:gd name="T3" fmla="*/ 63 h 128"/>
                  <a:gd name="T4" fmla="*/ 110 w 110"/>
                  <a:gd name="T5" fmla="*/ 0 h 128"/>
                  <a:gd name="T6" fmla="*/ 110 w 110"/>
                  <a:gd name="T7" fmla="*/ 12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110" y="128"/>
                    </a:moveTo>
                    <a:lnTo>
                      <a:pt x="0" y="63"/>
                    </a:lnTo>
                    <a:lnTo>
                      <a:pt x="110" y="0"/>
                    </a:lnTo>
                    <a:lnTo>
                      <a:pt x="110" y="1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49" name="Freeform 19"/>
              <p:cNvSpPr>
                <a:spLocks/>
              </p:cNvSpPr>
              <p:nvPr/>
            </p:nvSpPr>
            <p:spPr bwMode="auto">
              <a:xfrm>
                <a:off x="8420100" y="704158"/>
                <a:ext cx="241300" cy="280785"/>
              </a:xfrm>
              <a:custGeom>
                <a:avLst/>
                <a:gdLst>
                  <a:gd name="T0" fmla="*/ 110 w 110"/>
                  <a:gd name="T1" fmla="*/ 128 h 128"/>
                  <a:gd name="T2" fmla="*/ 0 w 110"/>
                  <a:gd name="T3" fmla="*/ 64 h 128"/>
                  <a:gd name="T4" fmla="*/ 110 w 110"/>
                  <a:gd name="T5" fmla="*/ 0 h 128"/>
                  <a:gd name="T6" fmla="*/ 110 w 110"/>
                  <a:gd name="T7" fmla="*/ 12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110" y="128"/>
                    </a:moveTo>
                    <a:lnTo>
                      <a:pt x="0" y="64"/>
                    </a:lnTo>
                    <a:lnTo>
                      <a:pt x="110" y="0"/>
                    </a:lnTo>
                    <a:lnTo>
                      <a:pt x="110" y="1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50" name="Freeform 20"/>
              <p:cNvSpPr>
                <a:spLocks/>
              </p:cNvSpPr>
              <p:nvPr/>
            </p:nvSpPr>
            <p:spPr bwMode="auto">
              <a:xfrm>
                <a:off x="8420100" y="142587"/>
                <a:ext cx="241300" cy="280785"/>
              </a:xfrm>
              <a:custGeom>
                <a:avLst/>
                <a:gdLst>
                  <a:gd name="T0" fmla="*/ 110 w 110"/>
                  <a:gd name="T1" fmla="*/ 128 h 128"/>
                  <a:gd name="T2" fmla="*/ 0 w 110"/>
                  <a:gd name="T3" fmla="*/ 63 h 128"/>
                  <a:gd name="T4" fmla="*/ 110 w 110"/>
                  <a:gd name="T5" fmla="*/ 0 h 128"/>
                  <a:gd name="T6" fmla="*/ 110 w 110"/>
                  <a:gd name="T7" fmla="*/ 12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110" y="128"/>
                    </a:moveTo>
                    <a:lnTo>
                      <a:pt x="0" y="63"/>
                    </a:lnTo>
                    <a:lnTo>
                      <a:pt x="110" y="0"/>
                    </a:lnTo>
                    <a:lnTo>
                      <a:pt x="110" y="1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51" name="Freeform 23"/>
              <p:cNvSpPr>
                <a:spLocks/>
              </p:cNvSpPr>
              <p:nvPr/>
            </p:nvSpPr>
            <p:spPr bwMode="auto">
              <a:xfrm>
                <a:off x="8661400" y="1125336"/>
                <a:ext cx="241300" cy="280785"/>
              </a:xfrm>
              <a:custGeom>
                <a:avLst/>
                <a:gdLst>
                  <a:gd name="T0" fmla="*/ 110 w 110"/>
                  <a:gd name="T1" fmla="*/ 128 h 128"/>
                  <a:gd name="T2" fmla="*/ 0 w 110"/>
                  <a:gd name="T3" fmla="*/ 64 h 128"/>
                  <a:gd name="T4" fmla="*/ 110 w 110"/>
                  <a:gd name="T5" fmla="*/ 0 h 128"/>
                  <a:gd name="T6" fmla="*/ 110 w 110"/>
                  <a:gd name="T7" fmla="*/ 12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110" y="128"/>
                    </a:moveTo>
                    <a:lnTo>
                      <a:pt x="0" y="64"/>
                    </a:lnTo>
                    <a:lnTo>
                      <a:pt x="110" y="0"/>
                    </a:lnTo>
                    <a:lnTo>
                      <a:pt x="110" y="1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52" name="Freeform 30"/>
              <p:cNvSpPr>
                <a:spLocks/>
              </p:cNvSpPr>
              <p:nvPr/>
            </p:nvSpPr>
            <p:spPr bwMode="auto">
              <a:xfrm>
                <a:off x="8661400" y="563765"/>
                <a:ext cx="241300" cy="280785"/>
              </a:xfrm>
              <a:custGeom>
                <a:avLst/>
                <a:gdLst>
                  <a:gd name="T0" fmla="*/ 110 w 110"/>
                  <a:gd name="T1" fmla="*/ 128 h 128"/>
                  <a:gd name="T2" fmla="*/ 0 w 110"/>
                  <a:gd name="T3" fmla="*/ 64 h 128"/>
                  <a:gd name="T4" fmla="*/ 110 w 110"/>
                  <a:gd name="T5" fmla="*/ 0 h 128"/>
                  <a:gd name="T6" fmla="*/ 110 w 110"/>
                  <a:gd name="T7" fmla="*/ 12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110" y="128"/>
                    </a:moveTo>
                    <a:lnTo>
                      <a:pt x="0" y="64"/>
                    </a:lnTo>
                    <a:lnTo>
                      <a:pt x="110" y="0"/>
                    </a:lnTo>
                    <a:lnTo>
                      <a:pt x="110" y="1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53" name="Freeform 31"/>
              <p:cNvSpPr>
                <a:spLocks/>
              </p:cNvSpPr>
              <p:nvPr/>
            </p:nvSpPr>
            <p:spPr bwMode="auto">
              <a:xfrm>
                <a:off x="8661400" y="280785"/>
                <a:ext cx="241300" cy="282980"/>
              </a:xfrm>
              <a:custGeom>
                <a:avLst/>
                <a:gdLst>
                  <a:gd name="T0" fmla="*/ 110 w 110"/>
                  <a:gd name="T1" fmla="*/ 129 h 129"/>
                  <a:gd name="T2" fmla="*/ 0 w 110"/>
                  <a:gd name="T3" fmla="*/ 65 h 129"/>
                  <a:gd name="T4" fmla="*/ 110 w 110"/>
                  <a:gd name="T5" fmla="*/ 0 h 129"/>
                  <a:gd name="T6" fmla="*/ 110 w 110"/>
                  <a:gd name="T7" fmla="*/ 129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9">
                    <a:moveTo>
                      <a:pt x="110" y="129"/>
                    </a:moveTo>
                    <a:lnTo>
                      <a:pt x="0" y="65"/>
                    </a:lnTo>
                    <a:lnTo>
                      <a:pt x="110" y="0"/>
                    </a:lnTo>
                    <a:lnTo>
                      <a:pt x="110" y="12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54" name="Freeform 34"/>
              <p:cNvSpPr>
                <a:spLocks/>
              </p:cNvSpPr>
              <p:nvPr/>
            </p:nvSpPr>
            <p:spPr bwMode="auto">
              <a:xfrm>
                <a:off x="8902700" y="844551"/>
                <a:ext cx="241300" cy="280785"/>
              </a:xfrm>
              <a:custGeom>
                <a:avLst/>
                <a:gdLst>
                  <a:gd name="T0" fmla="*/ 0 w 110"/>
                  <a:gd name="T1" fmla="*/ 0 h 128"/>
                  <a:gd name="T2" fmla="*/ 110 w 110"/>
                  <a:gd name="T3" fmla="*/ 64 h 128"/>
                  <a:gd name="T4" fmla="*/ 0 w 110"/>
                  <a:gd name="T5" fmla="*/ 128 h 128"/>
                  <a:gd name="T6" fmla="*/ 0 w 110"/>
                  <a:gd name="T7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0" y="0"/>
                    </a:moveTo>
                    <a:lnTo>
                      <a:pt x="110" y="64"/>
                    </a:lnTo>
                    <a:lnTo>
                      <a:pt x="0" y="12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55" name="Freeform 39"/>
              <p:cNvSpPr>
                <a:spLocks/>
              </p:cNvSpPr>
              <p:nvPr/>
            </p:nvSpPr>
            <p:spPr bwMode="auto">
              <a:xfrm>
                <a:off x="8902700" y="423373"/>
                <a:ext cx="241300" cy="280785"/>
              </a:xfrm>
              <a:custGeom>
                <a:avLst/>
                <a:gdLst>
                  <a:gd name="T0" fmla="*/ 110 w 110"/>
                  <a:gd name="T1" fmla="*/ 128 h 128"/>
                  <a:gd name="T2" fmla="*/ 0 w 110"/>
                  <a:gd name="T3" fmla="*/ 63 h 128"/>
                  <a:gd name="T4" fmla="*/ 110 w 110"/>
                  <a:gd name="T5" fmla="*/ 0 h 128"/>
                  <a:gd name="T6" fmla="*/ 110 w 110"/>
                  <a:gd name="T7" fmla="*/ 12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110" y="128"/>
                    </a:moveTo>
                    <a:lnTo>
                      <a:pt x="0" y="63"/>
                    </a:lnTo>
                    <a:lnTo>
                      <a:pt x="110" y="0"/>
                    </a:lnTo>
                    <a:lnTo>
                      <a:pt x="110" y="1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56" name="Freeform 12"/>
              <p:cNvSpPr>
                <a:spLocks/>
              </p:cNvSpPr>
              <p:nvPr/>
            </p:nvSpPr>
            <p:spPr bwMode="auto">
              <a:xfrm>
                <a:off x="8178800" y="423373"/>
                <a:ext cx="241300" cy="280785"/>
              </a:xfrm>
              <a:custGeom>
                <a:avLst/>
                <a:gdLst>
                  <a:gd name="T0" fmla="*/ 0 w 110"/>
                  <a:gd name="T1" fmla="*/ 0 h 128"/>
                  <a:gd name="T2" fmla="*/ 110 w 110"/>
                  <a:gd name="T3" fmla="*/ 64 h 128"/>
                  <a:gd name="T4" fmla="*/ 0 w 110"/>
                  <a:gd name="T5" fmla="*/ 128 h 128"/>
                  <a:gd name="T6" fmla="*/ 0 w 110"/>
                  <a:gd name="T7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0" y="0"/>
                    </a:moveTo>
                    <a:lnTo>
                      <a:pt x="110" y="64"/>
                    </a:lnTo>
                    <a:lnTo>
                      <a:pt x="0" y="12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57" name="Freeform 44"/>
              <p:cNvSpPr>
                <a:spLocks/>
              </p:cNvSpPr>
              <p:nvPr/>
            </p:nvSpPr>
            <p:spPr bwMode="auto">
              <a:xfrm>
                <a:off x="8902700" y="0"/>
                <a:ext cx="241300" cy="282980"/>
              </a:xfrm>
              <a:custGeom>
                <a:avLst/>
                <a:gdLst>
                  <a:gd name="T0" fmla="*/ 0 w 110"/>
                  <a:gd name="T1" fmla="*/ 0 h 129"/>
                  <a:gd name="T2" fmla="*/ 110 w 110"/>
                  <a:gd name="T3" fmla="*/ 65 h 129"/>
                  <a:gd name="T4" fmla="*/ 0 w 110"/>
                  <a:gd name="T5" fmla="*/ 129 h 129"/>
                  <a:gd name="T6" fmla="*/ 0 w 110"/>
                  <a:gd name="T7" fmla="*/ 0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9">
                    <a:moveTo>
                      <a:pt x="0" y="0"/>
                    </a:moveTo>
                    <a:lnTo>
                      <a:pt x="110" y="65"/>
                    </a:lnTo>
                    <a:lnTo>
                      <a:pt x="0" y="129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grpSp>
          <p:nvGrpSpPr>
            <p:cNvPr id="58" name="Group 57"/>
            <p:cNvGrpSpPr/>
            <p:nvPr/>
          </p:nvGrpSpPr>
          <p:grpSpPr>
            <a:xfrm>
              <a:off x="1876425" y="1967692"/>
              <a:ext cx="1447800" cy="2248478"/>
              <a:chOff x="7696200" y="0"/>
              <a:chExt cx="1447800" cy="2248478"/>
            </a:xfrm>
            <a:solidFill>
              <a:schemeClr val="accent1">
                <a:alpha val="75000"/>
              </a:schemeClr>
            </a:solidFill>
          </p:grpSpPr>
          <p:sp>
            <p:nvSpPr>
              <p:cNvPr id="59" name="Freeform 14"/>
              <p:cNvSpPr>
                <a:spLocks/>
              </p:cNvSpPr>
              <p:nvPr/>
            </p:nvSpPr>
            <p:spPr bwMode="auto">
              <a:xfrm>
                <a:off x="8178800" y="280785"/>
                <a:ext cx="241300" cy="282980"/>
              </a:xfrm>
              <a:custGeom>
                <a:avLst/>
                <a:gdLst>
                  <a:gd name="T0" fmla="*/ 110 w 110"/>
                  <a:gd name="T1" fmla="*/ 129 h 129"/>
                  <a:gd name="T2" fmla="*/ 0 w 110"/>
                  <a:gd name="T3" fmla="*/ 65 h 129"/>
                  <a:gd name="T4" fmla="*/ 110 w 110"/>
                  <a:gd name="T5" fmla="*/ 0 h 129"/>
                  <a:gd name="T6" fmla="*/ 110 w 110"/>
                  <a:gd name="T7" fmla="*/ 129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9">
                    <a:moveTo>
                      <a:pt x="110" y="129"/>
                    </a:moveTo>
                    <a:lnTo>
                      <a:pt x="0" y="65"/>
                    </a:lnTo>
                    <a:lnTo>
                      <a:pt x="110" y="0"/>
                    </a:lnTo>
                    <a:lnTo>
                      <a:pt x="110" y="12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60" name="Freeform 17"/>
              <p:cNvSpPr>
                <a:spLocks/>
              </p:cNvSpPr>
              <p:nvPr/>
            </p:nvSpPr>
            <p:spPr bwMode="auto">
              <a:xfrm>
                <a:off x="8420100" y="984943"/>
                <a:ext cx="241300" cy="280785"/>
              </a:xfrm>
              <a:custGeom>
                <a:avLst/>
                <a:gdLst>
                  <a:gd name="T0" fmla="*/ 110 w 110"/>
                  <a:gd name="T1" fmla="*/ 128 h 128"/>
                  <a:gd name="T2" fmla="*/ 0 w 110"/>
                  <a:gd name="T3" fmla="*/ 64 h 128"/>
                  <a:gd name="T4" fmla="*/ 110 w 110"/>
                  <a:gd name="T5" fmla="*/ 0 h 128"/>
                  <a:gd name="T6" fmla="*/ 110 w 110"/>
                  <a:gd name="T7" fmla="*/ 12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110" y="128"/>
                    </a:moveTo>
                    <a:lnTo>
                      <a:pt x="0" y="64"/>
                    </a:lnTo>
                    <a:lnTo>
                      <a:pt x="110" y="0"/>
                    </a:lnTo>
                    <a:lnTo>
                      <a:pt x="110" y="1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61" name="Freeform 29"/>
              <p:cNvSpPr>
                <a:spLocks/>
              </p:cNvSpPr>
              <p:nvPr/>
            </p:nvSpPr>
            <p:spPr bwMode="auto">
              <a:xfrm>
                <a:off x="8661400" y="844551"/>
                <a:ext cx="241300" cy="280785"/>
              </a:xfrm>
              <a:custGeom>
                <a:avLst/>
                <a:gdLst>
                  <a:gd name="T0" fmla="*/ 110 w 110"/>
                  <a:gd name="T1" fmla="*/ 128 h 128"/>
                  <a:gd name="T2" fmla="*/ 0 w 110"/>
                  <a:gd name="T3" fmla="*/ 64 h 128"/>
                  <a:gd name="T4" fmla="*/ 110 w 110"/>
                  <a:gd name="T5" fmla="*/ 0 h 128"/>
                  <a:gd name="T6" fmla="*/ 110 w 110"/>
                  <a:gd name="T7" fmla="*/ 12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110" y="128"/>
                    </a:moveTo>
                    <a:lnTo>
                      <a:pt x="0" y="64"/>
                    </a:lnTo>
                    <a:lnTo>
                      <a:pt x="110" y="0"/>
                    </a:lnTo>
                    <a:lnTo>
                      <a:pt x="110" y="1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62" name="Freeform 38"/>
              <p:cNvSpPr>
                <a:spLocks/>
              </p:cNvSpPr>
              <p:nvPr/>
            </p:nvSpPr>
            <p:spPr bwMode="auto">
              <a:xfrm>
                <a:off x="8902700" y="704158"/>
                <a:ext cx="241300" cy="280785"/>
              </a:xfrm>
              <a:custGeom>
                <a:avLst/>
                <a:gdLst>
                  <a:gd name="T0" fmla="*/ 110 w 110"/>
                  <a:gd name="T1" fmla="*/ 128 h 128"/>
                  <a:gd name="T2" fmla="*/ 0 w 110"/>
                  <a:gd name="T3" fmla="*/ 64 h 128"/>
                  <a:gd name="T4" fmla="*/ 110 w 110"/>
                  <a:gd name="T5" fmla="*/ 0 h 128"/>
                  <a:gd name="T6" fmla="*/ 110 w 110"/>
                  <a:gd name="T7" fmla="*/ 12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110" y="128"/>
                    </a:moveTo>
                    <a:lnTo>
                      <a:pt x="0" y="64"/>
                    </a:lnTo>
                    <a:lnTo>
                      <a:pt x="110" y="0"/>
                    </a:lnTo>
                    <a:lnTo>
                      <a:pt x="110" y="1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63" name="Freeform 40"/>
              <p:cNvSpPr>
                <a:spLocks/>
              </p:cNvSpPr>
              <p:nvPr/>
            </p:nvSpPr>
            <p:spPr bwMode="auto">
              <a:xfrm>
                <a:off x="8902700" y="280785"/>
                <a:ext cx="241300" cy="280785"/>
              </a:xfrm>
              <a:custGeom>
                <a:avLst/>
                <a:gdLst>
                  <a:gd name="T0" fmla="*/ 0 w 110"/>
                  <a:gd name="T1" fmla="*/ 0 h 128"/>
                  <a:gd name="T2" fmla="*/ 110 w 110"/>
                  <a:gd name="T3" fmla="*/ 65 h 128"/>
                  <a:gd name="T4" fmla="*/ 0 w 110"/>
                  <a:gd name="T5" fmla="*/ 128 h 128"/>
                  <a:gd name="T6" fmla="*/ 0 w 110"/>
                  <a:gd name="T7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0" y="0"/>
                    </a:moveTo>
                    <a:lnTo>
                      <a:pt x="110" y="65"/>
                    </a:lnTo>
                    <a:lnTo>
                      <a:pt x="0" y="12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64" name="Freeform 43"/>
              <p:cNvSpPr>
                <a:spLocks/>
              </p:cNvSpPr>
              <p:nvPr/>
            </p:nvSpPr>
            <p:spPr bwMode="auto">
              <a:xfrm>
                <a:off x="8661400" y="0"/>
                <a:ext cx="241300" cy="282980"/>
              </a:xfrm>
              <a:custGeom>
                <a:avLst/>
                <a:gdLst>
                  <a:gd name="T0" fmla="*/ 110 w 110"/>
                  <a:gd name="T1" fmla="*/ 129 h 129"/>
                  <a:gd name="T2" fmla="*/ 0 w 110"/>
                  <a:gd name="T3" fmla="*/ 65 h 129"/>
                  <a:gd name="T4" fmla="*/ 110 w 110"/>
                  <a:gd name="T5" fmla="*/ 0 h 129"/>
                  <a:gd name="T6" fmla="*/ 110 w 110"/>
                  <a:gd name="T7" fmla="*/ 129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9">
                    <a:moveTo>
                      <a:pt x="110" y="129"/>
                    </a:moveTo>
                    <a:lnTo>
                      <a:pt x="0" y="65"/>
                    </a:lnTo>
                    <a:lnTo>
                      <a:pt x="110" y="0"/>
                    </a:lnTo>
                    <a:lnTo>
                      <a:pt x="110" y="12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65" name="Freeform 22"/>
              <p:cNvSpPr>
                <a:spLocks/>
              </p:cNvSpPr>
              <p:nvPr/>
            </p:nvSpPr>
            <p:spPr bwMode="auto">
              <a:xfrm>
                <a:off x="8661400" y="1265729"/>
                <a:ext cx="241300" cy="280785"/>
              </a:xfrm>
              <a:custGeom>
                <a:avLst/>
                <a:gdLst>
                  <a:gd name="T0" fmla="*/ 0 w 110"/>
                  <a:gd name="T1" fmla="*/ 0 h 128"/>
                  <a:gd name="T2" fmla="*/ 110 w 110"/>
                  <a:gd name="T3" fmla="*/ 64 h 128"/>
                  <a:gd name="T4" fmla="*/ 0 w 110"/>
                  <a:gd name="T5" fmla="*/ 128 h 128"/>
                  <a:gd name="T6" fmla="*/ 0 w 110"/>
                  <a:gd name="T7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0" y="0"/>
                    </a:moveTo>
                    <a:lnTo>
                      <a:pt x="110" y="64"/>
                    </a:lnTo>
                    <a:lnTo>
                      <a:pt x="0" y="12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66" name="Freeform 5"/>
              <p:cNvSpPr>
                <a:spLocks/>
              </p:cNvSpPr>
              <p:nvPr/>
            </p:nvSpPr>
            <p:spPr bwMode="auto">
              <a:xfrm>
                <a:off x="7937500" y="704158"/>
                <a:ext cx="241300" cy="280785"/>
              </a:xfrm>
              <a:custGeom>
                <a:avLst/>
                <a:gdLst>
                  <a:gd name="T0" fmla="*/ 110 w 110"/>
                  <a:gd name="T1" fmla="*/ 128 h 128"/>
                  <a:gd name="T2" fmla="*/ 0 w 110"/>
                  <a:gd name="T3" fmla="*/ 64 h 128"/>
                  <a:gd name="T4" fmla="*/ 110 w 110"/>
                  <a:gd name="T5" fmla="*/ 0 h 128"/>
                  <a:gd name="T6" fmla="*/ 110 w 110"/>
                  <a:gd name="T7" fmla="*/ 12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110" y="128"/>
                    </a:moveTo>
                    <a:lnTo>
                      <a:pt x="0" y="64"/>
                    </a:lnTo>
                    <a:lnTo>
                      <a:pt x="110" y="0"/>
                    </a:lnTo>
                    <a:lnTo>
                      <a:pt x="110" y="1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67" name="Freeform 7"/>
              <p:cNvSpPr>
                <a:spLocks/>
              </p:cNvSpPr>
              <p:nvPr/>
            </p:nvSpPr>
            <p:spPr bwMode="auto">
              <a:xfrm>
                <a:off x="7696200" y="280785"/>
                <a:ext cx="241300" cy="282980"/>
              </a:xfrm>
              <a:custGeom>
                <a:avLst/>
                <a:gdLst>
                  <a:gd name="T0" fmla="*/ 110 w 110"/>
                  <a:gd name="T1" fmla="*/ 129 h 129"/>
                  <a:gd name="T2" fmla="*/ 0 w 110"/>
                  <a:gd name="T3" fmla="*/ 65 h 129"/>
                  <a:gd name="T4" fmla="*/ 110 w 110"/>
                  <a:gd name="T5" fmla="*/ 0 h 129"/>
                  <a:gd name="T6" fmla="*/ 110 w 110"/>
                  <a:gd name="T7" fmla="*/ 129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9">
                    <a:moveTo>
                      <a:pt x="110" y="129"/>
                    </a:moveTo>
                    <a:lnTo>
                      <a:pt x="0" y="65"/>
                    </a:lnTo>
                    <a:lnTo>
                      <a:pt x="110" y="0"/>
                    </a:lnTo>
                    <a:lnTo>
                      <a:pt x="110" y="12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68" name="Freeform 9"/>
              <p:cNvSpPr>
                <a:spLocks/>
              </p:cNvSpPr>
              <p:nvPr/>
            </p:nvSpPr>
            <p:spPr bwMode="auto">
              <a:xfrm>
                <a:off x="7937500" y="0"/>
                <a:ext cx="241300" cy="280785"/>
              </a:xfrm>
              <a:custGeom>
                <a:avLst/>
                <a:gdLst>
                  <a:gd name="T0" fmla="*/ 0 w 110"/>
                  <a:gd name="T1" fmla="*/ 0 h 128"/>
                  <a:gd name="T2" fmla="*/ 110 w 110"/>
                  <a:gd name="T3" fmla="*/ 65 h 128"/>
                  <a:gd name="T4" fmla="*/ 0 w 110"/>
                  <a:gd name="T5" fmla="*/ 128 h 128"/>
                  <a:gd name="T6" fmla="*/ 0 w 110"/>
                  <a:gd name="T7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0" y="0"/>
                    </a:moveTo>
                    <a:lnTo>
                      <a:pt x="110" y="65"/>
                    </a:lnTo>
                    <a:lnTo>
                      <a:pt x="0" y="12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69" name="Freeform 16"/>
              <p:cNvSpPr>
                <a:spLocks/>
              </p:cNvSpPr>
              <p:nvPr/>
            </p:nvSpPr>
            <p:spPr bwMode="auto">
              <a:xfrm>
                <a:off x="8178800" y="0"/>
                <a:ext cx="241300" cy="280785"/>
              </a:xfrm>
              <a:custGeom>
                <a:avLst/>
                <a:gdLst>
                  <a:gd name="T0" fmla="*/ 110 w 110"/>
                  <a:gd name="T1" fmla="*/ 128 h 128"/>
                  <a:gd name="T2" fmla="*/ 0 w 110"/>
                  <a:gd name="T3" fmla="*/ 65 h 128"/>
                  <a:gd name="T4" fmla="*/ 110 w 110"/>
                  <a:gd name="T5" fmla="*/ 0 h 128"/>
                  <a:gd name="T6" fmla="*/ 110 w 110"/>
                  <a:gd name="T7" fmla="*/ 12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110" y="128"/>
                    </a:moveTo>
                    <a:lnTo>
                      <a:pt x="0" y="65"/>
                    </a:lnTo>
                    <a:lnTo>
                      <a:pt x="110" y="0"/>
                    </a:lnTo>
                    <a:lnTo>
                      <a:pt x="110" y="1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70" name="Freeform 25"/>
              <p:cNvSpPr>
                <a:spLocks/>
              </p:cNvSpPr>
              <p:nvPr/>
            </p:nvSpPr>
            <p:spPr bwMode="auto">
              <a:xfrm>
                <a:off x="8420100" y="1546514"/>
                <a:ext cx="241300" cy="280785"/>
              </a:xfrm>
              <a:custGeom>
                <a:avLst/>
                <a:gdLst>
                  <a:gd name="T0" fmla="*/ 110 w 110"/>
                  <a:gd name="T1" fmla="*/ 128 h 128"/>
                  <a:gd name="T2" fmla="*/ 0 w 110"/>
                  <a:gd name="T3" fmla="*/ 64 h 128"/>
                  <a:gd name="T4" fmla="*/ 110 w 110"/>
                  <a:gd name="T5" fmla="*/ 0 h 128"/>
                  <a:gd name="T6" fmla="*/ 110 w 110"/>
                  <a:gd name="T7" fmla="*/ 12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110" y="128"/>
                    </a:moveTo>
                    <a:lnTo>
                      <a:pt x="0" y="64"/>
                    </a:lnTo>
                    <a:lnTo>
                      <a:pt x="110" y="0"/>
                    </a:lnTo>
                    <a:lnTo>
                      <a:pt x="110" y="1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71" name="Freeform 32"/>
              <p:cNvSpPr>
                <a:spLocks/>
              </p:cNvSpPr>
              <p:nvPr/>
            </p:nvSpPr>
            <p:spPr bwMode="auto">
              <a:xfrm>
                <a:off x="8902700" y="1125336"/>
                <a:ext cx="241300" cy="280785"/>
              </a:xfrm>
              <a:custGeom>
                <a:avLst/>
                <a:gdLst>
                  <a:gd name="T0" fmla="*/ 0 w 110"/>
                  <a:gd name="T1" fmla="*/ 0 h 128"/>
                  <a:gd name="T2" fmla="*/ 110 w 110"/>
                  <a:gd name="T3" fmla="*/ 64 h 128"/>
                  <a:gd name="T4" fmla="*/ 0 w 110"/>
                  <a:gd name="T5" fmla="*/ 128 h 128"/>
                  <a:gd name="T6" fmla="*/ 0 w 110"/>
                  <a:gd name="T7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0" y="0"/>
                    </a:moveTo>
                    <a:lnTo>
                      <a:pt x="110" y="64"/>
                    </a:lnTo>
                    <a:lnTo>
                      <a:pt x="0" y="12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72" name="Freeform 71"/>
              <p:cNvSpPr>
                <a:spLocks/>
              </p:cNvSpPr>
              <p:nvPr/>
            </p:nvSpPr>
            <p:spPr bwMode="auto">
              <a:xfrm>
                <a:off x="8902700" y="1546514"/>
                <a:ext cx="241300" cy="280785"/>
              </a:xfrm>
              <a:custGeom>
                <a:avLst/>
                <a:gdLst>
                  <a:gd name="T0" fmla="*/ 110 w 110"/>
                  <a:gd name="T1" fmla="*/ 128 h 128"/>
                  <a:gd name="T2" fmla="*/ 0 w 110"/>
                  <a:gd name="T3" fmla="*/ 64 h 128"/>
                  <a:gd name="T4" fmla="*/ 110 w 110"/>
                  <a:gd name="T5" fmla="*/ 0 h 128"/>
                  <a:gd name="T6" fmla="*/ 110 w 110"/>
                  <a:gd name="T7" fmla="*/ 12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110" y="128"/>
                    </a:moveTo>
                    <a:lnTo>
                      <a:pt x="0" y="64"/>
                    </a:lnTo>
                    <a:lnTo>
                      <a:pt x="110" y="0"/>
                    </a:lnTo>
                    <a:lnTo>
                      <a:pt x="110" y="1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73" name="Freeform 37"/>
              <p:cNvSpPr>
                <a:spLocks/>
              </p:cNvSpPr>
              <p:nvPr/>
            </p:nvSpPr>
            <p:spPr bwMode="auto">
              <a:xfrm>
                <a:off x="8902700" y="1967693"/>
                <a:ext cx="241300" cy="280785"/>
              </a:xfrm>
              <a:custGeom>
                <a:avLst/>
                <a:gdLst>
                  <a:gd name="T0" fmla="*/ 0 w 110"/>
                  <a:gd name="T1" fmla="*/ 0 h 128"/>
                  <a:gd name="T2" fmla="*/ 110 w 110"/>
                  <a:gd name="T3" fmla="*/ 64 h 128"/>
                  <a:gd name="T4" fmla="*/ 0 w 110"/>
                  <a:gd name="T5" fmla="*/ 128 h 128"/>
                  <a:gd name="T6" fmla="*/ 0 w 110"/>
                  <a:gd name="T7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0" y="0"/>
                    </a:moveTo>
                    <a:lnTo>
                      <a:pt x="110" y="64"/>
                    </a:lnTo>
                    <a:lnTo>
                      <a:pt x="0" y="12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74" name="Freeform 20"/>
              <p:cNvSpPr>
                <a:spLocks/>
              </p:cNvSpPr>
              <p:nvPr/>
            </p:nvSpPr>
            <p:spPr bwMode="auto">
              <a:xfrm>
                <a:off x="8425180" y="425449"/>
                <a:ext cx="241300" cy="280785"/>
              </a:xfrm>
              <a:custGeom>
                <a:avLst/>
                <a:gdLst>
                  <a:gd name="T0" fmla="*/ 110 w 110"/>
                  <a:gd name="T1" fmla="*/ 128 h 128"/>
                  <a:gd name="T2" fmla="*/ 0 w 110"/>
                  <a:gd name="T3" fmla="*/ 63 h 128"/>
                  <a:gd name="T4" fmla="*/ 110 w 110"/>
                  <a:gd name="T5" fmla="*/ 0 h 128"/>
                  <a:gd name="T6" fmla="*/ 110 w 110"/>
                  <a:gd name="T7" fmla="*/ 12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110" y="128"/>
                    </a:moveTo>
                    <a:lnTo>
                      <a:pt x="0" y="63"/>
                    </a:lnTo>
                    <a:lnTo>
                      <a:pt x="110" y="0"/>
                    </a:lnTo>
                    <a:lnTo>
                      <a:pt x="110" y="1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grpSp>
          <p:nvGrpSpPr>
            <p:cNvPr id="75" name="Group 74"/>
            <p:cNvGrpSpPr/>
            <p:nvPr/>
          </p:nvGrpSpPr>
          <p:grpSpPr>
            <a:xfrm>
              <a:off x="2117725" y="1967692"/>
              <a:ext cx="1206500" cy="1967692"/>
              <a:chOff x="7937500" y="0"/>
              <a:chExt cx="1206500" cy="1967692"/>
            </a:xfrm>
            <a:solidFill>
              <a:schemeClr val="accent2">
                <a:alpha val="75000"/>
              </a:schemeClr>
            </a:solidFill>
          </p:grpSpPr>
          <p:sp>
            <p:nvSpPr>
              <p:cNvPr id="76" name="Freeform 75"/>
              <p:cNvSpPr>
                <a:spLocks/>
              </p:cNvSpPr>
              <p:nvPr/>
            </p:nvSpPr>
            <p:spPr bwMode="auto">
              <a:xfrm>
                <a:off x="7937500" y="423372"/>
                <a:ext cx="241300" cy="280785"/>
              </a:xfrm>
              <a:custGeom>
                <a:avLst/>
                <a:gdLst>
                  <a:gd name="T0" fmla="*/ 110 w 110"/>
                  <a:gd name="T1" fmla="*/ 128 h 128"/>
                  <a:gd name="T2" fmla="*/ 0 w 110"/>
                  <a:gd name="T3" fmla="*/ 64 h 128"/>
                  <a:gd name="T4" fmla="*/ 110 w 110"/>
                  <a:gd name="T5" fmla="*/ 0 h 128"/>
                  <a:gd name="T6" fmla="*/ 110 w 110"/>
                  <a:gd name="T7" fmla="*/ 12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110" y="128"/>
                    </a:moveTo>
                    <a:lnTo>
                      <a:pt x="0" y="64"/>
                    </a:lnTo>
                    <a:lnTo>
                      <a:pt x="110" y="0"/>
                    </a:lnTo>
                    <a:lnTo>
                      <a:pt x="110" y="1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77" name="Freeform 33"/>
              <p:cNvSpPr>
                <a:spLocks/>
              </p:cNvSpPr>
              <p:nvPr/>
            </p:nvSpPr>
            <p:spPr bwMode="auto">
              <a:xfrm>
                <a:off x="8902700" y="984943"/>
                <a:ext cx="241300" cy="280785"/>
              </a:xfrm>
              <a:custGeom>
                <a:avLst/>
                <a:gdLst>
                  <a:gd name="T0" fmla="*/ 110 w 110"/>
                  <a:gd name="T1" fmla="*/ 128 h 128"/>
                  <a:gd name="T2" fmla="*/ 0 w 110"/>
                  <a:gd name="T3" fmla="*/ 64 h 128"/>
                  <a:gd name="T4" fmla="*/ 110 w 110"/>
                  <a:gd name="T5" fmla="*/ 0 h 128"/>
                  <a:gd name="T6" fmla="*/ 110 w 110"/>
                  <a:gd name="T7" fmla="*/ 12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110" y="128"/>
                    </a:moveTo>
                    <a:lnTo>
                      <a:pt x="0" y="64"/>
                    </a:lnTo>
                    <a:lnTo>
                      <a:pt x="110" y="0"/>
                    </a:lnTo>
                    <a:lnTo>
                      <a:pt x="110" y="1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78" name="Freeform 36"/>
              <p:cNvSpPr>
                <a:spLocks/>
              </p:cNvSpPr>
              <p:nvPr/>
            </p:nvSpPr>
            <p:spPr bwMode="auto">
              <a:xfrm>
                <a:off x="8902700" y="1406122"/>
                <a:ext cx="241300" cy="280785"/>
              </a:xfrm>
              <a:custGeom>
                <a:avLst/>
                <a:gdLst>
                  <a:gd name="T0" fmla="*/ 0 w 110"/>
                  <a:gd name="T1" fmla="*/ 0 h 128"/>
                  <a:gd name="T2" fmla="*/ 110 w 110"/>
                  <a:gd name="T3" fmla="*/ 64 h 128"/>
                  <a:gd name="T4" fmla="*/ 0 w 110"/>
                  <a:gd name="T5" fmla="*/ 128 h 128"/>
                  <a:gd name="T6" fmla="*/ 0 w 110"/>
                  <a:gd name="T7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0" y="0"/>
                    </a:moveTo>
                    <a:lnTo>
                      <a:pt x="110" y="64"/>
                    </a:lnTo>
                    <a:lnTo>
                      <a:pt x="0" y="12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79" name="Freeform 11"/>
              <p:cNvSpPr>
                <a:spLocks/>
              </p:cNvSpPr>
              <p:nvPr/>
            </p:nvSpPr>
            <p:spPr bwMode="auto">
              <a:xfrm>
                <a:off x="8178800" y="563765"/>
                <a:ext cx="241300" cy="280785"/>
              </a:xfrm>
              <a:custGeom>
                <a:avLst/>
                <a:gdLst>
                  <a:gd name="T0" fmla="*/ 110 w 110"/>
                  <a:gd name="T1" fmla="*/ 128 h 128"/>
                  <a:gd name="T2" fmla="*/ 0 w 110"/>
                  <a:gd name="T3" fmla="*/ 64 h 128"/>
                  <a:gd name="T4" fmla="*/ 110 w 110"/>
                  <a:gd name="T5" fmla="*/ 0 h 128"/>
                  <a:gd name="T6" fmla="*/ 110 w 110"/>
                  <a:gd name="T7" fmla="*/ 12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110" y="128"/>
                    </a:moveTo>
                    <a:lnTo>
                      <a:pt x="0" y="64"/>
                    </a:lnTo>
                    <a:lnTo>
                      <a:pt x="110" y="0"/>
                    </a:lnTo>
                    <a:lnTo>
                      <a:pt x="110" y="1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80" name="Freeform 21"/>
              <p:cNvSpPr>
                <a:spLocks/>
              </p:cNvSpPr>
              <p:nvPr/>
            </p:nvSpPr>
            <p:spPr bwMode="auto">
              <a:xfrm>
                <a:off x="8420100" y="0"/>
                <a:ext cx="241300" cy="280785"/>
              </a:xfrm>
              <a:custGeom>
                <a:avLst/>
                <a:gdLst>
                  <a:gd name="T0" fmla="*/ 0 w 110"/>
                  <a:gd name="T1" fmla="*/ 0 h 128"/>
                  <a:gd name="T2" fmla="*/ 110 w 110"/>
                  <a:gd name="T3" fmla="*/ 65 h 128"/>
                  <a:gd name="T4" fmla="*/ 0 w 110"/>
                  <a:gd name="T5" fmla="*/ 128 h 128"/>
                  <a:gd name="T6" fmla="*/ 0 w 110"/>
                  <a:gd name="T7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0" y="0"/>
                    </a:moveTo>
                    <a:lnTo>
                      <a:pt x="110" y="65"/>
                    </a:lnTo>
                    <a:lnTo>
                      <a:pt x="0" y="12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81" name="Freeform 18"/>
              <p:cNvSpPr>
                <a:spLocks/>
              </p:cNvSpPr>
              <p:nvPr/>
            </p:nvSpPr>
            <p:spPr bwMode="auto">
              <a:xfrm>
                <a:off x="8420100" y="844551"/>
                <a:ext cx="241300" cy="280785"/>
              </a:xfrm>
              <a:custGeom>
                <a:avLst/>
                <a:gdLst>
                  <a:gd name="T0" fmla="*/ 0 w 110"/>
                  <a:gd name="T1" fmla="*/ 0 h 128"/>
                  <a:gd name="T2" fmla="*/ 110 w 110"/>
                  <a:gd name="T3" fmla="*/ 64 h 128"/>
                  <a:gd name="T4" fmla="*/ 0 w 110"/>
                  <a:gd name="T5" fmla="*/ 128 h 128"/>
                  <a:gd name="T6" fmla="*/ 0 w 110"/>
                  <a:gd name="T7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0" y="0"/>
                    </a:moveTo>
                    <a:lnTo>
                      <a:pt x="110" y="64"/>
                    </a:lnTo>
                    <a:lnTo>
                      <a:pt x="0" y="12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82" name="Freeform 24"/>
              <p:cNvSpPr>
                <a:spLocks/>
              </p:cNvSpPr>
              <p:nvPr/>
            </p:nvSpPr>
            <p:spPr bwMode="auto">
              <a:xfrm>
                <a:off x="8661400" y="984943"/>
                <a:ext cx="241300" cy="280785"/>
              </a:xfrm>
              <a:custGeom>
                <a:avLst/>
                <a:gdLst>
                  <a:gd name="T0" fmla="*/ 0 w 110"/>
                  <a:gd name="T1" fmla="*/ 0 h 128"/>
                  <a:gd name="T2" fmla="*/ 110 w 110"/>
                  <a:gd name="T3" fmla="*/ 64 h 128"/>
                  <a:gd name="T4" fmla="*/ 0 w 110"/>
                  <a:gd name="T5" fmla="*/ 128 h 128"/>
                  <a:gd name="T6" fmla="*/ 0 w 110"/>
                  <a:gd name="T7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0" y="0"/>
                    </a:moveTo>
                    <a:lnTo>
                      <a:pt x="110" y="64"/>
                    </a:lnTo>
                    <a:lnTo>
                      <a:pt x="0" y="12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83" name="Freeform 26"/>
              <p:cNvSpPr>
                <a:spLocks/>
              </p:cNvSpPr>
              <p:nvPr/>
            </p:nvSpPr>
            <p:spPr bwMode="auto">
              <a:xfrm>
                <a:off x="8661400" y="1686907"/>
                <a:ext cx="241300" cy="280785"/>
              </a:xfrm>
              <a:custGeom>
                <a:avLst/>
                <a:gdLst>
                  <a:gd name="T0" fmla="*/ 110 w 110"/>
                  <a:gd name="T1" fmla="*/ 128 h 128"/>
                  <a:gd name="T2" fmla="*/ 0 w 110"/>
                  <a:gd name="T3" fmla="*/ 64 h 128"/>
                  <a:gd name="T4" fmla="*/ 110 w 110"/>
                  <a:gd name="T5" fmla="*/ 0 h 128"/>
                  <a:gd name="T6" fmla="*/ 110 w 110"/>
                  <a:gd name="T7" fmla="*/ 12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110" y="128"/>
                    </a:moveTo>
                    <a:lnTo>
                      <a:pt x="0" y="64"/>
                    </a:lnTo>
                    <a:lnTo>
                      <a:pt x="110" y="0"/>
                    </a:lnTo>
                    <a:lnTo>
                      <a:pt x="110" y="1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84" name="Freeform 41"/>
              <p:cNvSpPr>
                <a:spLocks/>
              </p:cNvSpPr>
              <p:nvPr/>
            </p:nvSpPr>
            <p:spPr bwMode="auto">
              <a:xfrm>
                <a:off x="8902700" y="140393"/>
                <a:ext cx="241300" cy="282980"/>
              </a:xfrm>
              <a:custGeom>
                <a:avLst/>
                <a:gdLst>
                  <a:gd name="T0" fmla="*/ 110 w 110"/>
                  <a:gd name="T1" fmla="*/ 129 h 129"/>
                  <a:gd name="T2" fmla="*/ 0 w 110"/>
                  <a:gd name="T3" fmla="*/ 64 h 129"/>
                  <a:gd name="T4" fmla="*/ 110 w 110"/>
                  <a:gd name="T5" fmla="*/ 0 h 129"/>
                  <a:gd name="T6" fmla="*/ 110 w 110"/>
                  <a:gd name="T7" fmla="*/ 129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9">
                    <a:moveTo>
                      <a:pt x="110" y="129"/>
                    </a:moveTo>
                    <a:lnTo>
                      <a:pt x="0" y="64"/>
                    </a:lnTo>
                    <a:lnTo>
                      <a:pt x="110" y="0"/>
                    </a:lnTo>
                    <a:lnTo>
                      <a:pt x="110" y="12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85" name="Freeform 42"/>
              <p:cNvSpPr>
                <a:spLocks/>
              </p:cNvSpPr>
              <p:nvPr/>
            </p:nvSpPr>
            <p:spPr bwMode="auto">
              <a:xfrm>
                <a:off x="8661400" y="142587"/>
                <a:ext cx="241300" cy="280785"/>
              </a:xfrm>
              <a:custGeom>
                <a:avLst/>
                <a:gdLst>
                  <a:gd name="T0" fmla="*/ 0 w 110"/>
                  <a:gd name="T1" fmla="*/ 0 h 128"/>
                  <a:gd name="T2" fmla="*/ 110 w 110"/>
                  <a:gd name="T3" fmla="*/ 63 h 128"/>
                  <a:gd name="T4" fmla="*/ 0 w 110"/>
                  <a:gd name="T5" fmla="*/ 128 h 128"/>
                  <a:gd name="T6" fmla="*/ 0 w 110"/>
                  <a:gd name="T7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0" y="0"/>
                    </a:moveTo>
                    <a:lnTo>
                      <a:pt x="110" y="63"/>
                    </a:lnTo>
                    <a:lnTo>
                      <a:pt x="0" y="12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86" name="Freeform 85"/>
              <p:cNvSpPr>
                <a:spLocks/>
              </p:cNvSpPr>
              <p:nvPr/>
            </p:nvSpPr>
            <p:spPr bwMode="auto">
              <a:xfrm>
                <a:off x="8666480" y="425449"/>
                <a:ext cx="241300" cy="280785"/>
              </a:xfrm>
              <a:custGeom>
                <a:avLst/>
                <a:gdLst>
                  <a:gd name="T0" fmla="*/ 0 w 110"/>
                  <a:gd name="T1" fmla="*/ 0 h 128"/>
                  <a:gd name="T2" fmla="*/ 110 w 110"/>
                  <a:gd name="T3" fmla="*/ 63 h 128"/>
                  <a:gd name="T4" fmla="*/ 0 w 110"/>
                  <a:gd name="T5" fmla="*/ 128 h 128"/>
                  <a:gd name="T6" fmla="*/ 0 w 110"/>
                  <a:gd name="T7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0" y="0"/>
                    </a:moveTo>
                    <a:lnTo>
                      <a:pt x="110" y="63"/>
                    </a:lnTo>
                    <a:lnTo>
                      <a:pt x="0" y="12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</p:grpSp>
      <p:grpSp>
        <p:nvGrpSpPr>
          <p:cNvPr id="88" name="Group 87"/>
          <p:cNvGrpSpPr/>
          <p:nvPr/>
        </p:nvGrpSpPr>
        <p:grpSpPr>
          <a:xfrm rot="10800000">
            <a:off x="-2771" y="4611874"/>
            <a:ext cx="1447800" cy="2248478"/>
            <a:chOff x="1876425" y="1967692"/>
            <a:chExt cx="1447800" cy="2248478"/>
          </a:xfrm>
        </p:grpSpPr>
        <p:grpSp>
          <p:nvGrpSpPr>
            <p:cNvPr id="89" name="Group 88"/>
            <p:cNvGrpSpPr/>
            <p:nvPr/>
          </p:nvGrpSpPr>
          <p:grpSpPr>
            <a:xfrm>
              <a:off x="2117725" y="1967692"/>
              <a:ext cx="1206500" cy="1406121"/>
              <a:chOff x="7937500" y="0"/>
              <a:chExt cx="1206500" cy="1406121"/>
            </a:xfrm>
            <a:solidFill>
              <a:schemeClr val="accent3">
                <a:alpha val="75000"/>
              </a:schemeClr>
            </a:solidFill>
          </p:grpSpPr>
          <p:sp>
            <p:nvSpPr>
              <p:cNvPr id="119" name="Freeform 8"/>
              <p:cNvSpPr>
                <a:spLocks/>
              </p:cNvSpPr>
              <p:nvPr/>
            </p:nvSpPr>
            <p:spPr bwMode="auto">
              <a:xfrm>
                <a:off x="7937500" y="142587"/>
                <a:ext cx="241300" cy="280785"/>
              </a:xfrm>
              <a:custGeom>
                <a:avLst/>
                <a:gdLst>
                  <a:gd name="T0" fmla="*/ 110 w 110"/>
                  <a:gd name="T1" fmla="*/ 128 h 128"/>
                  <a:gd name="T2" fmla="*/ 0 w 110"/>
                  <a:gd name="T3" fmla="*/ 63 h 128"/>
                  <a:gd name="T4" fmla="*/ 110 w 110"/>
                  <a:gd name="T5" fmla="*/ 0 h 128"/>
                  <a:gd name="T6" fmla="*/ 110 w 110"/>
                  <a:gd name="T7" fmla="*/ 12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110" y="128"/>
                    </a:moveTo>
                    <a:lnTo>
                      <a:pt x="0" y="63"/>
                    </a:lnTo>
                    <a:lnTo>
                      <a:pt x="110" y="0"/>
                    </a:lnTo>
                    <a:lnTo>
                      <a:pt x="110" y="1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20" name="Freeform 19"/>
              <p:cNvSpPr>
                <a:spLocks/>
              </p:cNvSpPr>
              <p:nvPr/>
            </p:nvSpPr>
            <p:spPr bwMode="auto">
              <a:xfrm>
                <a:off x="8420100" y="704158"/>
                <a:ext cx="241300" cy="280785"/>
              </a:xfrm>
              <a:custGeom>
                <a:avLst/>
                <a:gdLst>
                  <a:gd name="T0" fmla="*/ 110 w 110"/>
                  <a:gd name="T1" fmla="*/ 128 h 128"/>
                  <a:gd name="T2" fmla="*/ 0 w 110"/>
                  <a:gd name="T3" fmla="*/ 64 h 128"/>
                  <a:gd name="T4" fmla="*/ 110 w 110"/>
                  <a:gd name="T5" fmla="*/ 0 h 128"/>
                  <a:gd name="T6" fmla="*/ 110 w 110"/>
                  <a:gd name="T7" fmla="*/ 12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110" y="128"/>
                    </a:moveTo>
                    <a:lnTo>
                      <a:pt x="0" y="64"/>
                    </a:lnTo>
                    <a:lnTo>
                      <a:pt x="110" y="0"/>
                    </a:lnTo>
                    <a:lnTo>
                      <a:pt x="110" y="1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21" name="Freeform 20"/>
              <p:cNvSpPr>
                <a:spLocks/>
              </p:cNvSpPr>
              <p:nvPr/>
            </p:nvSpPr>
            <p:spPr bwMode="auto">
              <a:xfrm>
                <a:off x="8420100" y="142587"/>
                <a:ext cx="241300" cy="280785"/>
              </a:xfrm>
              <a:custGeom>
                <a:avLst/>
                <a:gdLst>
                  <a:gd name="T0" fmla="*/ 110 w 110"/>
                  <a:gd name="T1" fmla="*/ 128 h 128"/>
                  <a:gd name="T2" fmla="*/ 0 w 110"/>
                  <a:gd name="T3" fmla="*/ 63 h 128"/>
                  <a:gd name="T4" fmla="*/ 110 w 110"/>
                  <a:gd name="T5" fmla="*/ 0 h 128"/>
                  <a:gd name="T6" fmla="*/ 110 w 110"/>
                  <a:gd name="T7" fmla="*/ 12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110" y="128"/>
                    </a:moveTo>
                    <a:lnTo>
                      <a:pt x="0" y="63"/>
                    </a:lnTo>
                    <a:lnTo>
                      <a:pt x="110" y="0"/>
                    </a:lnTo>
                    <a:lnTo>
                      <a:pt x="110" y="1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22" name="Freeform 23"/>
              <p:cNvSpPr>
                <a:spLocks/>
              </p:cNvSpPr>
              <p:nvPr/>
            </p:nvSpPr>
            <p:spPr bwMode="auto">
              <a:xfrm>
                <a:off x="8661400" y="1125336"/>
                <a:ext cx="241300" cy="280785"/>
              </a:xfrm>
              <a:custGeom>
                <a:avLst/>
                <a:gdLst>
                  <a:gd name="T0" fmla="*/ 110 w 110"/>
                  <a:gd name="T1" fmla="*/ 128 h 128"/>
                  <a:gd name="T2" fmla="*/ 0 w 110"/>
                  <a:gd name="T3" fmla="*/ 64 h 128"/>
                  <a:gd name="T4" fmla="*/ 110 w 110"/>
                  <a:gd name="T5" fmla="*/ 0 h 128"/>
                  <a:gd name="T6" fmla="*/ 110 w 110"/>
                  <a:gd name="T7" fmla="*/ 12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110" y="128"/>
                    </a:moveTo>
                    <a:lnTo>
                      <a:pt x="0" y="64"/>
                    </a:lnTo>
                    <a:lnTo>
                      <a:pt x="110" y="0"/>
                    </a:lnTo>
                    <a:lnTo>
                      <a:pt x="110" y="1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23" name="Freeform 30"/>
              <p:cNvSpPr>
                <a:spLocks/>
              </p:cNvSpPr>
              <p:nvPr/>
            </p:nvSpPr>
            <p:spPr bwMode="auto">
              <a:xfrm>
                <a:off x="8661400" y="563765"/>
                <a:ext cx="241300" cy="280785"/>
              </a:xfrm>
              <a:custGeom>
                <a:avLst/>
                <a:gdLst>
                  <a:gd name="T0" fmla="*/ 110 w 110"/>
                  <a:gd name="T1" fmla="*/ 128 h 128"/>
                  <a:gd name="T2" fmla="*/ 0 w 110"/>
                  <a:gd name="T3" fmla="*/ 64 h 128"/>
                  <a:gd name="T4" fmla="*/ 110 w 110"/>
                  <a:gd name="T5" fmla="*/ 0 h 128"/>
                  <a:gd name="T6" fmla="*/ 110 w 110"/>
                  <a:gd name="T7" fmla="*/ 12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110" y="128"/>
                    </a:moveTo>
                    <a:lnTo>
                      <a:pt x="0" y="64"/>
                    </a:lnTo>
                    <a:lnTo>
                      <a:pt x="110" y="0"/>
                    </a:lnTo>
                    <a:lnTo>
                      <a:pt x="110" y="1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24" name="Freeform 31"/>
              <p:cNvSpPr>
                <a:spLocks/>
              </p:cNvSpPr>
              <p:nvPr/>
            </p:nvSpPr>
            <p:spPr bwMode="auto">
              <a:xfrm>
                <a:off x="8661400" y="280785"/>
                <a:ext cx="241300" cy="282980"/>
              </a:xfrm>
              <a:custGeom>
                <a:avLst/>
                <a:gdLst>
                  <a:gd name="T0" fmla="*/ 110 w 110"/>
                  <a:gd name="T1" fmla="*/ 129 h 129"/>
                  <a:gd name="T2" fmla="*/ 0 w 110"/>
                  <a:gd name="T3" fmla="*/ 65 h 129"/>
                  <a:gd name="T4" fmla="*/ 110 w 110"/>
                  <a:gd name="T5" fmla="*/ 0 h 129"/>
                  <a:gd name="T6" fmla="*/ 110 w 110"/>
                  <a:gd name="T7" fmla="*/ 129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9">
                    <a:moveTo>
                      <a:pt x="110" y="129"/>
                    </a:moveTo>
                    <a:lnTo>
                      <a:pt x="0" y="65"/>
                    </a:lnTo>
                    <a:lnTo>
                      <a:pt x="110" y="0"/>
                    </a:lnTo>
                    <a:lnTo>
                      <a:pt x="110" y="12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25" name="Freeform 34"/>
              <p:cNvSpPr>
                <a:spLocks/>
              </p:cNvSpPr>
              <p:nvPr/>
            </p:nvSpPr>
            <p:spPr bwMode="auto">
              <a:xfrm>
                <a:off x="8902700" y="844551"/>
                <a:ext cx="241300" cy="280785"/>
              </a:xfrm>
              <a:custGeom>
                <a:avLst/>
                <a:gdLst>
                  <a:gd name="T0" fmla="*/ 0 w 110"/>
                  <a:gd name="T1" fmla="*/ 0 h 128"/>
                  <a:gd name="T2" fmla="*/ 110 w 110"/>
                  <a:gd name="T3" fmla="*/ 64 h 128"/>
                  <a:gd name="T4" fmla="*/ 0 w 110"/>
                  <a:gd name="T5" fmla="*/ 128 h 128"/>
                  <a:gd name="T6" fmla="*/ 0 w 110"/>
                  <a:gd name="T7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0" y="0"/>
                    </a:moveTo>
                    <a:lnTo>
                      <a:pt x="110" y="64"/>
                    </a:lnTo>
                    <a:lnTo>
                      <a:pt x="0" y="12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26" name="Freeform 39"/>
              <p:cNvSpPr>
                <a:spLocks/>
              </p:cNvSpPr>
              <p:nvPr/>
            </p:nvSpPr>
            <p:spPr bwMode="auto">
              <a:xfrm>
                <a:off x="8902700" y="423373"/>
                <a:ext cx="241300" cy="280785"/>
              </a:xfrm>
              <a:custGeom>
                <a:avLst/>
                <a:gdLst>
                  <a:gd name="T0" fmla="*/ 110 w 110"/>
                  <a:gd name="T1" fmla="*/ 128 h 128"/>
                  <a:gd name="T2" fmla="*/ 0 w 110"/>
                  <a:gd name="T3" fmla="*/ 63 h 128"/>
                  <a:gd name="T4" fmla="*/ 110 w 110"/>
                  <a:gd name="T5" fmla="*/ 0 h 128"/>
                  <a:gd name="T6" fmla="*/ 110 w 110"/>
                  <a:gd name="T7" fmla="*/ 12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110" y="128"/>
                    </a:moveTo>
                    <a:lnTo>
                      <a:pt x="0" y="63"/>
                    </a:lnTo>
                    <a:lnTo>
                      <a:pt x="110" y="0"/>
                    </a:lnTo>
                    <a:lnTo>
                      <a:pt x="110" y="1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27" name="Freeform 12"/>
              <p:cNvSpPr>
                <a:spLocks/>
              </p:cNvSpPr>
              <p:nvPr/>
            </p:nvSpPr>
            <p:spPr bwMode="auto">
              <a:xfrm>
                <a:off x="8178800" y="423373"/>
                <a:ext cx="241300" cy="280785"/>
              </a:xfrm>
              <a:custGeom>
                <a:avLst/>
                <a:gdLst>
                  <a:gd name="T0" fmla="*/ 0 w 110"/>
                  <a:gd name="T1" fmla="*/ 0 h 128"/>
                  <a:gd name="T2" fmla="*/ 110 w 110"/>
                  <a:gd name="T3" fmla="*/ 64 h 128"/>
                  <a:gd name="T4" fmla="*/ 0 w 110"/>
                  <a:gd name="T5" fmla="*/ 128 h 128"/>
                  <a:gd name="T6" fmla="*/ 0 w 110"/>
                  <a:gd name="T7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0" y="0"/>
                    </a:moveTo>
                    <a:lnTo>
                      <a:pt x="110" y="64"/>
                    </a:lnTo>
                    <a:lnTo>
                      <a:pt x="0" y="12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28" name="Freeform 44"/>
              <p:cNvSpPr>
                <a:spLocks/>
              </p:cNvSpPr>
              <p:nvPr/>
            </p:nvSpPr>
            <p:spPr bwMode="auto">
              <a:xfrm>
                <a:off x="8902700" y="0"/>
                <a:ext cx="241300" cy="282980"/>
              </a:xfrm>
              <a:custGeom>
                <a:avLst/>
                <a:gdLst>
                  <a:gd name="T0" fmla="*/ 0 w 110"/>
                  <a:gd name="T1" fmla="*/ 0 h 129"/>
                  <a:gd name="T2" fmla="*/ 110 w 110"/>
                  <a:gd name="T3" fmla="*/ 65 h 129"/>
                  <a:gd name="T4" fmla="*/ 0 w 110"/>
                  <a:gd name="T5" fmla="*/ 129 h 129"/>
                  <a:gd name="T6" fmla="*/ 0 w 110"/>
                  <a:gd name="T7" fmla="*/ 0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9">
                    <a:moveTo>
                      <a:pt x="0" y="0"/>
                    </a:moveTo>
                    <a:lnTo>
                      <a:pt x="110" y="65"/>
                    </a:lnTo>
                    <a:lnTo>
                      <a:pt x="0" y="129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grpSp>
          <p:nvGrpSpPr>
            <p:cNvPr id="90" name="Group 89"/>
            <p:cNvGrpSpPr/>
            <p:nvPr/>
          </p:nvGrpSpPr>
          <p:grpSpPr>
            <a:xfrm>
              <a:off x="1876425" y="1967692"/>
              <a:ext cx="1447800" cy="2248478"/>
              <a:chOff x="7696200" y="0"/>
              <a:chExt cx="1447800" cy="2248478"/>
            </a:xfrm>
            <a:solidFill>
              <a:schemeClr val="accent1">
                <a:alpha val="75000"/>
              </a:schemeClr>
            </a:solidFill>
          </p:grpSpPr>
          <p:sp>
            <p:nvSpPr>
              <p:cNvPr id="103" name="Freeform 14"/>
              <p:cNvSpPr>
                <a:spLocks/>
              </p:cNvSpPr>
              <p:nvPr/>
            </p:nvSpPr>
            <p:spPr bwMode="auto">
              <a:xfrm>
                <a:off x="8178800" y="280785"/>
                <a:ext cx="241300" cy="282980"/>
              </a:xfrm>
              <a:custGeom>
                <a:avLst/>
                <a:gdLst>
                  <a:gd name="T0" fmla="*/ 110 w 110"/>
                  <a:gd name="T1" fmla="*/ 129 h 129"/>
                  <a:gd name="T2" fmla="*/ 0 w 110"/>
                  <a:gd name="T3" fmla="*/ 65 h 129"/>
                  <a:gd name="T4" fmla="*/ 110 w 110"/>
                  <a:gd name="T5" fmla="*/ 0 h 129"/>
                  <a:gd name="T6" fmla="*/ 110 w 110"/>
                  <a:gd name="T7" fmla="*/ 129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9">
                    <a:moveTo>
                      <a:pt x="110" y="129"/>
                    </a:moveTo>
                    <a:lnTo>
                      <a:pt x="0" y="65"/>
                    </a:lnTo>
                    <a:lnTo>
                      <a:pt x="110" y="0"/>
                    </a:lnTo>
                    <a:lnTo>
                      <a:pt x="110" y="12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04" name="Freeform 17"/>
              <p:cNvSpPr>
                <a:spLocks/>
              </p:cNvSpPr>
              <p:nvPr/>
            </p:nvSpPr>
            <p:spPr bwMode="auto">
              <a:xfrm>
                <a:off x="8420100" y="984943"/>
                <a:ext cx="241300" cy="280785"/>
              </a:xfrm>
              <a:custGeom>
                <a:avLst/>
                <a:gdLst>
                  <a:gd name="T0" fmla="*/ 110 w 110"/>
                  <a:gd name="T1" fmla="*/ 128 h 128"/>
                  <a:gd name="T2" fmla="*/ 0 w 110"/>
                  <a:gd name="T3" fmla="*/ 64 h 128"/>
                  <a:gd name="T4" fmla="*/ 110 w 110"/>
                  <a:gd name="T5" fmla="*/ 0 h 128"/>
                  <a:gd name="T6" fmla="*/ 110 w 110"/>
                  <a:gd name="T7" fmla="*/ 12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110" y="128"/>
                    </a:moveTo>
                    <a:lnTo>
                      <a:pt x="0" y="64"/>
                    </a:lnTo>
                    <a:lnTo>
                      <a:pt x="110" y="0"/>
                    </a:lnTo>
                    <a:lnTo>
                      <a:pt x="110" y="1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05" name="Freeform 29"/>
              <p:cNvSpPr>
                <a:spLocks/>
              </p:cNvSpPr>
              <p:nvPr/>
            </p:nvSpPr>
            <p:spPr bwMode="auto">
              <a:xfrm>
                <a:off x="8661400" y="844551"/>
                <a:ext cx="241300" cy="280785"/>
              </a:xfrm>
              <a:custGeom>
                <a:avLst/>
                <a:gdLst>
                  <a:gd name="T0" fmla="*/ 110 w 110"/>
                  <a:gd name="T1" fmla="*/ 128 h 128"/>
                  <a:gd name="T2" fmla="*/ 0 w 110"/>
                  <a:gd name="T3" fmla="*/ 64 h 128"/>
                  <a:gd name="T4" fmla="*/ 110 w 110"/>
                  <a:gd name="T5" fmla="*/ 0 h 128"/>
                  <a:gd name="T6" fmla="*/ 110 w 110"/>
                  <a:gd name="T7" fmla="*/ 12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110" y="128"/>
                    </a:moveTo>
                    <a:lnTo>
                      <a:pt x="0" y="64"/>
                    </a:lnTo>
                    <a:lnTo>
                      <a:pt x="110" y="0"/>
                    </a:lnTo>
                    <a:lnTo>
                      <a:pt x="110" y="1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06" name="Freeform 38"/>
              <p:cNvSpPr>
                <a:spLocks/>
              </p:cNvSpPr>
              <p:nvPr/>
            </p:nvSpPr>
            <p:spPr bwMode="auto">
              <a:xfrm>
                <a:off x="8902700" y="704158"/>
                <a:ext cx="241300" cy="280785"/>
              </a:xfrm>
              <a:custGeom>
                <a:avLst/>
                <a:gdLst>
                  <a:gd name="T0" fmla="*/ 110 w 110"/>
                  <a:gd name="T1" fmla="*/ 128 h 128"/>
                  <a:gd name="T2" fmla="*/ 0 w 110"/>
                  <a:gd name="T3" fmla="*/ 64 h 128"/>
                  <a:gd name="T4" fmla="*/ 110 w 110"/>
                  <a:gd name="T5" fmla="*/ 0 h 128"/>
                  <a:gd name="T6" fmla="*/ 110 w 110"/>
                  <a:gd name="T7" fmla="*/ 12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110" y="128"/>
                    </a:moveTo>
                    <a:lnTo>
                      <a:pt x="0" y="64"/>
                    </a:lnTo>
                    <a:lnTo>
                      <a:pt x="110" y="0"/>
                    </a:lnTo>
                    <a:lnTo>
                      <a:pt x="110" y="1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07" name="Freeform 40"/>
              <p:cNvSpPr>
                <a:spLocks/>
              </p:cNvSpPr>
              <p:nvPr/>
            </p:nvSpPr>
            <p:spPr bwMode="auto">
              <a:xfrm>
                <a:off x="8902700" y="280785"/>
                <a:ext cx="241300" cy="280785"/>
              </a:xfrm>
              <a:custGeom>
                <a:avLst/>
                <a:gdLst>
                  <a:gd name="T0" fmla="*/ 0 w 110"/>
                  <a:gd name="T1" fmla="*/ 0 h 128"/>
                  <a:gd name="T2" fmla="*/ 110 w 110"/>
                  <a:gd name="T3" fmla="*/ 65 h 128"/>
                  <a:gd name="T4" fmla="*/ 0 w 110"/>
                  <a:gd name="T5" fmla="*/ 128 h 128"/>
                  <a:gd name="T6" fmla="*/ 0 w 110"/>
                  <a:gd name="T7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0" y="0"/>
                    </a:moveTo>
                    <a:lnTo>
                      <a:pt x="110" y="65"/>
                    </a:lnTo>
                    <a:lnTo>
                      <a:pt x="0" y="12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08" name="Freeform 43"/>
              <p:cNvSpPr>
                <a:spLocks/>
              </p:cNvSpPr>
              <p:nvPr/>
            </p:nvSpPr>
            <p:spPr bwMode="auto">
              <a:xfrm>
                <a:off x="8661400" y="0"/>
                <a:ext cx="241300" cy="282980"/>
              </a:xfrm>
              <a:custGeom>
                <a:avLst/>
                <a:gdLst>
                  <a:gd name="T0" fmla="*/ 110 w 110"/>
                  <a:gd name="T1" fmla="*/ 129 h 129"/>
                  <a:gd name="T2" fmla="*/ 0 w 110"/>
                  <a:gd name="T3" fmla="*/ 65 h 129"/>
                  <a:gd name="T4" fmla="*/ 110 w 110"/>
                  <a:gd name="T5" fmla="*/ 0 h 129"/>
                  <a:gd name="T6" fmla="*/ 110 w 110"/>
                  <a:gd name="T7" fmla="*/ 129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9">
                    <a:moveTo>
                      <a:pt x="110" y="129"/>
                    </a:moveTo>
                    <a:lnTo>
                      <a:pt x="0" y="65"/>
                    </a:lnTo>
                    <a:lnTo>
                      <a:pt x="110" y="0"/>
                    </a:lnTo>
                    <a:lnTo>
                      <a:pt x="110" y="12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09" name="Freeform 22"/>
              <p:cNvSpPr>
                <a:spLocks/>
              </p:cNvSpPr>
              <p:nvPr/>
            </p:nvSpPr>
            <p:spPr bwMode="auto">
              <a:xfrm>
                <a:off x="8661400" y="1265729"/>
                <a:ext cx="241300" cy="280785"/>
              </a:xfrm>
              <a:custGeom>
                <a:avLst/>
                <a:gdLst>
                  <a:gd name="T0" fmla="*/ 0 w 110"/>
                  <a:gd name="T1" fmla="*/ 0 h 128"/>
                  <a:gd name="T2" fmla="*/ 110 w 110"/>
                  <a:gd name="T3" fmla="*/ 64 h 128"/>
                  <a:gd name="T4" fmla="*/ 0 w 110"/>
                  <a:gd name="T5" fmla="*/ 128 h 128"/>
                  <a:gd name="T6" fmla="*/ 0 w 110"/>
                  <a:gd name="T7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0" y="0"/>
                    </a:moveTo>
                    <a:lnTo>
                      <a:pt x="110" y="64"/>
                    </a:lnTo>
                    <a:lnTo>
                      <a:pt x="0" y="12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10" name="Freeform 5"/>
              <p:cNvSpPr>
                <a:spLocks/>
              </p:cNvSpPr>
              <p:nvPr/>
            </p:nvSpPr>
            <p:spPr bwMode="auto">
              <a:xfrm>
                <a:off x="7937500" y="704158"/>
                <a:ext cx="241300" cy="280785"/>
              </a:xfrm>
              <a:custGeom>
                <a:avLst/>
                <a:gdLst>
                  <a:gd name="T0" fmla="*/ 110 w 110"/>
                  <a:gd name="T1" fmla="*/ 128 h 128"/>
                  <a:gd name="T2" fmla="*/ 0 w 110"/>
                  <a:gd name="T3" fmla="*/ 64 h 128"/>
                  <a:gd name="T4" fmla="*/ 110 w 110"/>
                  <a:gd name="T5" fmla="*/ 0 h 128"/>
                  <a:gd name="T6" fmla="*/ 110 w 110"/>
                  <a:gd name="T7" fmla="*/ 12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110" y="128"/>
                    </a:moveTo>
                    <a:lnTo>
                      <a:pt x="0" y="64"/>
                    </a:lnTo>
                    <a:lnTo>
                      <a:pt x="110" y="0"/>
                    </a:lnTo>
                    <a:lnTo>
                      <a:pt x="110" y="1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11" name="Freeform 7"/>
              <p:cNvSpPr>
                <a:spLocks/>
              </p:cNvSpPr>
              <p:nvPr/>
            </p:nvSpPr>
            <p:spPr bwMode="auto">
              <a:xfrm>
                <a:off x="7696200" y="280785"/>
                <a:ext cx="241300" cy="282980"/>
              </a:xfrm>
              <a:custGeom>
                <a:avLst/>
                <a:gdLst>
                  <a:gd name="T0" fmla="*/ 110 w 110"/>
                  <a:gd name="T1" fmla="*/ 129 h 129"/>
                  <a:gd name="T2" fmla="*/ 0 w 110"/>
                  <a:gd name="T3" fmla="*/ 65 h 129"/>
                  <a:gd name="T4" fmla="*/ 110 w 110"/>
                  <a:gd name="T5" fmla="*/ 0 h 129"/>
                  <a:gd name="T6" fmla="*/ 110 w 110"/>
                  <a:gd name="T7" fmla="*/ 129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9">
                    <a:moveTo>
                      <a:pt x="110" y="129"/>
                    </a:moveTo>
                    <a:lnTo>
                      <a:pt x="0" y="65"/>
                    </a:lnTo>
                    <a:lnTo>
                      <a:pt x="110" y="0"/>
                    </a:lnTo>
                    <a:lnTo>
                      <a:pt x="110" y="12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12" name="Freeform 9"/>
              <p:cNvSpPr>
                <a:spLocks/>
              </p:cNvSpPr>
              <p:nvPr/>
            </p:nvSpPr>
            <p:spPr bwMode="auto">
              <a:xfrm>
                <a:off x="7937500" y="0"/>
                <a:ext cx="241300" cy="280785"/>
              </a:xfrm>
              <a:custGeom>
                <a:avLst/>
                <a:gdLst>
                  <a:gd name="T0" fmla="*/ 0 w 110"/>
                  <a:gd name="T1" fmla="*/ 0 h 128"/>
                  <a:gd name="T2" fmla="*/ 110 w 110"/>
                  <a:gd name="T3" fmla="*/ 65 h 128"/>
                  <a:gd name="T4" fmla="*/ 0 w 110"/>
                  <a:gd name="T5" fmla="*/ 128 h 128"/>
                  <a:gd name="T6" fmla="*/ 0 w 110"/>
                  <a:gd name="T7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0" y="0"/>
                    </a:moveTo>
                    <a:lnTo>
                      <a:pt x="110" y="65"/>
                    </a:lnTo>
                    <a:lnTo>
                      <a:pt x="0" y="12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13" name="Freeform 16"/>
              <p:cNvSpPr>
                <a:spLocks/>
              </p:cNvSpPr>
              <p:nvPr/>
            </p:nvSpPr>
            <p:spPr bwMode="auto">
              <a:xfrm>
                <a:off x="8178800" y="0"/>
                <a:ext cx="241300" cy="280785"/>
              </a:xfrm>
              <a:custGeom>
                <a:avLst/>
                <a:gdLst>
                  <a:gd name="T0" fmla="*/ 110 w 110"/>
                  <a:gd name="T1" fmla="*/ 128 h 128"/>
                  <a:gd name="T2" fmla="*/ 0 w 110"/>
                  <a:gd name="T3" fmla="*/ 65 h 128"/>
                  <a:gd name="T4" fmla="*/ 110 w 110"/>
                  <a:gd name="T5" fmla="*/ 0 h 128"/>
                  <a:gd name="T6" fmla="*/ 110 w 110"/>
                  <a:gd name="T7" fmla="*/ 12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110" y="128"/>
                    </a:moveTo>
                    <a:lnTo>
                      <a:pt x="0" y="65"/>
                    </a:lnTo>
                    <a:lnTo>
                      <a:pt x="110" y="0"/>
                    </a:lnTo>
                    <a:lnTo>
                      <a:pt x="110" y="1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14" name="Freeform 25"/>
              <p:cNvSpPr>
                <a:spLocks/>
              </p:cNvSpPr>
              <p:nvPr/>
            </p:nvSpPr>
            <p:spPr bwMode="auto">
              <a:xfrm>
                <a:off x="8420100" y="1546514"/>
                <a:ext cx="241300" cy="280785"/>
              </a:xfrm>
              <a:custGeom>
                <a:avLst/>
                <a:gdLst>
                  <a:gd name="T0" fmla="*/ 110 w 110"/>
                  <a:gd name="T1" fmla="*/ 128 h 128"/>
                  <a:gd name="T2" fmla="*/ 0 w 110"/>
                  <a:gd name="T3" fmla="*/ 64 h 128"/>
                  <a:gd name="T4" fmla="*/ 110 w 110"/>
                  <a:gd name="T5" fmla="*/ 0 h 128"/>
                  <a:gd name="T6" fmla="*/ 110 w 110"/>
                  <a:gd name="T7" fmla="*/ 12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110" y="128"/>
                    </a:moveTo>
                    <a:lnTo>
                      <a:pt x="0" y="64"/>
                    </a:lnTo>
                    <a:lnTo>
                      <a:pt x="110" y="0"/>
                    </a:lnTo>
                    <a:lnTo>
                      <a:pt x="110" y="1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15" name="Freeform 32"/>
              <p:cNvSpPr>
                <a:spLocks/>
              </p:cNvSpPr>
              <p:nvPr/>
            </p:nvSpPr>
            <p:spPr bwMode="auto">
              <a:xfrm>
                <a:off x="8902700" y="1125336"/>
                <a:ext cx="241300" cy="280785"/>
              </a:xfrm>
              <a:custGeom>
                <a:avLst/>
                <a:gdLst>
                  <a:gd name="T0" fmla="*/ 0 w 110"/>
                  <a:gd name="T1" fmla="*/ 0 h 128"/>
                  <a:gd name="T2" fmla="*/ 110 w 110"/>
                  <a:gd name="T3" fmla="*/ 64 h 128"/>
                  <a:gd name="T4" fmla="*/ 0 w 110"/>
                  <a:gd name="T5" fmla="*/ 128 h 128"/>
                  <a:gd name="T6" fmla="*/ 0 w 110"/>
                  <a:gd name="T7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0" y="0"/>
                    </a:moveTo>
                    <a:lnTo>
                      <a:pt x="110" y="64"/>
                    </a:lnTo>
                    <a:lnTo>
                      <a:pt x="0" y="12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16" name="Freeform 115"/>
              <p:cNvSpPr>
                <a:spLocks/>
              </p:cNvSpPr>
              <p:nvPr/>
            </p:nvSpPr>
            <p:spPr bwMode="auto">
              <a:xfrm>
                <a:off x="8902700" y="1546514"/>
                <a:ext cx="241300" cy="280785"/>
              </a:xfrm>
              <a:custGeom>
                <a:avLst/>
                <a:gdLst>
                  <a:gd name="T0" fmla="*/ 110 w 110"/>
                  <a:gd name="T1" fmla="*/ 128 h 128"/>
                  <a:gd name="T2" fmla="*/ 0 w 110"/>
                  <a:gd name="T3" fmla="*/ 64 h 128"/>
                  <a:gd name="T4" fmla="*/ 110 w 110"/>
                  <a:gd name="T5" fmla="*/ 0 h 128"/>
                  <a:gd name="T6" fmla="*/ 110 w 110"/>
                  <a:gd name="T7" fmla="*/ 12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110" y="128"/>
                    </a:moveTo>
                    <a:lnTo>
                      <a:pt x="0" y="64"/>
                    </a:lnTo>
                    <a:lnTo>
                      <a:pt x="110" y="0"/>
                    </a:lnTo>
                    <a:lnTo>
                      <a:pt x="110" y="1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17" name="Freeform 37"/>
              <p:cNvSpPr>
                <a:spLocks/>
              </p:cNvSpPr>
              <p:nvPr/>
            </p:nvSpPr>
            <p:spPr bwMode="auto">
              <a:xfrm>
                <a:off x="8902700" y="1967693"/>
                <a:ext cx="241300" cy="280785"/>
              </a:xfrm>
              <a:custGeom>
                <a:avLst/>
                <a:gdLst>
                  <a:gd name="T0" fmla="*/ 0 w 110"/>
                  <a:gd name="T1" fmla="*/ 0 h 128"/>
                  <a:gd name="T2" fmla="*/ 110 w 110"/>
                  <a:gd name="T3" fmla="*/ 64 h 128"/>
                  <a:gd name="T4" fmla="*/ 0 w 110"/>
                  <a:gd name="T5" fmla="*/ 128 h 128"/>
                  <a:gd name="T6" fmla="*/ 0 w 110"/>
                  <a:gd name="T7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0" y="0"/>
                    </a:moveTo>
                    <a:lnTo>
                      <a:pt x="110" y="64"/>
                    </a:lnTo>
                    <a:lnTo>
                      <a:pt x="0" y="12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18" name="Freeform 20"/>
              <p:cNvSpPr>
                <a:spLocks/>
              </p:cNvSpPr>
              <p:nvPr/>
            </p:nvSpPr>
            <p:spPr bwMode="auto">
              <a:xfrm>
                <a:off x="8425180" y="425449"/>
                <a:ext cx="241300" cy="280785"/>
              </a:xfrm>
              <a:custGeom>
                <a:avLst/>
                <a:gdLst>
                  <a:gd name="T0" fmla="*/ 110 w 110"/>
                  <a:gd name="T1" fmla="*/ 128 h 128"/>
                  <a:gd name="T2" fmla="*/ 0 w 110"/>
                  <a:gd name="T3" fmla="*/ 63 h 128"/>
                  <a:gd name="T4" fmla="*/ 110 w 110"/>
                  <a:gd name="T5" fmla="*/ 0 h 128"/>
                  <a:gd name="T6" fmla="*/ 110 w 110"/>
                  <a:gd name="T7" fmla="*/ 12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110" y="128"/>
                    </a:moveTo>
                    <a:lnTo>
                      <a:pt x="0" y="63"/>
                    </a:lnTo>
                    <a:lnTo>
                      <a:pt x="110" y="0"/>
                    </a:lnTo>
                    <a:lnTo>
                      <a:pt x="110" y="1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grpSp>
          <p:nvGrpSpPr>
            <p:cNvPr id="91" name="Group 90"/>
            <p:cNvGrpSpPr/>
            <p:nvPr/>
          </p:nvGrpSpPr>
          <p:grpSpPr>
            <a:xfrm>
              <a:off x="2117725" y="1967692"/>
              <a:ext cx="1206500" cy="1967692"/>
              <a:chOff x="7937500" y="0"/>
              <a:chExt cx="1206500" cy="1967692"/>
            </a:xfrm>
            <a:solidFill>
              <a:schemeClr val="accent2">
                <a:alpha val="75000"/>
              </a:schemeClr>
            </a:solidFill>
          </p:grpSpPr>
          <p:sp>
            <p:nvSpPr>
              <p:cNvPr id="92" name="Freeform 91"/>
              <p:cNvSpPr>
                <a:spLocks/>
              </p:cNvSpPr>
              <p:nvPr/>
            </p:nvSpPr>
            <p:spPr bwMode="auto">
              <a:xfrm>
                <a:off x="7937500" y="423372"/>
                <a:ext cx="241300" cy="280785"/>
              </a:xfrm>
              <a:custGeom>
                <a:avLst/>
                <a:gdLst>
                  <a:gd name="T0" fmla="*/ 110 w 110"/>
                  <a:gd name="T1" fmla="*/ 128 h 128"/>
                  <a:gd name="T2" fmla="*/ 0 w 110"/>
                  <a:gd name="T3" fmla="*/ 64 h 128"/>
                  <a:gd name="T4" fmla="*/ 110 w 110"/>
                  <a:gd name="T5" fmla="*/ 0 h 128"/>
                  <a:gd name="T6" fmla="*/ 110 w 110"/>
                  <a:gd name="T7" fmla="*/ 12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110" y="128"/>
                    </a:moveTo>
                    <a:lnTo>
                      <a:pt x="0" y="64"/>
                    </a:lnTo>
                    <a:lnTo>
                      <a:pt x="110" y="0"/>
                    </a:lnTo>
                    <a:lnTo>
                      <a:pt x="110" y="1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93" name="Freeform 33"/>
              <p:cNvSpPr>
                <a:spLocks/>
              </p:cNvSpPr>
              <p:nvPr/>
            </p:nvSpPr>
            <p:spPr bwMode="auto">
              <a:xfrm>
                <a:off x="8902700" y="984943"/>
                <a:ext cx="241300" cy="280785"/>
              </a:xfrm>
              <a:custGeom>
                <a:avLst/>
                <a:gdLst>
                  <a:gd name="T0" fmla="*/ 110 w 110"/>
                  <a:gd name="T1" fmla="*/ 128 h 128"/>
                  <a:gd name="T2" fmla="*/ 0 w 110"/>
                  <a:gd name="T3" fmla="*/ 64 h 128"/>
                  <a:gd name="T4" fmla="*/ 110 w 110"/>
                  <a:gd name="T5" fmla="*/ 0 h 128"/>
                  <a:gd name="T6" fmla="*/ 110 w 110"/>
                  <a:gd name="T7" fmla="*/ 12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110" y="128"/>
                    </a:moveTo>
                    <a:lnTo>
                      <a:pt x="0" y="64"/>
                    </a:lnTo>
                    <a:lnTo>
                      <a:pt x="110" y="0"/>
                    </a:lnTo>
                    <a:lnTo>
                      <a:pt x="110" y="1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94" name="Freeform 36"/>
              <p:cNvSpPr>
                <a:spLocks/>
              </p:cNvSpPr>
              <p:nvPr/>
            </p:nvSpPr>
            <p:spPr bwMode="auto">
              <a:xfrm>
                <a:off x="8902700" y="1406122"/>
                <a:ext cx="241300" cy="280785"/>
              </a:xfrm>
              <a:custGeom>
                <a:avLst/>
                <a:gdLst>
                  <a:gd name="T0" fmla="*/ 0 w 110"/>
                  <a:gd name="T1" fmla="*/ 0 h 128"/>
                  <a:gd name="T2" fmla="*/ 110 w 110"/>
                  <a:gd name="T3" fmla="*/ 64 h 128"/>
                  <a:gd name="T4" fmla="*/ 0 w 110"/>
                  <a:gd name="T5" fmla="*/ 128 h 128"/>
                  <a:gd name="T6" fmla="*/ 0 w 110"/>
                  <a:gd name="T7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0" y="0"/>
                    </a:moveTo>
                    <a:lnTo>
                      <a:pt x="110" y="64"/>
                    </a:lnTo>
                    <a:lnTo>
                      <a:pt x="0" y="12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95" name="Freeform 11"/>
              <p:cNvSpPr>
                <a:spLocks/>
              </p:cNvSpPr>
              <p:nvPr/>
            </p:nvSpPr>
            <p:spPr bwMode="auto">
              <a:xfrm>
                <a:off x="8178800" y="563765"/>
                <a:ext cx="241300" cy="280785"/>
              </a:xfrm>
              <a:custGeom>
                <a:avLst/>
                <a:gdLst>
                  <a:gd name="T0" fmla="*/ 110 w 110"/>
                  <a:gd name="T1" fmla="*/ 128 h 128"/>
                  <a:gd name="T2" fmla="*/ 0 w 110"/>
                  <a:gd name="T3" fmla="*/ 64 h 128"/>
                  <a:gd name="T4" fmla="*/ 110 w 110"/>
                  <a:gd name="T5" fmla="*/ 0 h 128"/>
                  <a:gd name="T6" fmla="*/ 110 w 110"/>
                  <a:gd name="T7" fmla="*/ 12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110" y="128"/>
                    </a:moveTo>
                    <a:lnTo>
                      <a:pt x="0" y="64"/>
                    </a:lnTo>
                    <a:lnTo>
                      <a:pt x="110" y="0"/>
                    </a:lnTo>
                    <a:lnTo>
                      <a:pt x="110" y="1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96" name="Freeform 21"/>
              <p:cNvSpPr>
                <a:spLocks/>
              </p:cNvSpPr>
              <p:nvPr/>
            </p:nvSpPr>
            <p:spPr bwMode="auto">
              <a:xfrm>
                <a:off x="8420100" y="0"/>
                <a:ext cx="241300" cy="280785"/>
              </a:xfrm>
              <a:custGeom>
                <a:avLst/>
                <a:gdLst>
                  <a:gd name="T0" fmla="*/ 0 w 110"/>
                  <a:gd name="T1" fmla="*/ 0 h 128"/>
                  <a:gd name="T2" fmla="*/ 110 w 110"/>
                  <a:gd name="T3" fmla="*/ 65 h 128"/>
                  <a:gd name="T4" fmla="*/ 0 w 110"/>
                  <a:gd name="T5" fmla="*/ 128 h 128"/>
                  <a:gd name="T6" fmla="*/ 0 w 110"/>
                  <a:gd name="T7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0" y="0"/>
                    </a:moveTo>
                    <a:lnTo>
                      <a:pt x="110" y="65"/>
                    </a:lnTo>
                    <a:lnTo>
                      <a:pt x="0" y="12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97" name="Freeform 18"/>
              <p:cNvSpPr>
                <a:spLocks/>
              </p:cNvSpPr>
              <p:nvPr/>
            </p:nvSpPr>
            <p:spPr bwMode="auto">
              <a:xfrm>
                <a:off x="8420100" y="844551"/>
                <a:ext cx="241300" cy="280785"/>
              </a:xfrm>
              <a:custGeom>
                <a:avLst/>
                <a:gdLst>
                  <a:gd name="T0" fmla="*/ 0 w 110"/>
                  <a:gd name="T1" fmla="*/ 0 h 128"/>
                  <a:gd name="T2" fmla="*/ 110 w 110"/>
                  <a:gd name="T3" fmla="*/ 64 h 128"/>
                  <a:gd name="T4" fmla="*/ 0 w 110"/>
                  <a:gd name="T5" fmla="*/ 128 h 128"/>
                  <a:gd name="T6" fmla="*/ 0 w 110"/>
                  <a:gd name="T7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0" y="0"/>
                    </a:moveTo>
                    <a:lnTo>
                      <a:pt x="110" y="64"/>
                    </a:lnTo>
                    <a:lnTo>
                      <a:pt x="0" y="12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98" name="Freeform 24"/>
              <p:cNvSpPr>
                <a:spLocks/>
              </p:cNvSpPr>
              <p:nvPr/>
            </p:nvSpPr>
            <p:spPr bwMode="auto">
              <a:xfrm>
                <a:off x="8661400" y="984943"/>
                <a:ext cx="241300" cy="280785"/>
              </a:xfrm>
              <a:custGeom>
                <a:avLst/>
                <a:gdLst>
                  <a:gd name="T0" fmla="*/ 0 w 110"/>
                  <a:gd name="T1" fmla="*/ 0 h 128"/>
                  <a:gd name="T2" fmla="*/ 110 w 110"/>
                  <a:gd name="T3" fmla="*/ 64 h 128"/>
                  <a:gd name="T4" fmla="*/ 0 w 110"/>
                  <a:gd name="T5" fmla="*/ 128 h 128"/>
                  <a:gd name="T6" fmla="*/ 0 w 110"/>
                  <a:gd name="T7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0" y="0"/>
                    </a:moveTo>
                    <a:lnTo>
                      <a:pt x="110" y="64"/>
                    </a:lnTo>
                    <a:lnTo>
                      <a:pt x="0" y="12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99" name="Freeform 26"/>
              <p:cNvSpPr>
                <a:spLocks/>
              </p:cNvSpPr>
              <p:nvPr/>
            </p:nvSpPr>
            <p:spPr bwMode="auto">
              <a:xfrm>
                <a:off x="8661400" y="1686907"/>
                <a:ext cx="241300" cy="280785"/>
              </a:xfrm>
              <a:custGeom>
                <a:avLst/>
                <a:gdLst>
                  <a:gd name="T0" fmla="*/ 110 w 110"/>
                  <a:gd name="T1" fmla="*/ 128 h 128"/>
                  <a:gd name="T2" fmla="*/ 0 w 110"/>
                  <a:gd name="T3" fmla="*/ 64 h 128"/>
                  <a:gd name="T4" fmla="*/ 110 w 110"/>
                  <a:gd name="T5" fmla="*/ 0 h 128"/>
                  <a:gd name="T6" fmla="*/ 110 w 110"/>
                  <a:gd name="T7" fmla="*/ 12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110" y="128"/>
                    </a:moveTo>
                    <a:lnTo>
                      <a:pt x="0" y="64"/>
                    </a:lnTo>
                    <a:lnTo>
                      <a:pt x="110" y="0"/>
                    </a:lnTo>
                    <a:lnTo>
                      <a:pt x="110" y="1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00" name="Freeform 41"/>
              <p:cNvSpPr>
                <a:spLocks/>
              </p:cNvSpPr>
              <p:nvPr/>
            </p:nvSpPr>
            <p:spPr bwMode="auto">
              <a:xfrm>
                <a:off x="8902700" y="140393"/>
                <a:ext cx="241300" cy="282980"/>
              </a:xfrm>
              <a:custGeom>
                <a:avLst/>
                <a:gdLst>
                  <a:gd name="T0" fmla="*/ 110 w 110"/>
                  <a:gd name="T1" fmla="*/ 129 h 129"/>
                  <a:gd name="T2" fmla="*/ 0 w 110"/>
                  <a:gd name="T3" fmla="*/ 64 h 129"/>
                  <a:gd name="T4" fmla="*/ 110 w 110"/>
                  <a:gd name="T5" fmla="*/ 0 h 129"/>
                  <a:gd name="T6" fmla="*/ 110 w 110"/>
                  <a:gd name="T7" fmla="*/ 129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9">
                    <a:moveTo>
                      <a:pt x="110" y="129"/>
                    </a:moveTo>
                    <a:lnTo>
                      <a:pt x="0" y="64"/>
                    </a:lnTo>
                    <a:lnTo>
                      <a:pt x="110" y="0"/>
                    </a:lnTo>
                    <a:lnTo>
                      <a:pt x="110" y="12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01" name="Freeform 42"/>
              <p:cNvSpPr>
                <a:spLocks/>
              </p:cNvSpPr>
              <p:nvPr/>
            </p:nvSpPr>
            <p:spPr bwMode="auto">
              <a:xfrm>
                <a:off x="8661400" y="142587"/>
                <a:ext cx="241300" cy="280785"/>
              </a:xfrm>
              <a:custGeom>
                <a:avLst/>
                <a:gdLst>
                  <a:gd name="T0" fmla="*/ 0 w 110"/>
                  <a:gd name="T1" fmla="*/ 0 h 128"/>
                  <a:gd name="T2" fmla="*/ 110 w 110"/>
                  <a:gd name="T3" fmla="*/ 63 h 128"/>
                  <a:gd name="T4" fmla="*/ 0 w 110"/>
                  <a:gd name="T5" fmla="*/ 128 h 128"/>
                  <a:gd name="T6" fmla="*/ 0 w 110"/>
                  <a:gd name="T7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0" y="0"/>
                    </a:moveTo>
                    <a:lnTo>
                      <a:pt x="110" y="63"/>
                    </a:lnTo>
                    <a:lnTo>
                      <a:pt x="0" y="12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02" name="Freeform 101"/>
              <p:cNvSpPr>
                <a:spLocks/>
              </p:cNvSpPr>
              <p:nvPr/>
            </p:nvSpPr>
            <p:spPr bwMode="auto">
              <a:xfrm>
                <a:off x="8666480" y="425449"/>
                <a:ext cx="241300" cy="280785"/>
              </a:xfrm>
              <a:custGeom>
                <a:avLst/>
                <a:gdLst>
                  <a:gd name="T0" fmla="*/ 0 w 110"/>
                  <a:gd name="T1" fmla="*/ 0 h 128"/>
                  <a:gd name="T2" fmla="*/ 110 w 110"/>
                  <a:gd name="T3" fmla="*/ 63 h 128"/>
                  <a:gd name="T4" fmla="*/ 0 w 110"/>
                  <a:gd name="T5" fmla="*/ 128 h 128"/>
                  <a:gd name="T6" fmla="*/ 0 w 110"/>
                  <a:gd name="T7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0" y="0"/>
                    </a:moveTo>
                    <a:lnTo>
                      <a:pt x="110" y="63"/>
                    </a:lnTo>
                    <a:lnTo>
                      <a:pt x="0" y="12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</p:grpSp>
      <p:grpSp>
        <p:nvGrpSpPr>
          <p:cNvPr id="129" name="Group 128"/>
          <p:cNvGrpSpPr/>
          <p:nvPr/>
        </p:nvGrpSpPr>
        <p:grpSpPr>
          <a:xfrm rot="16200000">
            <a:off x="421697" y="-402822"/>
            <a:ext cx="1447800" cy="2248478"/>
            <a:chOff x="1876425" y="1967692"/>
            <a:chExt cx="1447800" cy="2248478"/>
          </a:xfrm>
        </p:grpSpPr>
        <p:grpSp>
          <p:nvGrpSpPr>
            <p:cNvPr id="130" name="Group 129"/>
            <p:cNvGrpSpPr/>
            <p:nvPr/>
          </p:nvGrpSpPr>
          <p:grpSpPr>
            <a:xfrm>
              <a:off x="2117725" y="1967692"/>
              <a:ext cx="1206500" cy="1406121"/>
              <a:chOff x="7937500" y="0"/>
              <a:chExt cx="1206500" cy="1406121"/>
            </a:xfrm>
            <a:solidFill>
              <a:schemeClr val="accent3">
                <a:alpha val="75000"/>
              </a:schemeClr>
            </a:solidFill>
          </p:grpSpPr>
          <p:sp>
            <p:nvSpPr>
              <p:cNvPr id="160" name="Freeform 8"/>
              <p:cNvSpPr>
                <a:spLocks/>
              </p:cNvSpPr>
              <p:nvPr/>
            </p:nvSpPr>
            <p:spPr bwMode="auto">
              <a:xfrm>
                <a:off x="7937500" y="142587"/>
                <a:ext cx="241300" cy="280785"/>
              </a:xfrm>
              <a:custGeom>
                <a:avLst/>
                <a:gdLst>
                  <a:gd name="T0" fmla="*/ 110 w 110"/>
                  <a:gd name="T1" fmla="*/ 128 h 128"/>
                  <a:gd name="T2" fmla="*/ 0 w 110"/>
                  <a:gd name="T3" fmla="*/ 63 h 128"/>
                  <a:gd name="T4" fmla="*/ 110 w 110"/>
                  <a:gd name="T5" fmla="*/ 0 h 128"/>
                  <a:gd name="T6" fmla="*/ 110 w 110"/>
                  <a:gd name="T7" fmla="*/ 12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110" y="128"/>
                    </a:moveTo>
                    <a:lnTo>
                      <a:pt x="0" y="63"/>
                    </a:lnTo>
                    <a:lnTo>
                      <a:pt x="110" y="0"/>
                    </a:lnTo>
                    <a:lnTo>
                      <a:pt x="110" y="1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61" name="Freeform 19"/>
              <p:cNvSpPr>
                <a:spLocks/>
              </p:cNvSpPr>
              <p:nvPr/>
            </p:nvSpPr>
            <p:spPr bwMode="auto">
              <a:xfrm>
                <a:off x="8420100" y="704158"/>
                <a:ext cx="241300" cy="280785"/>
              </a:xfrm>
              <a:custGeom>
                <a:avLst/>
                <a:gdLst>
                  <a:gd name="T0" fmla="*/ 110 w 110"/>
                  <a:gd name="T1" fmla="*/ 128 h 128"/>
                  <a:gd name="T2" fmla="*/ 0 w 110"/>
                  <a:gd name="T3" fmla="*/ 64 h 128"/>
                  <a:gd name="T4" fmla="*/ 110 w 110"/>
                  <a:gd name="T5" fmla="*/ 0 h 128"/>
                  <a:gd name="T6" fmla="*/ 110 w 110"/>
                  <a:gd name="T7" fmla="*/ 12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110" y="128"/>
                    </a:moveTo>
                    <a:lnTo>
                      <a:pt x="0" y="64"/>
                    </a:lnTo>
                    <a:lnTo>
                      <a:pt x="110" y="0"/>
                    </a:lnTo>
                    <a:lnTo>
                      <a:pt x="110" y="1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62" name="Freeform 20"/>
              <p:cNvSpPr>
                <a:spLocks/>
              </p:cNvSpPr>
              <p:nvPr/>
            </p:nvSpPr>
            <p:spPr bwMode="auto">
              <a:xfrm>
                <a:off x="8420100" y="142587"/>
                <a:ext cx="241300" cy="280785"/>
              </a:xfrm>
              <a:custGeom>
                <a:avLst/>
                <a:gdLst>
                  <a:gd name="T0" fmla="*/ 110 w 110"/>
                  <a:gd name="T1" fmla="*/ 128 h 128"/>
                  <a:gd name="T2" fmla="*/ 0 w 110"/>
                  <a:gd name="T3" fmla="*/ 63 h 128"/>
                  <a:gd name="T4" fmla="*/ 110 w 110"/>
                  <a:gd name="T5" fmla="*/ 0 h 128"/>
                  <a:gd name="T6" fmla="*/ 110 w 110"/>
                  <a:gd name="T7" fmla="*/ 12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110" y="128"/>
                    </a:moveTo>
                    <a:lnTo>
                      <a:pt x="0" y="63"/>
                    </a:lnTo>
                    <a:lnTo>
                      <a:pt x="110" y="0"/>
                    </a:lnTo>
                    <a:lnTo>
                      <a:pt x="110" y="1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63" name="Freeform 23"/>
              <p:cNvSpPr>
                <a:spLocks/>
              </p:cNvSpPr>
              <p:nvPr/>
            </p:nvSpPr>
            <p:spPr bwMode="auto">
              <a:xfrm>
                <a:off x="8661400" y="1125336"/>
                <a:ext cx="241300" cy="280785"/>
              </a:xfrm>
              <a:custGeom>
                <a:avLst/>
                <a:gdLst>
                  <a:gd name="T0" fmla="*/ 110 w 110"/>
                  <a:gd name="T1" fmla="*/ 128 h 128"/>
                  <a:gd name="T2" fmla="*/ 0 w 110"/>
                  <a:gd name="T3" fmla="*/ 64 h 128"/>
                  <a:gd name="T4" fmla="*/ 110 w 110"/>
                  <a:gd name="T5" fmla="*/ 0 h 128"/>
                  <a:gd name="T6" fmla="*/ 110 w 110"/>
                  <a:gd name="T7" fmla="*/ 12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110" y="128"/>
                    </a:moveTo>
                    <a:lnTo>
                      <a:pt x="0" y="64"/>
                    </a:lnTo>
                    <a:lnTo>
                      <a:pt x="110" y="0"/>
                    </a:lnTo>
                    <a:lnTo>
                      <a:pt x="110" y="1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64" name="Freeform 30"/>
              <p:cNvSpPr>
                <a:spLocks/>
              </p:cNvSpPr>
              <p:nvPr/>
            </p:nvSpPr>
            <p:spPr bwMode="auto">
              <a:xfrm>
                <a:off x="8661400" y="563765"/>
                <a:ext cx="241300" cy="280785"/>
              </a:xfrm>
              <a:custGeom>
                <a:avLst/>
                <a:gdLst>
                  <a:gd name="T0" fmla="*/ 110 w 110"/>
                  <a:gd name="T1" fmla="*/ 128 h 128"/>
                  <a:gd name="T2" fmla="*/ 0 w 110"/>
                  <a:gd name="T3" fmla="*/ 64 h 128"/>
                  <a:gd name="T4" fmla="*/ 110 w 110"/>
                  <a:gd name="T5" fmla="*/ 0 h 128"/>
                  <a:gd name="T6" fmla="*/ 110 w 110"/>
                  <a:gd name="T7" fmla="*/ 12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110" y="128"/>
                    </a:moveTo>
                    <a:lnTo>
                      <a:pt x="0" y="64"/>
                    </a:lnTo>
                    <a:lnTo>
                      <a:pt x="110" y="0"/>
                    </a:lnTo>
                    <a:lnTo>
                      <a:pt x="110" y="1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65" name="Freeform 31"/>
              <p:cNvSpPr>
                <a:spLocks/>
              </p:cNvSpPr>
              <p:nvPr/>
            </p:nvSpPr>
            <p:spPr bwMode="auto">
              <a:xfrm>
                <a:off x="8661400" y="280785"/>
                <a:ext cx="241300" cy="282980"/>
              </a:xfrm>
              <a:custGeom>
                <a:avLst/>
                <a:gdLst>
                  <a:gd name="T0" fmla="*/ 110 w 110"/>
                  <a:gd name="T1" fmla="*/ 129 h 129"/>
                  <a:gd name="T2" fmla="*/ 0 w 110"/>
                  <a:gd name="T3" fmla="*/ 65 h 129"/>
                  <a:gd name="T4" fmla="*/ 110 w 110"/>
                  <a:gd name="T5" fmla="*/ 0 h 129"/>
                  <a:gd name="T6" fmla="*/ 110 w 110"/>
                  <a:gd name="T7" fmla="*/ 129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9">
                    <a:moveTo>
                      <a:pt x="110" y="129"/>
                    </a:moveTo>
                    <a:lnTo>
                      <a:pt x="0" y="65"/>
                    </a:lnTo>
                    <a:lnTo>
                      <a:pt x="110" y="0"/>
                    </a:lnTo>
                    <a:lnTo>
                      <a:pt x="110" y="12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66" name="Freeform 34"/>
              <p:cNvSpPr>
                <a:spLocks/>
              </p:cNvSpPr>
              <p:nvPr/>
            </p:nvSpPr>
            <p:spPr bwMode="auto">
              <a:xfrm>
                <a:off x="8902700" y="844551"/>
                <a:ext cx="241300" cy="280785"/>
              </a:xfrm>
              <a:custGeom>
                <a:avLst/>
                <a:gdLst>
                  <a:gd name="T0" fmla="*/ 0 w 110"/>
                  <a:gd name="T1" fmla="*/ 0 h 128"/>
                  <a:gd name="T2" fmla="*/ 110 w 110"/>
                  <a:gd name="T3" fmla="*/ 64 h 128"/>
                  <a:gd name="T4" fmla="*/ 0 w 110"/>
                  <a:gd name="T5" fmla="*/ 128 h 128"/>
                  <a:gd name="T6" fmla="*/ 0 w 110"/>
                  <a:gd name="T7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0" y="0"/>
                    </a:moveTo>
                    <a:lnTo>
                      <a:pt x="110" y="64"/>
                    </a:lnTo>
                    <a:lnTo>
                      <a:pt x="0" y="12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67" name="Freeform 39"/>
              <p:cNvSpPr>
                <a:spLocks/>
              </p:cNvSpPr>
              <p:nvPr/>
            </p:nvSpPr>
            <p:spPr bwMode="auto">
              <a:xfrm>
                <a:off x="8902700" y="423373"/>
                <a:ext cx="241300" cy="280785"/>
              </a:xfrm>
              <a:custGeom>
                <a:avLst/>
                <a:gdLst>
                  <a:gd name="T0" fmla="*/ 110 w 110"/>
                  <a:gd name="T1" fmla="*/ 128 h 128"/>
                  <a:gd name="T2" fmla="*/ 0 w 110"/>
                  <a:gd name="T3" fmla="*/ 63 h 128"/>
                  <a:gd name="T4" fmla="*/ 110 w 110"/>
                  <a:gd name="T5" fmla="*/ 0 h 128"/>
                  <a:gd name="T6" fmla="*/ 110 w 110"/>
                  <a:gd name="T7" fmla="*/ 12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110" y="128"/>
                    </a:moveTo>
                    <a:lnTo>
                      <a:pt x="0" y="63"/>
                    </a:lnTo>
                    <a:lnTo>
                      <a:pt x="110" y="0"/>
                    </a:lnTo>
                    <a:lnTo>
                      <a:pt x="110" y="1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68" name="Freeform 12"/>
              <p:cNvSpPr>
                <a:spLocks/>
              </p:cNvSpPr>
              <p:nvPr/>
            </p:nvSpPr>
            <p:spPr bwMode="auto">
              <a:xfrm>
                <a:off x="8178800" y="423373"/>
                <a:ext cx="241300" cy="280785"/>
              </a:xfrm>
              <a:custGeom>
                <a:avLst/>
                <a:gdLst>
                  <a:gd name="T0" fmla="*/ 0 w 110"/>
                  <a:gd name="T1" fmla="*/ 0 h 128"/>
                  <a:gd name="T2" fmla="*/ 110 w 110"/>
                  <a:gd name="T3" fmla="*/ 64 h 128"/>
                  <a:gd name="T4" fmla="*/ 0 w 110"/>
                  <a:gd name="T5" fmla="*/ 128 h 128"/>
                  <a:gd name="T6" fmla="*/ 0 w 110"/>
                  <a:gd name="T7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0" y="0"/>
                    </a:moveTo>
                    <a:lnTo>
                      <a:pt x="110" y="64"/>
                    </a:lnTo>
                    <a:lnTo>
                      <a:pt x="0" y="12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69" name="Freeform 44"/>
              <p:cNvSpPr>
                <a:spLocks/>
              </p:cNvSpPr>
              <p:nvPr/>
            </p:nvSpPr>
            <p:spPr bwMode="auto">
              <a:xfrm>
                <a:off x="8902700" y="0"/>
                <a:ext cx="241300" cy="282980"/>
              </a:xfrm>
              <a:custGeom>
                <a:avLst/>
                <a:gdLst>
                  <a:gd name="T0" fmla="*/ 0 w 110"/>
                  <a:gd name="T1" fmla="*/ 0 h 129"/>
                  <a:gd name="T2" fmla="*/ 110 w 110"/>
                  <a:gd name="T3" fmla="*/ 65 h 129"/>
                  <a:gd name="T4" fmla="*/ 0 w 110"/>
                  <a:gd name="T5" fmla="*/ 129 h 129"/>
                  <a:gd name="T6" fmla="*/ 0 w 110"/>
                  <a:gd name="T7" fmla="*/ 0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9">
                    <a:moveTo>
                      <a:pt x="0" y="0"/>
                    </a:moveTo>
                    <a:lnTo>
                      <a:pt x="110" y="65"/>
                    </a:lnTo>
                    <a:lnTo>
                      <a:pt x="0" y="129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grpSp>
          <p:nvGrpSpPr>
            <p:cNvPr id="131" name="Group 130"/>
            <p:cNvGrpSpPr/>
            <p:nvPr/>
          </p:nvGrpSpPr>
          <p:grpSpPr>
            <a:xfrm>
              <a:off x="1876425" y="1967692"/>
              <a:ext cx="1447800" cy="2248478"/>
              <a:chOff x="7696200" y="0"/>
              <a:chExt cx="1447800" cy="2248478"/>
            </a:xfrm>
            <a:solidFill>
              <a:schemeClr val="accent1">
                <a:alpha val="75000"/>
              </a:schemeClr>
            </a:solidFill>
          </p:grpSpPr>
          <p:sp>
            <p:nvSpPr>
              <p:cNvPr id="144" name="Freeform 14"/>
              <p:cNvSpPr>
                <a:spLocks/>
              </p:cNvSpPr>
              <p:nvPr/>
            </p:nvSpPr>
            <p:spPr bwMode="auto">
              <a:xfrm>
                <a:off x="8178800" y="280785"/>
                <a:ext cx="241300" cy="282980"/>
              </a:xfrm>
              <a:custGeom>
                <a:avLst/>
                <a:gdLst>
                  <a:gd name="T0" fmla="*/ 110 w 110"/>
                  <a:gd name="T1" fmla="*/ 129 h 129"/>
                  <a:gd name="T2" fmla="*/ 0 w 110"/>
                  <a:gd name="T3" fmla="*/ 65 h 129"/>
                  <a:gd name="T4" fmla="*/ 110 w 110"/>
                  <a:gd name="T5" fmla="*/ 0 h 129"/>
                  <a:gd name="T6" fmla="*/ 110 w 110"/>
                  <a:gd name="T7" fmla="*/ 129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9">
                    <a:moveTo>
                      <a:pt x="110" y="129"/>
                    </a:moveTo>
                    <a:lnTo>
                      <a:pt x="0" y="65"/>
                    </a:lnTo>
                    <a:lnTo>
                      <a:pt x="110" y="0"/>
                    </a:lnTo>
                    <a:lnTo>
                      <a:pt x="110" y="12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45" name="Freeform 17"/>
              <p:cNvSpPr>
                <a:spLocks/>
              </p:cNvSpPr>
              <p:nvPr/>
            </p:nvSpPr>
            <p:spPr bwMode="auto">
              <a:xfrm>
                <a:off x="8420100" y="984943"/>
                <a:ext cx="241300" cy="280785"/>
              </a:xfrm>
              <a:custGeom>
                <a:avLst/>
                <a:gdLst>
                  <a:gd name="T0" fmla="*/ 110 w 110"/>
                  <a:gd name="T1" fmla="*/ 128 h 128"/>
                  <a:gd name="T2" fmla="*/ 0 w 110"/>
                  <a:gd name="T3" fmla="*/ 64 h 128"/>
                  <a:gd name="T4" fmla="*/ 110 w 110"/>
                  <a:gd name="T5" fmla="*/ 0 h 128"/>
                  <a:gd name="T6" fmla="*/ 110 w 110"/>
                  <a:gd name="T7" fmla="*/ 12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110" y="128"/>
                    </a:moveTo>
                    <a:lnTo>
                      <a:pt x="0" y="64"/>
                    </a:lnTo>
                    <a:lnTo>
                      <a:pt x="110" y="0"/>
                    </a:lnTo>
                    <a:lnTo>
                      <a:pt x="110" y="1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46" name="Freeform 29"/>
              <p:cNvSpPr>
                <a:spLocks/>
              </p:cNvSpPr>
              <p:nvPr/>
            </p:nvSpPr>
            <p:spPr bwMode="auto">
              <a:xfrm>
                <a:off x="8661400" y="844551"/>
                <a:ext cx="241300" cy="280785"/>
              </a:xfrm>
              <a:custGeom>
                <a:avLst/>
                <a:gdLst>
                  <a:gd name="T0" fmla="*/ 110 w 110"/>
                  <a:gd name="T1" fmla="*/ 128 h 128"/>
                  <a:gd name="T2" fmla="*/ 0 w 110"/>
                  <a:gd name="T3" fmla="*/ 64 h 128"/>
                  <a:gd name="T4" fmla="*/ 110 w 110"/>
                  <a:gd name="T5" fmla="*/ 0 h 128"/>
                  <a:gd name="T6" fmla="*/ 110 w 110"/>
                  <a:gd name="T7" fmla="*/ 12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110" y="128"/>
                    </a:moveTo>
                    <a:lnTo>
                      <a:pt x="0" y="64"/>
                    </a:lnTo>
                    <a:lnTo>
                      <a:pt x="110" y="0"/>
                    </a:lnTo>
                    <a:lnTo>
                      <a:pt x="110" y="1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47" name="Freeform 38"/>
              <p:cNvSpPr>
                <a:spLocks/>
              </p:cNvSpPr>
              <p:nvPr/>
            </p:nvSpPr>
            <p:spPr bwMode="auto">
              <a:xfrm>
                <a:off x="8902700" y="704158"/>
                <a:ext cx="241300" cy="280785"/>
              </a:xfrm>
              <a:custGeom>
                <a:avLst/>
                <a:gdLst>
                  <a:gd name="T0" fmla="*/ 110 w 110"/>
                  <a:gd name="T1" fmla="*/ 128 h 128"/>
                  <a:gd name="T2" fmla="*/ 0 w 110"/>
                  <a:gd name="T3" fmla="*/ 64 h 128"/>
                  <a:gd name="T4" fmla="*/ 110 w 110"/>
                  <a:gd name="T5" fmla="*/ 0 h 128"/>
                  <a:gd name="T6" fmla="*/ 110 w 110"/>
                  <a:gd name="T7" fmla="*/ 12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110" y="128"/>
                    </a:moveTo>
                    <a:lnTo>
                      <a:pt x="0" y="64"/>
                    </a:lnTo>
                    <a:lnTo>
                      <a:pt x="110" y="0"/>
                    </a:lnTo>
                    <a:lnTo>
                      <a:pt x="110" y="1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48" name="Freeform 40"/>
              <p:cNvSpPr>
                <a:spLocks/>
              </p:cNvSpPr>
              <p:nvPr/>
            </p:nvSpPr>
            <p:spPr bwMode="auto">
              <a:xfrm>
                <a:off x="8902700" y="280785"/>
                <a:ext cx="241300" cy="280785"/>
              </a:xfrm>
              <a:custGeom>
                <a:avLst/>
                <a:gdLst>
                  <a:gd name="T0" fmla="*/ 0 w 110"/>
                  <a:gd name="T1" fmla="*/ 0 h 128"/>
                  <a:gd name="T2" fmla="*/ 110 w 110"/>
                  <a:gd name="T3" fmla="*/ 65 h 128"/>
                  <a:gd name="T4" fmla="*/ 0 w 110"/>
                  <a:gd name="T5" fmla="*/ 128 h 128"/>
                  <a:gd name="T6" fmla="*/ 0 w 110"/>
                  <a:gd name="T7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0" y="0"/>
                    </a:moveTo>
                    <a:lnTo>
                      <a:pt x="110" y="65"/>
                    </a:lnTo>
                    <a:lnTo>
                      <a:pt x="0" y="12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49" name="Freeform 43"/>
              <p:cNvSpPr>
                <a:spLocks/>
              </p:cNvSpPr>
              <p:nvPr/>
            </p:nvSpPr>
            <p:spPr bwMode="auto">
              <a:xfrm>
                <a:off x="8661400" y="0"/>
                <a:ext cx="241300" cy="282980"/>
              </a:xfrm>
              <a:custGeom>
                <a:avLst/>
                <a:gdLst>
                  <a:gd name="T0" fmla="*/ 110 w 110"/>
                  <a:gd name="T1" fmla="*/ 129 h 129"/>
                  <a:gd name="T2" fmla="*/ 0 w 110"/>
                  <a:gd name="T3" fmla="*/ 65 h 129"/>
                  <a:gd name="T4" fmla="*/ 110 w 110"/>
                  <a:gd name="T5" fmla="*/ 0 h 129"/>
                  <a:gd name="T6" fmla="*/ 110 w 110"/>
                  <a:gd name="T7" fmla="*/ 129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9">
                    <a:moveTo>
                      <a:pt x="110" y="129"/>
                    </a:moveTo>
                    <a:lnTo>
                      <a:pt x="0" y="65"/>
                    </a:lnTo>
                    <a:lnTo>
                      <a:pt x="110" y="0"/>
                    </a:lnTo>
                    <a:lnTo>
                      <a:pt x="110" y="12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50" name="Freeform 22"/>
              <p:cNvSpPr>
                <a:spLocks/>
              </p:cNvSpPr>
              <p:nvPr/>
            </p:nvSpPr>
            <p:spPr bwMode="auto">
              <a:xfrm>
                <a:off x="8661400" y="1265729"/>
                <a:ext cx="241300" cy="280785"/>
              </a:xfrm>
              <a:custGeom>
                <a:avLst/>
                <a:gdLst>
                  <a:gd name="T0" fmla="*/ 0 w 110"/>
                  <a:gd name="T1" fmla="*/ 0 h 128"/>
                  <a:gd name="T2" fmla="*/ 110 w 110"/>
                  <a:gd name="T3" fmla="*/ 64 h 128"/>
                  <a:gd name="T4" fmla="*/ 0 w 110"/>
                  <a:gd name="T5" fmla="*/ 128 h 128"/>
                  <a:gd name="T6" fmla="*/ 0 w 110"/>
                  <a:gd name="T7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0" y="0"/>
                    </a:moveTo>
                    <a:lnTo>
                      <a:pt x="110" y="64"/>
                    </a:lnTo>
                    <a:lnTo>
                      <a:pt x="0" y="12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51" name="Freeform 5"/>
              <p:cNvSpPr>
                <a:spLocks/>
              </p:cNvSpPr>
              <p:nvPr/>
            </p:nvSpPr>
            <p:spPr bwMode="auto">
              <a:xfrm>
                <a:off x="7937500" y="704158"/>
                <a:ext cx="241300" cy="280785"/>
              </a:xfrm>
              <a:custGeom>
                <a:avLst/>
                <a:gdLst>
                  <a:gd name="T0" fmla="*/ 110 w 110"/>
                  <a:gd name="T1" fmla="*/ 128 h 128"/>
                  <a:gd name="T2" fmla="*/ 0 w 110"/>
                  <a:gd name="T3" fmla="*/ 64 h 128"/>
                  <a:gd name="T4" fmla="*/ 110 w 110"/>
                  <a:gd name="T5" fmla="*/ 0 h 128"/>
                  <a:gd name="T6" fmla="*/ 110 w 110"/>
                  <a:gd name="T7" fmla="*/ 12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110" y="128"/>
                    </a:moveTo>
                    <a:lnTo>
                      <a:pt x="0" y="64"/>
                    </a:lnTo>
                    <a:lnTo>
                      <a:pt x="110" y="0"/>
                    </a:lnTo>
                    <a:lnTo>
                      <a:pt x="110" y="1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52" name="Freeform 7"/>
              <p:cNvSpPr>
                <a:spLocks/>
              </p:cNvSpPr>
              <p:nvPr/>
            </p:nvSpPr>
            <p:spPr bwMode="auto">
              <a:xfrm>
                <a:off x="7696200" y="280785"/>
                <a:ext cx="241300" cy="282980"/>
              </a:xfrm>
              <a:custGeom>
                <a:avLst/>
                <a:gdLst>
                  <a:gd name="T0" fmla="*/ 110 w 110"/>
                  <a:gd name="T1" fmla="*/ 129 h 129"/>
                  <a:gd name="T2" fmla="*/ 0 w 110"/>
                  <a:gd name="T3" fmla="*/ 65 h 129"/>
                  <a:gd name="T4" fmla="*/ 110 w 110"/>
                  <a:gd name="T5" fmla="*/ 0 h 129"/>
                  <a:gd name="T6" fmla="*/ 110 w 110"/>
                  <a:gd name="T7" fmla="*/ 129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9">
                    <a:moveTo>
                      <a:pt x="110" y="129"/>
                    </a:moveTo>
                    <a:lnTo>
                      <a:pt x="0" y="65"/>
                    </a:lnTo>
                    <a:lnTo>
                      <a:pt x="110" y="0"/>
                    </a:lnTo>
                    <a:lnTo>
                      <a:pt x="110" y="12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53" name="Freeform 9"/>
              <p:cNvSpPr>
                <a:spLocks/>
              </p:cNvSpPr>
              <p:nvPr/>
            </p:nvSpPr>
            <p:spPr bwMode="auto">
              <a:xfrm>
                <a:off x="7937500" y="0"/>
                <a:ext cx="241300" cy="280785"/>
              </a:xfrm>
              <a:custGeom>
                <a:avLst/>
                <a:gdLst>
                  <a:gd name="T0" fmla="*/ 0 w 110"/>
                  <a:gd name="T1" fmla="*/ 0 h 128"/>
                  <a:gd name="T2" fmla="*/ 110 w 110"/>
                  <a:gd name="T3" fmla="*/ 65 h 128"/>
                  <a:gd name="T4" fmla="*/ 0 w 110"/>
                  <a:gd name="T5" fmla="*/ 128 h 128"/>
                  <a:gd name="T6" fmla="*/ 0 w 110"/>
                  <a:gd name="T7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0" y="0"/>
                    </a:moveTo>
                    <a:lnTo>
                      <a:pt x="110" y="65"/>
                    </a:lnTo>
                    <a:lnTo>
                      <a:pt x="0" y="12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54" name="Freeform 16"/>
              <p:cNvSpPr>
                <a:spLocks/>
              </p:cNvSpPr>
              <p:nvPr/>
            </p:nvSpPr>
            <p:spPr bwMode="auto">
              <a:xfrm>
                <a:off x="8178800" y="0"/>
                <a:ext cx="241300" cy="280785"/>
              </a:xfrm>
              <a:custGeom>
                <a:avLst/>
                <a:gdLst>
                  <a:gd name="T0" fmla="*/ 110 w 110"/>
                  <a:gd name="T1" fmla="*/ 128 h 128"/>
                  <a:gd name="T2" fmla="*/ 0 w 110"/>
                  <a:gd name="T3" fmla="*/ 65 h 128"/>
                  <a:gd name="T4" fmla="*/ 110 w 110"/>
                  <a:gd name="T5" fmla="*/ 0 h 128"/>
                  <a:gd name="T6" fmla="*/ 110 w 110"/>
                  <a:gd name="T7" fmla="*/ 12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110" y="128"/>
                    </a:moveTo>
                    <a:lnTo>
                      <a:pt x="0" y="65"/>
                    </a:lnTo>
                    <a:lnTo>
                      <a:pt x="110" y="0"/>
                    </a:lnTo>
                    <a:lnTo>
                      <a:pt x="110" y="1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55" name="Freeform 25"/>
              <p:cNvSpPr>
                <a:spLocks/>
              </p:cNvSpPr>
              <p:nvPr/>
            </p:nvSpPr>
            <p:spPr bwMode="auto">
              <a:xfrm>
                <a:off x="8420100" y="1546514"/>
                <a:ext cx="241300" cy="280785"/>
              </a:xfrm>
              <a:custGeom>
                <a:avLst/>
                <a:gdLst>
                  <a:gd name="T0" fmla="*/ 110 w 110"/>
                  <a:gd name="T1" fmla="*/ 128 h 128"/>
                  <a:gd name="T2" fmla="*/ 0 w 110"/>
                  <a:gd name="T3" fmla="*/ 64 h 128"/>
                  <a:gd name="T4" fmla="*/ 110 w 110"/>
                  <a:gd name="T5" fmla="*/ 0 h 128"/>
                  <a:gd name="T6" fmla="*/ 110 w 110"/>
                  <a:gd name="T7" fmla="*/ 12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110" y="128"/>
                    </a:moveTo>
                    <a:lnTo>
                      <a:pt x="0" y="64"/>
                    </a:lnTo>
                    <a:lnTo>
                      <a:pt x="110" y="0"/>
                    </a:lnTo>
                    <a:lnTo>
                      <a:pt x="110" y="1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56" name="Freeform 32"/>
              <p:cNvSpPr>
                <a:spLocks/>
              </p:cNvSpPr>
              <p:nvPr/>
            </p:nvSpPr>
            <p:spPr bwMode="auto">
              <a:xfrm>
                <a:off x="8902700" y="1125336"/>
                <a:ext cx="241300" cy="280785"/>
              </a:xfrm>
              <a:custGeom>
                <a:avLst/>
                <a:gdLst>
                  <a:gd name="T0" fmla="*/ 0 w 110"/>
                  <a:gd name="T1" fmla="*/ 0 h 128"/>
                  <a:gd name="T2" fmla="*/ 110 w 110"/>
                  <a:gd name="T3" fmla="*/ 64 h 128"/>
                  <a:gd name="T4" fmla="*/ 0 w 110"/>
                  <a:gd name="T5" fmla="*/ 128 h 128"/>
                  <a:gd name="T6" fmla="*/ 0 w 110"/>
                  <a:gd name="T7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0" y="0"/>
                    </a:moveTo>
                    <a:lnTo>
                      <a:pt x="110" y="64"/>
                    </a:lnTo>
                    <a:lnTo>
                      <a:pt x="0" y="12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57" name="Freeform 156"/>
              <p:cNvSpPr>
                <a:spLocks/>
              </p:cNvSpPr>
              <p:nvPr/>
            </p:nvSpPr>
            <p:spPr bwMode="auto">
              <a:xfrm>
                <a:off x="8902700" y="1546514"/>
                <a:ext cx="241300" cy="280785"/>
              </a:xfrm>
              <a:custGeom>
                <a:avLst/>
                <a:gdLst>
                  <a:gd name="T0" fmla="*/ 110 w 110"/>
                  <a:gd name="T1" fmla="*/ 128 h 128"/>
                  <a:gd name="T2" fmla="*/ 0 w 110"/>
                  <a:gd name="T3" fmla="*/ 64 h 128"/>
                  <a:gd name="T4" fmla="*/ 110 w 110"/>
                  <a:gd name="T5" fmla="*/ 0 h 128"/>
                  <a:gd name="T6" fmla="*/ 110 w 110"/>
                  <a:gd name="T7" fmla="*/ 12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110" y="128"/>
                    </a:moveTo>
                    <a:lnTo>
                      <a:pt x="0" y="64"/>
                    </a:lnTo>
                    <a:lnTo>
                      <a:pt x="110" y="0"/>
                    </a:lnTo>
                    <a:lnTo>
                      <a:pt x="110" y="1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58" name="Freeform 37"/>
              <p:cNvSpPr>
                <a:spLocks/>
              </p:cNvSpPr>
              <p:nvPr/>
            </p:nvSpPr>
            <p:spPr bwMode="auto">
              <a:xfrm>
                <a:off x="8902700" y="1967693"/>
                <a:ext cx="241300" cy="280785"/>
              </a:xfrm>
              <a:custGeom>
                <a:avLst/>
                <a:gdLst>
                  <a:gd name="T0" fmla="*/ 0 w 110"/>
                  <a:gd name="T1" fmla="*/ 0 h 128"/>
                  <a:gd name="T2" fmla="*/ 110 w 110"/>
                  <a:gd name="T3" fmla="*/ 64 h 128"/>
                  <a:gd name="T4" fmla="*/ 0 w 110"/>
                  <a:gd name="T5" fmla="*/ 128 h 128"/>
                  <a:gd name="T6" fmla="*/ 0 w 110"/>
                  <a:gd name="T7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0" y="0"/>
                    </a:moveTo>
                    <a:lnTo>
                      <a:pt x="110" y="64"/>
                    </a:lnTo>
                    <a:lnTo>
                      <a:pt x="0" y="12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59" name="Freeform 20"/>
              <p:cNvSpPr>
                <a:spLocks/>
              </p:cNvSpPr>
              <p:nvPr/>
            </p:nvSpPr>
            <p:spPr bwMode="auto">
              <a:xfrm>
                <a:off x="8425180" y="425449"/>
                <a:ext cx="241300" cy="280785"/>
              </a:xfrm>
              <a:custGeom>
                <a:avLst/>
                <a:gdLst>
                  <a:gd name="T0" fmla="*/ 110 w 110"/>
                  <a:gd name="T1" fmla="*/ 128 h 128"/>
                  <a:gd name="T2" fmla="*/ 0 w 110"/>
                  <a:gd name="T3" fmla="*/ 63 h 128"/>
                  <a:gd name="T4" fmla="*/ 110 w 110"/>
                  <a:gd name="T5" fmla="*/ 0 h 128"/>
                  <a:gd name="T6" fmla="*/ 110 w 110"/>
                  <a:gd name="T7" fmla="*/ 12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110" y="128"/>
                    </a:moveTo>
                    <a:lnTo>
                      <a:pt x="0" y="63"/>
                    </a:lnTo>
                    <a:lnTo>
                      <a:pt x="110" y="0"/>
                    </a:lnTo>
                    <a:lnTo>
                      <a:pt x="110" y="1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grpSp>
          <p:nvGrpSpPr>
            <p:cNvPr id="132" name="Group 131"/>
            <p:cNvGrpSpPr/>
            <p:nvPr/>
          </p:nvGrpSpPr>
          <p:grpSpPr>
            <a:xfrm>
              <a:off x="2117725" y="1967692"/>
              <a:ext cx="1206500" cy="1967692"/>
              <a:chOff x="7937500" y="0"/>
              <a:chExt cx="1206500" cy="1967692"/>
            </a:xfrm>
            <a:solidFill>
              <a:schemeClr val="accent2">
                <a:alpha val="75000"/>
              </a:schemeClr>
            </a:solidFill>
          </p:grpSpPr>
          <p:sp>
            <p:nvSpPr>
              <p:cNvPr id="133" name="Freeform 132"/>
              <p:cNvSpPr>
                <a:spLocks/>
              </p:cNvSpPr>
              <p:nvPr/>
            </p:nvSpPr>
            <p:spPr bwMode="auto">
              <a:xfrm>
                <a:off x="7937500" y="423372"/>
                <a:ext cx="241300" cy="280785"/>
              </a:xfrm>
              <a:custGeom>
                <a:avLst/>
                <a:gdLst>
                  <a:gd name="T0" fmla="*/ 110 w 110"/>
                  <a:gd name="T1" fmla="*/ 128 h 128"/>
                  <a:gd name="T2" fmla="*/ 0 w 110"/>
                  <a:gd name="T3" fmla="*/ 64 h 128"/>
                  <a:gd name="T4" fmla="*/ 110 w 110"/>
                  <a:gd name="T5" fmla="*/ 0 h 128"/>
                  <a:gd name="T6" fmla="*/ 110 w 110"/>
                  <a:gd name="T7" fmla="*/ 12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110" y="128"/>
                    </a:moveTo>
                    <a:lnTo>
                      <a:pt x="0" y="64"/>
                    </a:lnTo>
                    <a:lnTo>
                      <a:pt x="110" y="0"/>
                    </a:lnTo>
                    <a:lnTo>
                      <a:pt x="110" y="1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34" name="Freeform 33"/>
              <p:cNvSpPr>
                <a:spLocks/>
              </p:cNvSpPr>
              <p:nvPr/>
            </p:nvSpPr>
            <p:spPr bwMode="auto">
              <a:xfrm>
                <a:off x="8902700" y="984943"/>
                <a:ext cx="241300" cy="280785"/>
              </a:xfrm>
              <a:custGeom>
                <a:avLst/>
                <a:gdLst>
                  <a:gd name="T0" fmla="*/ 110 w 110"/>
                  <a:gd name="T1" fmla="*/ 128 h 128"/>
                  <a:gd name="T2" fmla="*/ 0 w 110"/>
                  <a:gd name="T3" fmla="*/ 64 h 128"/>
                  <a:gd name="T4" fmla="*/ 110 w 110"/>
                  <a:gd name="T5" fmla="*/ 0 h 128"/>
                  <a:gd name="T6" fmla="*/ 110 w 110"/>
                  <a:gd name="T7" fmla="*/ 12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110" y="128"/>
                    </a:moveTo>
                    <a:lnTo>
                      <a:pt x="0" y="64"/>
                    </a:lnTo>
                    <a:lnTo>
                      <a:pt x="110" y="0"/>
                    </a:lnTo>
                    <a:lnTo>
                      <a:pt x="110" y="1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35" name="Freeform 36"/>
              <p:cNvSpPr>
                <a:spLocks/>
              </p:cNvSpPr>
              <p:nvPr/>
            </p:nvSpPr>
            <p:spPr bwMode="auto">
              <a:xfrm>
                <a:off x="8902700" y="1406122"/>
                <a:ext cx="241300" cy="280785"/>
              </a:xfrm>
              <a:custGeom>
                <a:avLst/>
                <a:gdLst>
                  <a:gd name="T0" fmla="*/ 0 w 110"/>
                  <a:gd name="T1" fmla="*/ 0 h 128"/>
                  <a:gd name="T2" fmla="*/ 110 w 110"/>
                  <a:gd name="T3" fmla="*/ 64 h 128"/>
                  <a:gd name="T4" fmla="*/ 0 w 110"/>
                  <a:gd name="T5" fmla="*/ 128 h 128"/>
                  <a:gd name="T6" fmla="*/ 0 w 110"/>
                  <a:gd name="T7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0" y="0"/>
                    </a:moveTo>
                    <a:lnTo>
                      <a:pt x="110" y="64"/>
                    </a:lnTo>
                    <a:lnTo>
                      <a:pt x="0" y="12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36" name="Freeform 11"/>
              <p:cNvSpPr>
                <a:spLocks/>
              </p:cNvSpPr>
              <p:nvPr/>
            </p:nvSpPr>
            <p:spPr bwMode="auto">
              <a:xfrm>
                <a:off x="8178800" y="563765"/>
                <a:ext cx="241300" cy="280785"/>
              </a:xfrm>
              <a:custGeom>
                <a:avLst/>
                <a:gdLst>
                  <a:gd name="T0" fmla="*/ 110 w 110"/>
                  <a:gd name="T1" fmla="*/ 128 h 128"/>
                  <a:gd name="T2" fmla="*/ 0 w 110"/>
                  <a:gd name="T3" fmla="*/ 64 h 128"/>
                  <a:gd name="T4" fmla="*/ 110 w 110"/>
                  <a:gd name="T5" fmla="*/ 0 h 128"/>
                  <a:gd name="T6" fmla="*/ 110 w 110"/>
                  <a:gd name="T7" fmla="*/ 12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110" y="128"/>
                    </a:moveTo>
                    <a:lnTo>
                      <a:pt x="0" y="64"/>
                    </a:lnTo>
                    <a:lnTo>
                      <a:pt x="110" y="0"/>
                    </a:lnTo>
                    <a:lnTo>
                      <a:pt x="110" y="1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37" name="Freeform 21"/>
              <p:cNvSpPr>
                <a:spLocks/>
              </p:cNvSpPr>
              <p:nvPr/>
            </p:nvSpPr>
            <p:spPr bwMode="auto">
              <a:xfrm>
                <a:off x="8420100" y="0"/>
                <a:ext cx="241300" cy="280785"/>
              </a:xfrm>
              <a:custGeom>
                <a:avLst/>
                <a:gdLst>
                  <a:gd name="T0" fmla="*/ 0 w 110"/>
                  <a:gd name="T1" fmla="*/ 0 h 128"/>
                  <a:gd name="T2" fmla="*/ 110 w 110"/>
                  <a:gd name="T3" fmla="*/ 65 h 128"/>
                  <a:gd name="T4" fmla="*/ 0 w 110"/>
                  <a:gd name="T5" fmla="*/ 128 h 128"/>
                  <a:gd name="T6" fmla="*/ 0 w 110"/>
                  <a:gd name="T7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0" y="0"/>
                    </a:moveTo>
                    <a:lnTo>
                      <a:pt x="110" y="65"/>
                    </a:lnTo>
                    <a:lnTo>
                      <a:pt x="0" y="12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38" name="Freeform 18"/>
              <p:cNvSpPr>
                <a:spLocks/>
              </p:cNvSpPr>
              <p:nvPr/>
            </p:nvSpPr>
            <p:spPr bwMode="auto">
              <a:xfrm>
                <a:off x="8420100" y="844551"/>
                <a:ext cx="241300" cy="280785"/>
              </a:xfrm>
              <a:custGeom>
                <a:avLst/>
                <a:gdLst>
                  <a:gd name="T0" fmla="*/ 0 w 110"/>
                  <a:gd name="T1" fmla="*/ 0 h 128"/>
                  <a:gd name="T2" fmla="*/ 110 w 110"/>
                  <a:gd name="T3" fmla="*/ 64 h 128"/>
                  <a:gd name="T4" fmla="*/ 0 w 110"/>
                  <a:gd name="T5" fmla="*/ 128 h 128"/>
                  <a:gd name="T6" fmla="*/ 0 w 110"/>
                  <a:gd name="T7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0" y="0"/>
                    </a:moveTo>
                    <a:lnTo>
                      <a:pt x="110" y="64"/>
                    </a:lnTo>
                    <a:lnTo>
                      <a:pt x="0" y="12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39" name="Freeform 24"/>
              <p:cNvSpPr>
                <a:spLocks/>
              </p:cNvSpPr>
              <p:nvPr/>
            </p:nvSpPr>
            <p:spPr bwMode="auto">
              <a:xfrm>
                <a:off x="8661400" y="984943"/>
                <a:ext cx="241300" cy="280785"/>
              </a:xfrm>
              <a:custGeom>
                <a:avLst/>
                <a:gdLst>
                  <a:gd name="T0" fmla="*/ 0 w 110"/>
                  <a:gd name="T1" fmla="*/ 0 h 128"/>
                  <a:gd name="T2" fmla="*/ 110 w 110"/>
                  <a:gd name="T3" fmla="*/ 64 h 128"/>
                  <a:gd name="T4" fmla="*/ 0 w 110"/>
                  <a:gd name="T5" fmla="*/ 128 h 128"/>
                  <a:gd name="T6" fmla="*/ 0 w 110"/>
                  <a:gd name="T7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0" y="0"/>
                    </a:moveTo>
                    <a:lnTo>
                      <a:pt x="110" y="64"/>
                    </a:lnTo>
                    <a:lnTo>
                      <a:pt x="0" y="12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40" name="Freeform 26"/>
              <p:cNvSpPr>
                <a:spLocks/>
              </p:cNvSpPr>
              <p:nvPr/>
            </p:nvSpPr>
            <p:spPr bwMode="auto">
              <a:xfrm>
                <a:off x="8661400" y="1686907"/>
                <a:ext cx="241300" cy="280785"/>
              </a:xfrm>
              <a:custGeom>
                <a:avLst/>
                <a:gdLst>
                  <a:gd name="T0" fmla="*/ 110 w 110"/>
                  <a:gd name="T1" fmla="*/ 128 h 128"/>
                  <a:gd name="T2" fmla="*/ 0 w 110"/>
                  <a:gd name="T3" fmla="*/ 64 h 128"/>
                  <a:gd name="T4" fmla="*/ 110 w 110"/>
                  <a:gd name="T5" fmla="*/ 0 h 128"/>
                  <a:gd name="T6" fmla="*/ 110 w 110"/>
                  <a:gd name="T7" fmla="*/ 12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110" y="128"/>
                    </a:moveTo>
                    <a:lnTo>
                      <a:pt x="0" y="64"/>
                    </a:lnTo>
                    <a:lnTo>
                      <a:pt x="110" y="0"/>
                    </a:lnTo>
                    <a:lnTo>
                      <a:pt x="110" y="1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41" name="Freeform 41"/>
              <p:cNvSpPr>
                <a:spLocks/>
              </p:cNvSpPr>
              <p:nvPr/>
            </p:nvSpPr>
            <p:spPr bwMode="auto">
              <a:xfrm>
                <a:off x="8902700" y="140393"/>
                <a:ext cx="241300" cy="282980"/>
              </a:xfrm>
              <a:custGeom>
                <a:avLst/>
                <a:gdLst>
                  <a:gd name="T0" fmla="*/ 110 w 110"/>
                  <a:gd name="T1" fmla="*/ 129 h 129"/>
                  <a:gd name="T2" fmla="*/ 0 w 110"/>
                  <a:gd name="T3" fmla="*/ 64 h 129"/>
                  <a:gd name="T4" fmla="*/ 110 w 110"/>
                  <a:gd name="T5" fmla="*/ 0 h 129"/>
                  <a:gd name="T6" fmla="*/ 110 w 110"/>
                  <a:gd name="T7" fmla="*/ 129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9">
                    <a:moveTo>
                      <a:pt x="110" y="129"/>
                    </a:moveTo>
                    <a:lnTo>
                      <a:pt x="0" y="64"/>
                    </a:lnTo>
                    <a:lnTo>
                      <a:pt x="110" y="0"/>
                    </a:lnTo>
                    <a:lnTo>
                      <a:pt x="110" y="12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42" name="Freeform 42"/>
              <p:cNvSpPr>
                <a:spLocks/>
              </p:cNvSpPr>
              <p:nvPr/>
            </p:nvSpPr>
            <p:spPr bwMode="auto">
              <a:xfrm>
                <a:off x="8661400" y="142587"/>
                <a:ext cx="241300" cy="280785"/>
              </a:xfrm>
              <a:custGeom>
                <a:avLst/>
                <a:gdLst>
                  <a:gd name="T0" fmla="*/ 0 w 110"/>
                  <a:gd name="T1" fmla="*/ 0 h 128"/>
                  <a:gd name="T2" fmla="*/ 110 w 110"/>
                  <a:gd name="T3" fmla="*/ 63 h 128"/>
                  <a:gd name="T4" fmla="*/ 0 w 110"/>
                  <a:gd name="T5" fmla="*/ 128 h 128"/>
                  <a:gd name="T6" fmla="*/ 0 w 110"/>
                  <a:gd name="T7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0" y="0"/>
                    </a:moveTo>
                    <a:lnTo>
                      <a:pt x="110" y="63"/>
                    </a:lnTo>
                    <a:lnTo>
                      <a:pt x="0" y="12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43" name="Freeform 142"/>
              <p:cNvSpPr>
                <a:spLocks/>
              </p:cNvSpPr>
              <p:nvPr/>
            </p:nvSpPr>
            <p:spPr bwMode="auto">
              <a:xfrm>
                <a:off x="8666480" y="425449"/>
                <a:ext cx="241300" cy="280785"/>
              </a:xfrm>
              <a:custGeom>
                <a:avLst/>
                <a:gdLst>
                  <a:gd name="T0" fmla="*/ 0 w 110"/>
                  <a:gd name="T1" fmla="*/ 0 h 128"/>
                  <a:gd name="T2" fmla="*/ 110 w 110"/>
                  <a:gd name="T3" fmla="*/ 63 h 128"/>
                  <a:gd name="T4" fmla="*/ 0 w 110"/>
                  <a:gd name="T5" fmla="*/ 128 h 128"/>
                  <a:gd name="T6" fmla="*/ 0 w 110"/>
                  <a:gd name="T7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0" y="0"/>
                    </a:moveTo>
                    <a:lnTo>
                      <a:pt x="110" y="63"/>
                    </a:lnTo>
                    <a:lnTo>
                      <a:pt x="0" y="12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</p:grpSp>
      <p:sp>
        <p:nvSpPr>
          <p:cNvPr id="170" name="Title 236"/>
          <p:cNvSpPr txBox="1">
            <a:spLocks/>
          </p:cNvSpPr>
          <p:nvPr/>
        </p:nvSpPr>
        <p:spPr>
          <a:xfrm>
            <a:off x="2320925" y="2931914"/>
            <a:ext cx="4502150" cy="99417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dirty="0">
                <a:solidFill>
                  <a:schemeClr val="bg2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결론</a:t>
            </a:r>
            <a:endParaRPr lang="id-ID" dirty="0">
              <a:solidFill>
                <a:schemeClr val="bg2"/>
              </a:solidFill>
              <a:latin typeface="12LotteMartDreamBold" panose="02020603020101020101" pitchFamily="18" charset="-127"/>
              <a:ea typeface="12LotteMartDreamBold" panose="02020603020101020101" pitchFamily="18" charset="-127"/>
            </a:endParaRPr>
          </a:p>
        </p:txBody>
      </p:sp>
      <p:sp>
        <p:nvSpPr>
          <p:cNvPr id="171" name="Subtitle 237"/>
          <p:cNvSpPr txBox="1">
            <a:spLocks/>
          </p:cNvSpPr>
          <p:nvPr/>
        </p:nvSpPr>
        <p:spPr>
          <a:xfrm>
            <a:off x="2320925" y="3554948"/>
            <a:ext cx="4502150" cy="27404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1600" dirty="0">
                <a:solidFill>
                  <a:schemeClr val="bg2"/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결과에 대한 해석</a:t>
            </a:r>
            <a:endParaRPr lang="id-ID" sz="1600" dirty="0">
              <a:solidFill>
                <a:schemeClr val="bg2"/>
              </a:solidFill>
              <a:latin typeface="12LotteMartDreamLight" panose="02020603020101020101" pitchFamily="18" charset="-127"/>
              <a:ea typeface="12LotteMartDream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2119157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4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6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70" grpId="0"/>
      <p:bldP spid="171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64531" y="-8815"/>
            <a:ext cx="7886700" cy="1325563"/>
          </a:xfrm>
        </p:spPr>
        <p:txBody>
          <a:bodyPr>
            <a:normAutofit/>
          </a:bodyPr>
          <a:lstStyle/>
          <a:p>
            <a:r>
              <a:rPr lang="ko-KR" altLang="en-US" sz="4000" dirty="0"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결과 해석</a:t>
            </a:r>
            <a:endParaRPr lang="id-ID" sz="4000" dirty="0">
              <a:latin typeface="12LotteMartDreamBold" panose="02020603020101020101" pitchFamily="18" charset="-127"/>
              <a:ea typeface="12LotteMartDreamBold" panose="02020603020101020101" pitchFamily="18" charset="-127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C25A4-3C61-4B42-BD00-540179DCC986}" type="slidenum">
              <a:rPr lang="id-ID" smtClean="0"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pPr/>
              <a:t>44</a:t>
            </a:fld>
            <a:endParaRPr lang="id-ID">
              <a:latin typeface="12LotteMartDreamBold" panose="02020603020101020101" pitchFamily="18" charset="-127"/>
              <a:ea typeface="12LotteMartDreamBold" panose="02020603020101020101" pitchFamily="18" charset="-127"/>
            </a:endParaRP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363BA226-6D48-834E-A6F2-BB46DF4A21B8}"/>
              </a:ext>
            </a:extLst>
          </p:cNvPr>
          <p:cNvSpPr txBox="1">
            <a:spLocks/>
          </p:cNvSpPr>
          <p:nvPr/>
        </p:nvSpPr>
        <p:spPr>
          <a:xfrm>
            <a:off x="556959" y="3307272"/>
            <a:ext cx="2282494" cy="2616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id-ID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CVPR </a:t>
            </a:r>
            <a:r>
              <a:rPr lang="id-ID" sz="16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Conference</a:t>
            </a:r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 (783)</a:t>
            </a:r>
            <a:endParaRPr lang="id-ID" sz="1600" b="1" dirty="0">
              <a:solidFill>
                <a:schemeClr val="tx1">
                  <a:lumMod val="65000"/>
                  <a:lumOff val="35000"/>
                </a:schemeClr>
              </a:solidFill>
              <a:latin typeface="12LotteMartDreamBold" panose="02020603020101020101" pitchFamily="18" charset="-127"/>
              <a:ea typeface="12LotteMartDreamBold" panose="0202060302010102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9015F0-4C83-BA4B-AD68-3542A44FC2F9}"/>
              </a:ext>
            </a:extLst>
          </p:cNvPr>
          <p:cNvSpPr txBox="1"/>
          <p:nvPr/>
        </p:nvSpPr>
        <p:spPr>
          <a:xfrm>
            <a:off x="668158" y="3702819"/>
            <a:ext cx="19738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Image</a:t>
            </a:r>
            <a:r>
              <a:rPr lang="id-ID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, </a:t>
            </a:r>
            <a:r>
              <a:rPr lang="id-ID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weights</a:t>
            </a:r>
            <a:r>
              <a:rPr lang="id-ID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,</a:t>
            </a:r>
          </a:p>
          <a:p>
            <a:pPr algn="ctr"/>
            <a:r>
              <a:rPr lang="id-ID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Network, </a:t>
            </a:r>
            <a:r>
              <a:rPr lang="id-ID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Convolutional</a:t>
            </a:r>
            <a:endParaRPr lang="id-ID" sz="1400" dirty="0">
              <a:solidFill>
                <a:schemeClr val="tx1">
                  <a:lumMod val="65000"/>
                  <a:lumOff val="35000"/>
                </a:schemeClr>
              </a:solidFill>
              <a:latin typeface="12LotteMartDreamLight" panose="02020603020101020101" pitchFamily="18" charset="-127"/>
              <a:ea typeface="12LotteMartDreamLight" panose="02020603020101020101" pitchFamily="18" charset="-127"/>
            </a:endParaRP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665EB524-560A-4D47-95CA-7CF81798EB97}"/>
              </a:ext>
            </a:extLst>
          </p:cNvPr>
          <p:cNvSpPr txBox="1">
            <a:spLocks/>
          </p:cNvSpPr>
          <p:nvPr/>
        </p:nvSpPr>
        <p:spPr>
          <a:xfrm>
            <a:off x="6328980" y="3307272"/>
            <a:ext cx="2256696" cy="2616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ICML</a:t>
            </a:r>
            <a:r>
              <a:rPr lang="id-ID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 </a:t>
            </a:r>
            <a:r>
              <a:rPr lang="id-ID" sz="16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Conference</a:t>
            </a:r>
            <a:r>
              <a:rPr lang="id-ID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 (434)</a:t>
            </a:r>
            <a:endParaRPr 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12LotteMartDreamBold" panose="02020603020101020101" pitchFamily="18" charset="-127"/>
              <a:ea typeface="12LotteMartDreamBold" panose="0202060302010102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977C44C-9546-9A4F-82CC-B41519051B62}"/>
              </a:ext>
            </a:extLst>
          </p:cNvPr>
          <p:cNvSpPr txBox="1"/>
          <p:nvPr/>
        </p:nvSpPr>
        <p:spPr>
          <a:xfrm>
            <a:off x="6333424" y="3694164"/>
            <a:ext cx="22566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Algorithms</a:t>
            </a:r>
            <a:r>
              <a:rPr lang="id-ID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, </a:t>
            </a:r>
            <a:r>
              <a:rPr lang="id-ID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Optimization</a:t>
            </a:r>
            <a:r>
              <a:rPr lang="id-ID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,</a:t>
            </a:r>
          </a:p>
          <a:p>
            <a:pPr algn="ctr"/>
            <a:r>
              <a:rPr lang="id-ID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Distribution</a:t>
            </a:r>
            <a:r>
              <a:rPr lang="id-ID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, </a:t>
            </a:r>
            <a:r>
              <a:rPr lang="id-ID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Stochastic</a:t>
            </a:r>
            <a:endParaRPr lang="id-ID" sz="1400" dirty="0">
              <a:solidFill>
                <a:schemeClr val="tx1">
                  <a:lumMod val="65000"/>
                  <a:lumOff val="35000"/>
                </a:schemeClr>
              </a:solidFill>
              <a:latin typeface="12LotteMartDreamLight" panose="02020603020101020101" pitchFamily="18" charset="-127"/>
              <a:ea typeface="12LotteMartDreamLight" panose="02020603020101020101" pitchFamily="18" charset="-127"/>
            </a:endParaRP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4F224678-2AF9-A048-983D-1E570677BB8D}"/>
              </a:ext>
            </a:extLst>
          </p:cNvPr>
          <p:cNvSpPr txBox="1">
            <a:spLocks/>
          </p:cNvSpPr>
          <p:nvPr/>
        </p:nvSpPr>
        <p:spPr>
          <a:xfrm>
            <a:off x="3463473" y="3307272"/>
            <a:ext cx="2241487" cy="2616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NIPS</a:t>
            </a:r>
            <a:r>
              <a:rPr lang="id-ID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 </a:t>
            </a:r>
            <a:r>
              <a:rPr lang="id-ID" sz="16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Conference</a:t>
            </a:r>
            <a:r>
              <a:rPr lang="id-ID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 (679)</a:t>
            </a:r>
            <a:endParaRPr 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12LotteMartDreamBold" panose="02020603020101020101" pitchFamily="18" charset="-127"/>
              <a:ea typeface="12LotteMartDreamBold" panose="020206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C6738C0-A2A4-1A40-AD35-2D16D7488F09}"/>
              </a:ext>
            </a:extLst>
          </p:cNvPr>
          <p:cNvSpPr txBox="1"/>
          <p:nvPr/>
        </p:nvSpPr>
        <p:spPr>
          <a:xfrm>
            <a:off x="3324942" y="3694164"/>
            <a:ext cx="24868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Deep</a:t>
            </a:r>
            <a:r>
              <a:rPr lang="id-ID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, </a:t>
            </a:r>
            <a:r>
              <a:rPr lang="id-ID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Optimization</a:t>
            </a:r>
            <a:r>
              <a:rPr lang="id-ID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,</a:t>
            </a:r>
          </a:p>
          <a:p>
            <a:pPr algn="ctr"/>
            <a:r>
              <a:rPr lang="id-ID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Attention</a:t>
            </a:r>
            <a:r>
              <a:rPr lang="id-ID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, </a:t>
            </a:r>
            <a:r>
              <a:rPr lang="id-ID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Clustering</a:t>
            </a:r>
            <a:endParaRPr lang="id-ID" sz="1400" dirty="0">
              <a:solidFill>
                <a:schemeClr val="tx1">
                  <a:lumMod val="65000"/>
                  <a:lumOff val="35000"/>
                </a:schemeClr>
              </a:solidFill>
              <a:latin typeface="12LotteMartDreamLight" panose="02020603020101020101" pitchFamily="18" charset="-127"/>
              <a:ea typeface="12LotteMartDreamLight" panose="02020603020101020101" pitchFamily="18" charset="-127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768CBE8-632A-FE4E-9262-B4FB4194889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7078" y="1811037"/>
            <a:ext cx="1645350" cy="92609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44D900B-22AF-4A43-A2BA-AAFAA90C7B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5400" y="1657032"/>
            <a:ext cx="1473200" cy="13843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4CC7221-A1FF-614F-A4FC-132289C57CA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94043" y="1811037"/>
            <a:ext cx="1513649" cy="1094873"/>
          </a:xfrm>
          <a:prstGeom prst="rect">
            <a:avLst/>
          </a:prstGeom>
        </p:spPr>
      </p:pic>
      <p:sp>
        <p:nvSpPr>
          <p:cNvPr id="16" name="Right Brace 15">
            <a:extLst>
              <a:ext uri="{FF2B5EF4-FFF2-40B4-BE49-F238E27FC236}">
                <a16:creationId xmlns:a16="http://schemas.microsoft.com/office/drawing/2014/main" id="{8B806855-D81C-1147-8777-BB303B2A936D}"/>
              </a:ext>
            </a:extLst>
          </p:cNvPr>
          <p:cNvSpPr/>
          <p:nvPr/>
        </p:nvSpPr>
        <p:spPr>
          <a:xfrm rot="5400000">
            <a:off x="4260470" y="2229614"/>
            <a:ext cx="615839" cy="5333640"/>
          </a:xfrm>
          <a:prstGeom prst="rightBrace">
            <a:avLst>
              <a:gd name="adj1" fmla="val 30376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DBCB23F2-971F-0047-986A-EE7D52A30201}"/>
              </a:ext>
            </a:extLst>
          </p:cNvPr>
          <p:cNvSpPr txBox="1">
            <a:spLocks/>
          </p:cNvSpPr>
          <p:nvPr/>
        </p:nvSpPr>
        <p:spPr>
          <a:xfrm>
            <a:off x="1655064" y="5444679"/>
            <a:ext cx="5833871" cy="2616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id-ID" sz="16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Deep</a:t>
            </a:r>
            <a:r>
              <a:rPr lang="id-ID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 </a:t>
            </a:r>
            <a:r>
              <a:rPr lang="id-ID" sz="16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Learning</a:t>
            </a:r>
            <a:r>
              <a:rPr lang="id-ID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, Neural Network, </a:t>
            </a:r>
          </a:p>
          <a:p>
            <a:pPr marL="0" indent="0" algn="ctr">
              <a:buNone/>
            </a:pPr>
            <a:r>
              <a:rPr lang="id-ID" sz="16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Optimization</a:t>
            </a:r>
            <a:r>
              <a:rPr lang="id-ID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, </a:t>
            </a:r>
            <a:r>
              <a:rPr lang="id-ID" sz="16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Gradient</a:t>
            </a:r>
            <a:r>
              <a:rPr lang="id-ID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, </a:t>
            </a:r>
            <a:r>
              <a:rPr lang="id-ID" sz="16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models</a:t>
            </a:r>
            <a:endParaRPr 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12LotteMartDreamBold" panose="02020603020101020101" pitchFamily="18" charset="-127"/>
              <a:ea typeface="12LotteMartDream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0943684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  <p:bldP spid="12" grpId="0"/>
      <p:bldP spid="17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grpSp>
        <p:nvGrpSpPr>
          <p:cNvPr id="4" name="Group 3"/>
          <p:cNvGrpSpPr/>
          <p:nvPr/>
        </p:nvGrpSpPr>
        <p:grpSpPr>
          <a:xfrm>
            <a:off x="7696200" y="-5080"/>
            <a:ext cx="1447800" cy="2248478"/>
            <a:chOff x="7696200" y="0"/>
            <a:chExt cx="1447800" cy="2248478"/>
          </a:xfrm>
        </p:grpSpPr>
        <p:grpSp>
          <p:nvGrpSpPr>
            <p:cNvPr id="46" name="Group 45"/>
            <p:cNvGrpSpPr/>
            <p:nvPr/>
          </p:nvGrpSpPr>
          <p:grpSpPr>
            <a:xfrm>
              <a:off x="7937500" y="0"/>
              <a:ext cx="1206500" cy="1406121"/>
              <a:chOff x="7937500" y="0"/>
              <a:chExt cx="1206500" cy="1406121"/>
            </a:xfrm>
            <a:solidFill>
              <a:schemeClr val="accent3">
                <a:alpha val="75000"/>
              </a:schemeClr>
            </a:solidFill>
          </p:grpSpPr>
          <p:sp>
            <p:nvSpPr>
              <p:cNvPr id="6" name="Freeform 8"/>
              <p:cNvSpPr>
                <a:spLocks/>
              </p:cNvSpPr>
              <p:nvPr/>
            </p:nvSpPr>
            <p:spPr bwMode="auto">
              <a:xfrm>
                <a:off x="7937500" y="142587"/>
                <a:ext cx="241300" cy="280785"/>
              </a:xfrm>
              <a:custGeom>
                <a:avLst/>
                <a:gdLst>
                  <a:gd name="T0" fmla="*/ 110 w 110"/>
                  <a:gd name="T1" fmla="*/ 128 h 128"/>
                  <a:gd name="T2" fmla="*/ 0 w 110"/>
                  <a:gd name="T3" fmla="*/ 63 h 128"/>
                  <a:gd name="T4" fmla="*/ 110 w 110"/>
                  <a:gd name="T5" fmla="*/ 0 h 128"/>
                  <a:gd name="T6" fmla="*/ 110 w 110"/>
                  <a:gd name="T7" fmla="*/ 12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110" y="128"/>
                    </a:moveTo>
                    <a:lnTo>
                      <a:pt x="0" y="63"/>
                    </a:lnTo>
                    <a:lnTo>
                      <a:pt x="110" y="0"/>
                    </a:lnTo>
                    <a:lnTo>
                      <a:pt x="110" y="1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0" name="Freeform 19"/>
              <p:cNvSpPr>
                <a:spLocks/>
              </p:cNvSpPr>
              <p:nvPr/>
            </p:nvSpPr>
            <p:spPr bwMode="auto">
              <a:xfrm>
                <a:off x="8420100" y="704158"/>
                <a:ext cx="241300" cy="280785"/>
              </a:xfrm>
              <a:custGeom>
                <a:avLst/>
                <a:gdLst>
                  <a:gd name="T0" fmla="*/ 110 w 110"/>
                  <a:gd name="T1" fmla="*/ 128 h 128"/>
                  <a:gd name="T2" fmla="*/ 0 w 110"/>
                  <a:gd name="T3" fmla="*/ 64 h 128"/>
                  <a:gd name="T4" fmla="*/ 110 w 110"/>
                  <a:gd name="T5" fmla="*/ 0 h 128"/>
                  <a:gd name="T6" fmla="*/ 110 w 110"/>
                  <a:gd name="T7" fmla="*/ 12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110" y="128"/>
                    </a:moveTo>
                    <a:lnTo>
                      <a:pt x="0" y="64"/>
                    </a:lnTo>
                    <a:lnTo>
                      <a:pt x="110" y="0"/>
                    </a:lnTo>
                    <a:lnTo>
                      <a:pt x="110" y="1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1" name="Freeform 20"/>
              <p:cNvSpPr>
                <a:spLocks/>
              </p:cNvSpPr>
              <p:nvPr/>
            </p:nvSpPr>
            <p:spPr bwMode="auto">
              <a:xfrm>
                <a:off x="8420100" y="142587"/>
                <a:ext cx="241300" cy="280785"/>
              </a:xfrm>
              <a:custGeom>
                <a:avLst/>
                <a:gdLst>
                  <a:gd name="T0" fmla="*/ 110 w 110"/>
                  <a:gd name="T1" fmla="*/ 128 h 128"/>
                  <a:gd name="T2" fmla="*/ 0 w 110"/>
                  <a:gd name="T3" fmla="*/ 63 h 128"/>
                  <a:gd name="T4" fmla="*/ 110 w 110"/>
                  <a:gd name="T5" fmla="*/ 0 h 128"/>
                  <a:gd name="T6" fmla="*/ 110 w 110"/>
                  <a:gd name="T7" fmla="*/ 12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110" y="128"/>
                    </a:moveTo>
                    <a:lnTo>
                      <a:pt x="0" y="63"/>
                    </a:lnTo>
                    <a:lnTo>
                      <a:pt x="110" y="0"/>
                    </a:lnTo>
                    <a:lnTo>
                      <a:pt x="110" y="1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1" name="Freeform 23"/>
              <p:cNvSpPr>
                <a:spLocks/>
              </p:cNvSpPr>
              <p:nvPr/>
            </p:nvSpPr>
            <p:spPr bwMode="auto">
              <a:xfrm>
                <a:off x="8661400" y="1125336"/>
                <a:ext cx="241300" cy="280785"/>
              </a:xfrm>
              <a:custGeom>
                <a:avLst/>
                <a:gdLst>
                  <a:gd name="T0" fmla="*/ 110 w 110"/>
                  <a:gd name="T1" fmla="*/ 128 h 128"/>
                  <a:gd name="T2" fmla="*/ 0 w 110"/>
                  <a:gd name="T3" fmla="*/ 64 h 128"/>
                  <a:gd name="T4" fmla="*/ 110 w 110"/>
                  <a:gd name="T5" fmla="*/ 0 h 128"/>
                  <a:gd name="T6" fmla="*/ 110 w 110"/>
                  <a:gd name="T7" fmla="*/ 12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110" y="128"/>
                    </a:moveTo>
                    <a:lnTo>
                      <a:pt x="0" y="64"/>
                    </a:lnTo>
                    <a:lnTo>
                      <a:pt x="110" y="0"/>
                    </a:lnTo>
                    <a:lnTo>
                      <a:pt x="110" y="1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2" name="Freeform 30"/>
              <p:cNvSpPr>
                <a:spLocks/>
              </p:cNvSpPr>
              <p:nvPr/>
            </p:nvSpPr>
            <p:spPr bwMode="auto">
              <a:xfrm>
                <a:off x="8661400" y="563765"/>
                <a:ext cx="241300" cy="280785"/>
              </a:xfrm>
              <a:custGeom>
                <a:avLst/>
                <a:gdLst>
                  <a:gd name="T0" fmla="*/ 110 w 110"/>
                  <a:gd name="T1" fmla="*/ 128 h 128"/>
                  <a:gd name="T2" fmla="*/ 0 w 110"/>
                  <a:gd name="T3" fmla="*/ 64 h 128"/>
                  <a:gd name="T4" fmla="*/ 110 w 110"/>
                  <a:gd name="T5" fmla="*/ 0 h 128"/>
                  <a:gd name="T6" fmla="*/ 110 w 110"/>
                  <a:gd name="T7" fmla="*/ 12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110" y="128"/>
                    </a:moveTo>
                    <a:lnTo>
                      <a:pt x="0" y="64"/>
                    </a:lnTo>
                    <a:lnTo>
                      <a:pt x="110" y="0"/>
                    </a:lnTo>
                    <a:lnTo>
                      <a:pt x="110" y="1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3" name="Freeform 31"/>
              <p:cNvSpPr>
                <a:spLocks/>
              </p:cNvSpPr>
              <p:nvPr/>
            </p:nvSpPr>
            <p:spPr bwMode="auto">
              <a:xfrm>
                <a:off x="8661400" y="280785"/>
                <a:ext cx="241300" cy="282980"/>
              </a:xfrm>
              <a:custGeom>
                <a:avLst/>
                <a:gdLst>
                  <a:gd name="T0" fmla="*/ 110 w 110"/>
                  <a:gd name="T1" fmla="*/ 129 h 129"/>
                  <a:gd name="T2" fmla="*/ 0 w 110"/>
                  <a:gd name="T3" fmla="*/ 65 h 129"/>
                  <a:gd name="T4" fmla="*/ 110 w 110"/>
                  <a:gd name="T5" fmla="*/ 0 h 129"/>
                  <a:gd name="T6" fmla="*/ 110 w 110"/>
                  <a:gd name="T7" fmla="*/ 129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9">
                    <a:moveTo>
                      <a:pt x="110" y="129"/>
                    </a:moveTo>
                    <a:lnTo>
                      <a:pt x="0" y="65"/>
                    </a:lnTo>
                    <a:lnTo>
                      <a:pt x="110" y="0"/>
                    </a:lnTo>
                    <a:lnTo>
                      <a:pt x="110" y="12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4" name="Freeform 34"/>
              <p:cNvSpPr>
                <a:spLocks/>
              </p:cNvSpPr>
              <p:nvPr/>
            </p:nvSpPr>
            <p:spPr bwMode="auto">
              <a:xfrm>
                <a:off x="8902700" y="844551"/>
                <a:ext cx="241300" cy="280785"/>
              </a:xfrm>
              <a:custGeom>
                <a:avLst/>
                <a:gdLst>
                  <a:gd name="T0" fmla="*/ 0 w 110"/>
                  <a:gd name="T1" fmla="*/ 0 h 128"/>
                  <a:gd name="T2" fmla="*/ 110 w 110"/>
                  <a:gd name="T3" fmla="*/ 64 h 128"/>
                  <a:gd name="T4" fmla="*/ 0 w 110"/>
                  <a:gd name="T5" fmla="*/ 128 h 128"/>
                  <a:gd name="T6" fmla="*/ 0 w 110"/>
                  <a:gd name="T7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0" y="0"/>
                    </a:moveTo>
                    <a:lnTo>
                      <a:pt x="110" y="64"/>
                    </a:lnTo>
                    <a:lnTo>
                      <a:pt x="0" y="12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5" name="Freeform 39"/>
              <p:cNvSpPr>
                <a:spLocks/>
              </p:cNvSpPr>
              <p:nvPr/>
            </p:nvSpPr>
            <p:spPr bwMode="auto">
              <a:xfrm>
                <a:off x="8902700" y="423373"/>
                <a:ext cx="241300" cy="280785"/>
              </a:xfrm>
              <a:custGeom>
                <a:avLst/>
                <a:gdLst>
                  <a:gd name="T0" fmla="*/ 110 w 110"/>
                  <a:gd name="T1" fmla="*/ 128 h 128"/>
                  <a:gd name="T2" fmla="*/ 0 w 110"/>
                  <a:gd name="T3" fmla="*/ 63 h 128"/>
                  <a:gd name="T4" fmla="*/ 110 w 110"/>
                  <a:gd name="T5" fmla="*/ 0 h 128"/>
                  <a:gd name="T6" fmla="*/ 110 w 110"/>
                  <a:gd name="T7" fmla="*/ 12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110" y="128"/>
                    </a:moveTo>
                    <a:lnTo>
                      <a:pt x="0" y="63"/>
                    </a:lnTo>
                    <a:lnTo>
                      <a:pt x="110" y="0"/>
                    </a:lnTo>
                    <a:lnTo>
                      <a:pt x="110" y="1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9" name="Freeform 12"/>
              <p:cNvSpPr>
                <a:spLocks/>
              </p:cNvSpPr>
              <p:nvPr/>
            </p:nvSpPr>
            <p:spPr bwMode="auto">
              <a:xfrm>
                <a:off x="8178800" y="423373"/>
                <a:ext cx="241300" cy="280785"/>
              </a:xfrm>
              <a:custGeom>
                <a:avLst/>
                <a:gdLst>
                  <a:gd name="T0" fmla="*/ 0 w 110"/>
                  <a:gd name="T1" fmla="*/ 0 h 128"/>
                  <a:gd name="T2" fmla="*/ 110 w 110"/>
                  <a:gd name="T3" fmla="*/ 64 h 128"/>
                  <a:gd name="T4" fmla="*/ 0 w 110"/>
                  <a:gd name="T5" fmla="*/ 128 h 128"/>
                  <a:gd name="T6" fmla="*/ 0 w 110"/>
                  <a:gd name="T7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0" y="0"/>
                    </a:moveTo>
                    <a:lnTo>
                      <a:pt x="110" y="64"/>
                    </a:lnTo>
                    <a:lnTo>
                      <a:pt x="0" y="12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40" name="Freeform 44"/>
              <p:cNvSpPr>
                <a:spLocks/>
              </p:cNvSpPr>
              <p:nvPr/>
            </p:nvSpPr>
            <p:spPr bwMode="auto">
              <a:xfrm>
                <a:off x="8902700" y="0"/>
                <a:ext cx="241300" cy="282980"/>
              </a:xfrm>
              <a:custGeom>
                <a:avLst/>
                <a:gdLst>
                  <a:gd name="T0" fmla="*/ 0 w 110"/>
                  <a:gd name="T1" fmla="*/ 0 h 129"/>
                  <a:gd name="T2" fmla="*/ 110 w 110"/>
                  <a:gd name="T3" fmla="*/ 65 h 129"/>
                  <a:gd name="T4" fmla="*/ 0 w 110"/>
                  <a:gd name="T5" fmla="*/ 129 h 129"/>
                  <a:gd name="T6" fmla="*/ 0 w 110"/>
                  <a:gd name="T7" fmla="*/ 0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9">
                    <a:moveTo>
                      <a:pt x="0" y="0"/>
                    </a:moveTo>
                    <a:lnTo>
                      <a:pt x="110" y="65"/>
                    </a:lnTo>
                    <a:lnTo>
                      <a:pt x="0" y="129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grpSp>
          <p:nvGrpSpPr>
            <p:cNvPr id="44" name="Group 43"/>
            <p:cNvGrpSpPr/>
            <p:nvPr/>
          </p:nvGrpSpPr>
          <p:grpSpPr>
            <a:xfrm>
              <a:off x="7696200" y="0"/>
              <a:ext cx="1447800" cy="2248478"/>
              <a:chOff x="7696200" y="0"/>
              <a:chExt cx="1447800" cy="2248478"/>
            </a:xfrm>
            <a:solidFill>
              <a:schemeClr val="accent1">
                <a:alpha val="75000"/>
              </a:schemeClr>
            </a:solidFill>
          </p:grpSpPr>
          <p:sp>
            <p:nvSpPr>
              <p:cNvPr id="8" name="Freeform 14"/>
              <p:cNvSpPr>
                <a:spLocks/>
              </p:cNvSpPr>
              <p:nvPr/>
            </p:nvSpPr>
            <p:spPr bwMode="auto">
              <a:xfrm>
                <a:off x="8178800" y="280785"/>
                <a:ext cx="241300" cy="282980"/>
              </a:xfrm>
              <a:custGeom>
                <a:avLst/>
                <a:gdLst>
                  <a:gd name="T0" fmla="*/ 110 w 110"/>
                  <a:gd name="T1" fmla="*/ 129 h 129"/>
                  <a:gd name="T2" fmla="*/ 0 w 110"/>
                  <a:gd name="T3" fmla="*/ 65 h 129"/>
                  <a:gd name="T4" fmla="*/ 110 w 110"/>
                  <a:gd name="T5" fmla="*/ 0 h 129"/>
                  <a:gd name="T6" fmla="*/ 110 w 110"/>
                  <a:gd name="T7" fmla="*/ 129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9">
                    <a:moveTo>
                      <a:pt x="110" y="129"/>
                    </a:moveTo>
                    <a:lnTo>
                      <a:pt x="0" y="65"/>
                    </a:lnTo>
                    <a:lnTo>
                      <a:pt x="110" y="0"/>
                    </a:lnTo>
                    <a:lnTo>
                      <a:pt x="110" y="12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9" name="Freeform 17"/>
              <p:cNvSpPr>
                <a:spLocks/>
              </p:cNvSpPr>
              <p:nvPr/>
            </p:nvSpPr>
            <p:spPr bwMode="auto">
              <a:xfrm>
                <a:off x="8420100" y="984943"/>
                <a:ext cx="241300" cy="280785"/>
              </a:xfrm>
              <a:custGeom>
                <a:avLst/>
                <a:gdLst>
                  <a:gd name="T0" fmla="*/ 110 w 110"/>
                  <a:gd name="T1" fmla="*/ 128 h 128"/>
                  <a:gd name="T2" fmla="*/ 0 w 110"/>
                  <a:gd name="T3" fmla="*/ 64 h 128"/>
                  <a:gd name="T4" fmla="*/ 110 w 110"/>
                  <a:gd name="T5" fmla="*/ 0 h 128"/>
                  <a:gd name="T6" fmla="*/ 110 w 110"/>
                  <a:gd name="T7" fmla="*/ 12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110" y="128"/>
                    </a:moveTo>
                    <a:lnTo>
                      <a:pt x="0" y="64"/>
                    </a:lnTo>
                    <a:lnTo>
                      <a:pt x="110" y="0"/>
                    </a:lnTo>
                    <a:lnTo>
                      <a:pt x="110" y="1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2" name="Freeform 29"/>
              <p:cNvSpPr>
                <a:spLocks/>
              </p:cNvSpPr>
              <p:nvPr/>
            </p:nvSpPr>
            <p:spPr bwMode="auto">
              <a:xfrm>
                <a:off x="8661400" y="844551"/>
                <a:ext cx="241300" cy="280785"/>
              </a:xfrm>
              <a:custGeom>
                <a:avLst/>
                <a:gdLst>
                  <a:gd name="T0" fmla="*/ 110 w 110"/>
                  <a:gd name="T1" fmla="*/ 128 h 128"/>
                  <a:gd name="T2" fmla="*/ 0 w 110"/>
                  <a:gd name="T3" fmla="*/ 64 h 128"/>
                  <a:gd name="T4" fmla="*/ 110 w 110"/>
                  <a:gd name="T5" fmla="*/ 0 h 128"/>
                  <a:gd name="T6" fmla="*/ 110 w 110"/>
                  <a:gd name="T7" fmla="*/ 12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110" y="128"/>
                    </a:moveTo>
                    <a:lnTo>
                      <a:pt x="0" y="64"/>
                    </a:lnTo>
                    <a:lnTo>
                      <a:pt x="110" y="0"/>
                    </a:lnTo>
                    <a:lnTo>
                      <a:pt x="110" y="1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5" name="Freeform 38"/>
              <p:cNvSpPr>
                <a:spLocks/>
              </p:cNvSpPr>
              <p:nvPr/>
            </p:nvSpPr>
            <p:spPr bwMode="auto">
              <a:xfrm>
                <a:off x="8902700" y="704158"/>
                <a:ext cx="241300" cy="280785"/>
              </a:xfrm>
              <a:custGeom>
                <a:avLst/>
                <a:gdLst>
                  <a:gd name="T0" fmla="*/ 110 w 110"/>
                  <a:gd name="T1" fmla="*/ 128 h 128"/>
                  <a:gd name="T2" fmla="*/ 0 w 110"/>
                  <a:gd name="T3" fmla="*/ 64 h 128"/>
                  <a:gd name="T4" fmla="*/ 110 w 110"/>
                  <a:gd name="T5" fmla="*/ 0 h 128"/>
                  <a:gd name="T6" fmla="*/ 110 w 110"/>
                  <a:gd name="T7" fmla="*/ 12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110" y="128"/>
                    </a:moveTo>
                    <a:lnTo>
                      <a:pt x="0" y="64"/>
                    </a:lnTo>
                    <a:lnTo>
                      <a:pt x="110" y="0"/>
                    </a:lnTo>
                    <a:lnTo>
                      <a:pt x="110" y="1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6" name="Freeform 40"/>
              <p:cNvSpPr>
                <a:spLocks/>
              </p:cNvSpPr>
              <p:nvPr/>
            </p:nvSpPr>
            <p:spPr bwMode="auto">
              <a:xfrm>
                <a:off x="8902700" y="280785"/>
                <a:ext cx="241300" cy="280785"/>
              </a:xfrm>
              <a:custGeom>
                <a:avLst/>
                <a:gdLst>
                  <a:gd name="T0" fmla="*/ 0 w 110"/>
                  <a:gd name="T1" fmla="*/ 0 h 128"/>
                  <a:gd name="T2" fmla="*/ 110 w 110"/>
                  <a:gd name="T3" fmla="*/ 65 h 128"/>
                  <a:gd name="T4" fmla="*/ 0 w 110"/>
                  <a:gd name="T5" fmla="*/ 128 h 128"/>
                  <a:gd name="T6" fmla="*/ 0 w 110"/>
                  <a:gd name="T7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0" y="0"/>
                    </a:moveTo>
                    <a:lnTo>
                      <a:pt x="110" y="65"/>
                    </a:lnTo>
                    <a:lnTo>
                      <a:pt x="0" y="12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7" name="Freeform 43"/>
              <p:cNvSpPr>
                <a:spLocks/>
              </p:cNvSpPr>
              <p:nvPr/>
            </p:nvSpPr>
            <p:spPr bwMode="auto">
              <a:xfrm>
                <a:off x="8661400" y="0"/>
                <a:ext cx="241300" cy="282980"/>
              </a:xfrm>
              <a:custGeom>
                <a:avLst/>
                <a:gdLst>
                  <a:gd name="T0" fmla="*/ 110 w 110"/>
                  <a:gd name="T1" fmla="*/ 129 h 129"/>
                  <a:gd name="T2" fmla="*/ 0 w 110"/>
                  <a:gd name="T3" fmla="*/ 65 h 129"/>
                  <a:gd name="T4" fmla="*/ 110 w 110"/>
                  <a:gd name="T5" fmla="*/ 0 h 129"/>
                  <a:gd name="T6" fmla="*/ 110 w 110"/>
                  <a:gd name="T7" fmla="*/ 129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9">
                    <a:moveTo>
                      <a:pt x="110" y="129"/>
                    </a:moveTo>
                    <a:lnTo>
                      <a:pt x="0" y="65"/>
                    </a:lnTo>
                    <a:lnTo>
                      <a:pt x="110" y="0"/>
                    </a:lnTo>
                    <a:lnTo>
                      <a:pt x="110" y="12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0" name="Freeform 22"/>
              <p:cNvSpPr>
                <a:spLocks/>
              </p:cNvSpPr>
              <p:nvPr/>
            </p:nvSpPr>
            <p:spPr bwMode="auto">
              <a:xfrm>
                <a:off x="8661400" y="1265729"/>
                <a:ext cx="241300" cy="280785"/>
              </a:xfrm>
              <a:custGeom>
                <a:avLst/>
                <a:gdLst>
                  <a:gd name="T0" fmla="*/ 0 w 110"/>
                  <a:gd name="T1" fmla="*/ 0 h 128"/>
                  <a:gd name="T2" fmla="*/ 110 w 110"/>
                  <a:gd name="T3" fmla="*/ 64 h 128"/>
                  <a:gd name="T4" fmla="*/ 0 w 110"/>
                  <a:gd name="T5" fmla="*/ 128 h 128"/>
                  <a:gd name="T6" fmla="*/ 0 w 110"/>
                  <a:gd name="T7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0" y="0"/>
                    </a:moveTo>
                    <a:lnTo>
                      <a:pt x="110" y="64"/>
                    </a:lnTo>
                    <a:lnTo>
                      <a:pt x="0" y="12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6" name="Freeform 5"/>
              <p:cNvSpPr>
                <a:spLocks/>
              </p:cNvSpPr>
              <p:nvPr/>
            </p:nvSpPr>
            <p:spPr bwMode="auto">
              <a:xfrm>
                <a:off x="7937500" y="704158"/>
                <a:ext cx="241300" cy="280785"/>
              </a:xfrm>
              <a:custGeom>
                <a:avLst/>
                <a:gdLst>
                  <a:gd name="T0" fmla="*/ 110 w 110"/>
                  <a:gd name="T1" fmla="*/ 128 h 128"/>
                  <a:gd name="T2" fmla="*/ 0 w 110"/>
                  <a:gd name="T3" fmla="*/ 64 h 128"/>
                  <a:gd name="T4" fmla="*/ 110 w 110"/>
                  <a:gd name="T5" fmla="*/ 0 h 128"/>
                  <a:gd name="T6" fmla="*/ 110 w 110"/>
                  <a:gd name="T7" fmla="*/ 12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110" y="128"/>
                    </a:moveTo>
                    <a:lnTo>
                      <a:pt x="0" y="64"/>
                    </a:lnTo>
                    <a:lnTo>
                      <a:pt x="110" y="0"/>
                    </a:lnTo>
                    <a:lnTo>
                      <a:pt x="110" y="1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7" name="Freeform 7"/>
              <p:cNvSpPr>
                <a:spLocks/>
              </p:cNvSpPr>
              <p:nvPr/>
            </p:nvSpPr>
            <p:spPr bwMode="auto">
              <a:xfrm>
                <a:off x="7696200" y="280785"/>
                <a:ext cx="241300" cy="282980"/>
              </a:xfrm>
              <a:custGeom>
                <a:avLst/>
                <a:gdLst>
                  <a:gd name="T0" fmla="*/ 110 w 110"/>
                  <a:gd name="T1" fmla="*/ 129 h 129"/>
                  <a:gd name="T2" fmla="*/ 0 w 110"/>
                  <a:gd name="T3" fmla="*/ 65 h 129"/>
                  <a:gd name="T4" fmla="*/ 110 w 110"/>
                  <a:gd name="T5" fmla="*/ 0 h 129"/>
                  <a:gd name="T6" fmla="*/ 110 w 110"/>
                  <a:gd name="T7" fmla="*/ 129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9">
                    <a:moveTo>
                      <a:pt x="110" y="129"/>
                    </a:moveTo>
                    <a:lnTo>
                      <a:pt x="0" y="65"/>
                    </a:lnTo>
                    <a:lnTo>
                      <a:pt x="110" y="0"/>
                    </a:lnTo>
                    <a:lnTo>
                      <a:pt x="110" y="12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8" name="Freeform 9"/>
              <p:cNvSpPr>
                <a:spLocks/>
              </p:cNvSpPr>
              <p:nvPr/>
            </p:nvSpPr>
            <p:spPr bwMode="auto">
              <a:xfrm>
                <a:off x="7937500" y="0"/>
                <a:ext cx="241300" cy="280785"/>
              </a:xfrm>
              <a:custGeom>
                <a:avLst/>
                <a:gdLst>
                  <a:gd name="T0" fmla="*/ 0 w 110"/>
                  <a:gd name="T1" fmla="*/ 0 h 128"/>
                  <a:gd name="T2" fmla="*/ 110 w 110"/>
                  <a:gd name="T3" fmla="*/ 65 h 128"/>
                  <a:gd name="T4" fmla="*/ 0 w 110"/>
                  <a:gd name="T5" fmla="*/ 128 h 128"/>
                  <a:gd name="T6" fmla="*/ 0 w 110"/>
                  <a:gd name="T7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0" y="0"/>
                    </a:moveTo>
                    <a:lnTo>
                      <a:pt x="110" y="65"/>
                    </a:lnTo>
                    <a:lnTo>
                      <a:pt x="0" y="12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0" name="Freeform 16"/>
              <p:cNvSpPr>
                <a:spLocks/>
              </p:cNvSpPr>
              <p:nvPr/>
            </p:nvSpPr>
            <p:spPr bwMode="auto">
              <a:xfrm>
                <a:off x="8178800" y="0"/>
                <a:ext cx="241300" cy="280785"/>
              </a:xfrm>
              <a:custGeom>
                <a:avLst/>
                <a:gdLst>
                  <a:gd name="T0" fmla="*/ 110 w 110"/>
                  <a:gd name="T1" fmla="*/ 128 h 128"/>
                  <a:gd name="T2" fmla="*/ 0 w 110"/>
                  <a:gd name="T3" fmla="*/ 65 h 128"/>
                  <a:gd name="T4" fmla="*/ 110 w 110"/>
                  <a:gd name="T5" fmla="*/ 0 h 128"/>
                  <a:gd name="T6" fmla="*/ 110 w 110"/>
                  <a:gd name="T7" fmla="*/ 12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110" y="128"/>
                    </a:moveTo>
                    <a:lnTo>
                      <a:pt x="0" y="65"/>
                    </a:lnTo>
                    <a:lnTo>
                      <a:pt x="110" y="0"/>
                    </a:lnTo>
                    <a:lnTo>
                      <a:pt x="110" y="1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3" name="Freeform 25"/>
              <p:cNvSpPr>
                <a:spLocks/>
              </p:cNvSpPr>
              <p:nvPr/>
            </p:nvSpPr>
            <p:spPr bwMode="auto">
              <a:xfrm>
                <a:off x="8420100" y="1546514"/>
                <a:ext cx="241300" cy="280785"/>
              </a:xfrm>
              <a:custGeom>
                <a:avLst/>
                <a:gdLst>
                  <a:gd name="T0" fmla="*/ 110 w 110"/>
                  <a:gd name="T1" fmla="*/ 128 h 128"/>
                  <a:gd name="T2" fmla="*/ 0 w 110"/>
                  <a:gd name="T3" fmla="*/ 64 h 128"/>
                  <a:gd name="T4" fmla="*/ 110 w 110"/>
                  <a:gd name="T5" fmla="*/ 0 h 128"/>
                  <a:gd name="T6" fmla="*/ 110 w 110"/>
                  <a:gd name="T7" fmla="*/ 12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110" y="128"/>
                    </a:moveTo>
                    <a:lnTo>
                      <a:pt x="0" y="64"/>
                    </a:lnTo>
                    <a:lnTo>
                      <a:pt x="110" y="0"/>
                    </a:lnTo>
                    <a:lnTo>
                      <a:pt x="110" y="1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5" name="Freeform 32"/>
              <p:cNvSpPr>
                <a:spLocks/>
              </p:cNvSpPr>
              <p:nvPr/>
            </p:nvSpPr>
            <p:spPr bwMode="auto">
              <a:xfrm>
                <a:off x="8902700" y="1125336"/>
                <a:ext cx="241300" cy="280785"/>
              </a:xfrm>
              <a:custGeom>
                <a:avLst/>
                <a:gdLst>
                  <a:gd name="T0" fmla="*/ 0 w 110"/>
                  <a:gd name="T1" fmla="*/ 0 h 128"/>
                  <a:gd name="T2" fmla="*/ 110 w 110"/>
                  <a:gd name="T3" fmla="*/ 64 h 128"/>
                  <a:gd name="T4" fmla="*/ 0 w 110"/>
                  <a:gd name="T5" fmla="*/ 128 h 128"/>
                  <a:gd name="T6" fmla="*/ 0 w 110"/>
                  <a:gd name="T7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0" y="0"/>
                    </a:moveTo>
                    <a:lnTo>
                      <a:pt x="110" y="64"/>
                    </a:lnTo>
                    <a:lnTo>
                      <a:pt x="0" y="12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6" name="Freeform 35"/>
              <p:cNvSpPr>
                <a:spLocks/>
              </p:cNvSpPr>
              <p:nvPr/>
            </p:nvSpPr>
            <p:spPr bwMode="auto">
              <a:xfrm>
                <a:off x="8902700" y="1546514"/>
                <a:ext cx="241300" cy="280785"/>
              </a:xfrm>
              <a:custGeom>
                <a:avLst/>
                <a:gdLst>
                  <a:gd name="T0" fmla="*/ 110 w 110"/>
                  <a:gd name="T1" fmla="*/ 128 h 128"/>
                  <a:gd name="T2" fmla="*/ 0 w 110"/>
                  <a:gd name="T3" fmla="*/ 64 h 128"/>
                  <a:gd name="T4" fmla="*/ 110 w 110"/>
                  <a:gd name="T5" fmla="*/ 0 h 128"/>
                  <a:gd name="T6" fmla="*/ 110 w 110"/>
                  <a:gd name="T7" fmla="*/ 12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110" y="128"/>
                    </a:moveTo>
                    <a:lnTo>
                      <a:pt x="0" y="64"/>
                    </a:lnTo>
                    <a:lnTo>
                      <a:pt x="110" y="0"/>
                    </a:lnTo>
                    <a:lnTo>
                      <a:pt x="110" y="1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7" name="Freeform 37"/>
              <p:cNvSpPr>
                <a:spLocks/>
              </p:cNvSpPr>
              <p:nvPr/>
            </p:nvSpPr>
            <p:spPr bwMode="auto">
              <a:xfrm>
                <a:off x="8902700" y="1967693"/>
                <a:ext cx="241300" cy="280785"/>
              </a:xfrm>
              <a:custGeom>
                <a:avLst/>
                <a:gdLst>
                  <a:gd name="T0" fmla="*/ 0 w 110"/>
                  <a:gd name="T1" fmla="*/ 0 h 128"/>
                  <a:gd name="T2" fmla="*/ 110 w 110"/>
                  <a:gd name="T3" fmla="*/ 64 h 128"/>
                  <a:gd name="T4" fmla="*/ 0 w 110"/>
                  <a:gd name="T5" fmla="*/ 128 h 128"/>
                  <a:gd name="T6" fmla="*/ 0 w 110"/>
                  <a:gd name="T7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0" y="0"/>
                    </a:moveTo>
                    <a:lnTo>
                      <a:pt x="110" y="64"/>
                    </a:lnTo>
                    <a:lnTo>
                      <a:pt x="0" y="12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42" name="Freeform 20"/>
              <p:cNvSpPr>
                <a:spLocks/>
              </p:cNvSpPr>
              <p:nvPr/>
            </p:nvSpPr>
            <p:spPr bwMode="auto">
              <a:xfrm>
                <a:off x="8425180" y="425449"/>
                <a:ext cx="241300" cy="280785"/>
              </a:xfrm>
              <a:custGeom>
                <a:avLst/>
                <a:gdLst>
                  <a:gd name="T0" fmla="*/ 110 w 110"/>
                  <a:gd name="T1" fmla="*/ 128 h 128"/>
                  <a:gd name="T2" fmla="*/ 0 w 110"/>
                  <a:gd name="T3" fmla="*/ 63 h 128"/>
                  <a:gd name="T4" fmla="*/ 110 w 110"/>
                  <a:gd name="T5" fmla="*/ 0 h 128"/>
                  <a:gd name="T6" fmla="*/ 110 w 110"/>
                  <a:gd name="T7" fmla="*/ 12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110" y="128"/>
                    </a:moveTo>
                    <a:lnTo>
                      <a:pt x="0" y="63"/>
                    </a:lnTo>
                    <a:lnTo>
                      <a:pt x="110" y="0"/>
                    </a:lnTo>
                    <a:lnTo>
                      <a:pt x="110" y="1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grpSp>
          <p:nvGrpSpPr>
            <p:cNvPr id="45" name="Group 44"/>
            <p:cNvGrpSpPr/>
            <p:nvPr/>
          </p:nvGrpSpPr>
          <p:grpSpPr>
            <a:xfrm>
              <a:off x="7937500" y="0"/>
              <a:ext cx="1206500" cy="1967692"/>
              <a:chOff x="7937500" y="0"/>
              <a:chExt cx="1206500" cy="1967692"/>
            </a:xfrm>
            <a:solidFill>
              <a:schemeClr val="accent2">
                <a:alpha val="75000"/>
              </a:schemeClr>
            </a:solidFill>
          </p:grpSpPr>
          <p:sp>
            <p:nvSpPr>
              <p:cNvPr id="7" name="Freeform 6"/>
              <p:cNvSpPr>
                <a:spLocks/>
              </p:cNvSpPr>
              <p:nvPr/>
            </p:nvSpPr>
            <p:spPr bwMode="auto">
              <a:xfrm>
                <a:off x="7937500" y="423372"/>
                <a:ext cx="241300" cy="280785"/>
              </a:xfrm>
              <a:custGeom>
                <a:avLst/>
                <a:gdLst>
                  <a:gd name="T0" fmla="*/ 110 w 110"/>
                  <a:gd name="T1" fmla="*/ 128 h 128"/>
                  <a:gd name="T2" fmla="*/ 0 w 110"/>
                  <a:gd name="T3" fmla="*/ 64 h 128"/>
                  <a:gd name="T4" fmla="*/ 110 w 110"/>
                  <a:gd name="T5" fmla="*/ 0 h 128"/>
                  <a:gd name="T6" fmla="*/ 110 w 110"/>
                  <a:gd name="T7" fmla="*/ 12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110" y="128"/>
                    </a:moveTo>
                    <a:lnTo>
                      <a:pt x="0" y="64"/>
                    </a:lnTo>
                    <a:lnTo>
                      <a:pt x="110" y="0"/>
                    </a:lnTo>
                    <a:lnTo>
                      <a:pt x="110" y="1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3" name="Freeform 33"/>
              <p:cNvSpPr>
                <a:spLocks/>
              </p:cNvSpPr>
              <p:nvPr/>
            </p:nvSpPr>
            <p:spPr bwMode="auto">
              <a:xfrm>
                <a:off x="8902700" y="984943"/>
                <a:ext cx="241300" cy="280785"/>
              </a:xfrm>
              <a:custGeom>
                <a:avLst/>
                <a:gdLst>
                  <a:gd name="T0" fmla="*/ 110 w 110"/>
                  <a:gd name="T1" fmla="*/ 128 h 128"/>
                  <a:gd name="T2" fmla="*/ 0 w 110"/>
                  <a:gd name="T3" fmla="*/ 64 h 128"/>
                  <a:gd name="T4" fmla="*/ 110 w 110"/>
                  <a:gd name="T5" fmla="*/ 0 h 128"/>
                  <a:gd name="T6" fmla="*/ 110 w 110"/>
                  <a:gd name="T7" fmla="*/ 12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110" y="128"/>
                    </a:moveTo>
                    <a:lnTo>
                      <a:pt x="0" y="64"/>
                    </a:lnTo>
                    <a:lnTo>
                      <a:pt x="110" y="0"/>
                    </a:lnTo>
                    <a:lnTo>
                      <a:pt x="110" y="1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4" name="Freeform 36"/>
              <p:cNvSpPr>
                <a:spLocks/>
              </p:cNvSpPr>
              <p:nvPr/>
            </p:nvSpPr>
            <p:spPr bwMode="auto">
              <a:xfrm>
                <a:off x="8902700" y="1406122"/>
                <a:ext cx="241300" cy="280785"/>
              </a:xfrm>
              <a:custGeom>
                <a:avLst/>
                <a:gdLst>
                  <a:gd name="T0" fmla="*/ 0 w 110"/>
                  <a:gd name="T1" fmla="*/ 0 h 128"/>
                  <a:gd name="T2" fmla="*/ 110 w 110"/>
                  <a:gd name="T3" fmla="*/ 64 h 128"/>
                  <a:gd name="T4" fmla="*/ 0 w 110"/>
                  <a:gd name="T5" fmla="*/ 128 h 128"/>
                  <a:gd name="T6" fmla="*/ 0 w 110"/>
                  <a:gd name="T7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0" y="0"/>
                    </a:moveTo>
                    <a:lnTo>
                      <a:pt x="110" y="64"/>
                    </a:lnTo>
                    <a:lnTo>
                      <a:pt x="0" y="12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8" name="Freeform 11"/>
              <p:cNvSpPr>
                <a:spLocks/>
              </p:cNvSpPr>
              <p:nvPr/>
            </p:nvSpPr>
            <p:spPr bwMode="auto">
              <a:xfrm>
                <a:off x="8178800" y="563765"/>
                <a:ext cx="241300" cy="280785"/>
              </a:xfrm>
              <a:custGeom>
                <a:avLst/>
                <a:gdLst>
                  <a:gd name="T0" fmla="*/ 110 w 110"/>
                  <a:gd name="T1" fmla="*/ 128 h 128"/>
                  <a:gd name="T2" fmla="*/ 0 w 110"/>
                  <a:gd name="T3" fmla="*/ 64 h 128"/>
                  <a:gd name="T4" fmla="*/ 110 w 110"/>
                  <a:gd name="T5" fmla="*/ 0 h 128"/>
                  <a:gd name="T6" fmla="*/ 110 w 110"/>
                  <a:gd name="T7" fmla="*/ 12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110" y="128"/>
                    </a:moveTo>
                    <a:lnTo>
                      <a:pt x="0" y="64"/>
                    </a:lnTo>
                    <a:lnTo>
                      <a:pt x="110" y="0"/>
                    </a:lnTo>
                    <a:lnTo>
                      <a:pt x="110" y="1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9" name="Freeform 21"/>
              <p:cNvSpPr>
                <a:spLocks/>
              </p:cNvSpPr>
              <p:nvPr/>
            </p:nvSpPr>
            <p:spPr bwMode="auto">
              <a:xfrm>
                <a:off x="8420100" y="0"/>
                <a:ext cx="241300" cy="280785"/>
              </a:xfrm>
              <a:custGeom>
                <a:avLst/>
                <a:gdLst>
                  <a:gd name="T0" fmla="*/ 0 w 110"/>
                  <a:gd name="T1" fmla="*/ 0 h 128"/>
                  <a:gd name="T2" fmla="*/ 110 w 110"/>
                  <a:gd name="T3" fmla="*/ 65 h 128"/>
                  <a:gd name="T4" fmla="*/ 0 w 110"/>
                  <a:gd name="T5" fmla="*/ 128 h 128"/>
                  <a:gd name="T6" fmla="*/ 0 w 110"/>
                  <a:gd name="T7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0" y="0"/>
                    </a:moveTo>
                    <a:lnTo>
                      <a:pt x="110" y="65"/>
                    </a:lnTo>
                    <a:lnTo>
                      <a:pt x="0" y="12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1" name="Freeform 18"/>
              <p:cNvSpPr>
                <a:spLocks/>
              </p:cNvSpPr>
              <p:nvPr/>
            </p:nvSpPr>
            <p:spPr bwMode="auto">
              <a:xfrm>
                <a:off x="8420100" y="844551"/>
                <a:ext cx="241300" cy="280785"/>
              </a:xfrm>
              <a:custGeom>
                <a:avLst/>
                <a:gdLst>
                  <a:gd name="T0" fmla="*/ 0 w 110"/>
                  <a:gd name="T1" fmla="*/ 0 h 128"/>
                  <a:gd name="T2" fmla="*/ 110 w 110"/>
                  <a:gd name="T3" fmla="*/ 64 h 128"/>
                  <a:gd name="T4" fmla="*/ 0 w 110"/>
                  <a:gd name="T5" fmla="*/ 128 h 128"/>
                  <a:gd name="T6" fmla="*/ 0 w 110"/>
                  <a:gd name="T7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0" y="0"/>
                    </a:moveTo>
                    <a:lnTo>
                      <a:pt x="110" y="64"/>
                    </a:lnTo>
                    <a:lnTo>
                      <a:pt x="0" y="12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2" name="Freeform 24"/>
              <p:cNvSpPr>
                <a:spLocks/>
              </p:cNvSpPr>
              <p:nvPr/>
            </p:nvSpPr>
            <p:spPr bwMode="auto">
              <a:xfrm>
                <a:off x="8661400" y="984943"/>
                <a:ext cx="241300" cy="280785"/>
              </a:xfrm>
              <a:custGeom>
                <a:avLst/>
                <a:gdLst>
                  <a:gd name="T0" fmla="*/ 0 w 110"/>
                  <a:gd name="T1" fmla="*/ 0 h 128"/>
                  <a:gd name="T2" fmla="*/ 110 w 110"/>
                  <a:gd name="T3" fmla="*/ 64 h 128"/>
                  <a:gd name="T4" fmla="*/ 0 w 110"/>
                  <a:gd name="T5" fmla="*/ 128 h 128"/>
                  <a:gd name="T6" fmla="*/ 0 w 110"/>
                  <a:gd name="T7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0" y="0"/>
                    </a:moveTo>
                    <a:lnTo>
                      <a:pt x="110" y="64"/>
                    </a:lnTo>
                    <a:lnTo>
                      <a:pt x="0" y="12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4" name="Freeform 26"/>
              <p:cNvSpPr>
                <a:spLocks/>
              </p:cNvSpPr>
              <p:nvPr/>
            </p:nvSpPr>
            <p:spPr bwMode="auto">
              <a:xfrm>
                <a:off x="8661400" y="1686907"/>
                <a:ext cx="241300" cy="280785"/>
              </a:xfrm>
              <a:custGeom>
                <a:avLst/>
                <a:gdLst>
                  <a:gd name="T0" fmla="*/ 110 w 110"/>
                  <a:gd name="T1" fmla="*/ 128 h 128"/>
                  <a:gd name="T2" fmla="*/ 0 w 110"/>
                  <a:gd name="T3" fmla="*/ 64 h 128"/>
                  <a:gd name="T4" fmla="*/ 110 w 110"/>
                  <a:gd name="T5" fmla="*/ 0 h 128"/>
                  <a:gd name="T6" fmla="*/ 110 w 110"/>
                  <a:gd name="T7" fmla="*/ 12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110" y="128"/>
                    </a:moveTo>
                    <a:lnTo>
                      <a:pt x="0" y="64"/>
                    </a:lnTo>
                    <a:lnTo>
                      <a:pt x="110" y="0"/>
                    </a:lnTo>
                    <a:lnTo>
                      <a:pt x="110" y="1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8" name="Freeform 41"/>
              <p:cNvSpPr>
                <a:spLocks/>
              </p:cNvSpPr>
              <p:nvPr/>
            </p:nvSpPr>
            <p:spPr bwMode="auto">
              <a:xfrm>
                <a:off x="8902700" y="140393"/>
                <a:ext cx="241300" cy="282980"/>
              </a:xfrm>
              <a:custGeom>
                <a:avLst/>
                <a:gdLst>
                  <a:gd name="T0" fmla="*/ 110 w 110"/>
                  <a:gd name="T1" fmla="*/ 129 h 129"/>
                  <a:gd name="T2" fmla="*/ 0 w 110"/>
                  <a:gd name="T3" fmla="*/ 64 h 129"/>
                  <a:gd name="T4" fmla="*/ 110 w 110"/>
                  <a:gd name="T5" fmla="*/ 0 h 129"/>
                  <a:gd name="T6" fmla="*/ 110 w 110"/>
                  <a:gd name="T7" fmla="*/ 129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9">
                    <a:moveTo>
                      <a:pt x="110" y="129"/>
                    </a:moveTo>
                    <a:lnTo>
                      <a:pt x="0" y="64"/>
                    </a:lnTo>
                    <a:lnTo>
                      <a:pt x="110" y="0"/>
                    </a:lnTo>
                    <a:lnTo>
                      <a:pt x="110" y="12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9" name="Freeform 42"/>
              <p:cNvSpPr>
                <a:spLocks/>
              </p:cNvSpPr>
              <p:nvPr/>
            </p:nvSpPr>
            <p:spPr bwMode="auto">
              <a:xfrm>
                <a:off x="8661400" y="142587"/>
                <a:ext cx="241300" cy="280785"/>
              </a:xfrm>
              <a:custGeom>
                <a:avLst/>
                <a:gdLst>
                  <a:gd name="T0" fmla="*/ 0 w 110"/>
                  <a:gd name="T1" fmla="*/ 0 h 128"/>
                  <a:gd name="T2" fmla="*/ 110 w 110"/>
                  <a:gd name="T3" fmla="*/ 63 h 128"/>
                  <a:gd name="T4" fmla="*/ 0 w 110"/>
                  <a:gd name="T5" fmla="*/ 128 h 128"/>
                  <a:gd name="T6" fmla="*/ 0 w 110"/>
                  <a:gd name="T7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0" y="0"/>
                    </a:moveTo>
                    <a:lnTo>
                      <a:pt x="110" y="63"/>
                    </a:lnTo>
                    <a:lnTo>
                      <a:pt x="0" y="12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43" name="Freeform 42"/>
              <p:cNvSpPr>
                <a:spLocks/>
              </p:cNvSpPr>
              <p:nvPr/>
            </p:nvSpPr>
            <p:spPr bwMode="auto">
              <a:xfrm>
                <a:off x="8666480" y="425449"/>
                <a:ext cx="241300" cy="280785"/>
              </a:xfrm>
              <a:custGeom>
                <a:avLst/>
                <a:gdLst>
                  <a:gd name="T0" fmla="*/ 0 w 110"/>
                  <a:gd name="T1" fmla="*/ 0 h 128"/>
                  <a:gd name="T2" fmla="*/ 110 w 110"/>
                  <a:gd name="T3" fmla="*/ 63 h 128"/>
                  <a:gd name="T4" fmla="*/ 0 w 110"/>
                  <a:gd name="T5" fmla="*/ 128 h 128"/>
                  <a:gd name="T6" fmla="*/ 0 w 110"/>
                  <a:gd name="T7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0" y="0"/>
                    </a:moveTo>
                    <a:lnTo>
                      <a:pt x="110" y="63"/>
                    </a:lnTo>
                    <a:lnTo>
                      <a:pt x="0" y="12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</p:grpSp>
      <p:grpSp>
        <p:nvGrpSpPr>
          <p:cNvPr id="87" name="Group 86"/>
          <p:cNvGrpSpPr/>
          <p:nvPr/>
        </p:nvGrpSpPr>
        <p:grpSpPr>
          <a:xfrm rot="5400000">
            <a:off x="7439025" y="5012213"/>
            <a:ext cx="1447800" cy="2248478"/>
            <a:chOff x="1876425" y="1967692"/>
            <a:chExt cx="1447800" cy="2248478"/>
          </a:xfrm>
        </p:grpSpPr>
        <p:grpSp>
          <p:nvGrpSpPr>
            <p:cNvPr id="47" name="Group 46"/>
            <p:cNvGrpSpPr/>
            <p:nvPr/>
          </p:nvGrpSpPr>
          <p:grpSpPr>
            <a:xfrm>
              <a:off x="2117725" y="1967692"/>
              <a:ext cx="1206500" cy="1406121"/>
              <a:chOff x="7937500" y="0"/>
              <a:chExt cx="1206500" cy="1406121"/>
            </a:xfrm>
            <a:solidFill>
              <a:schemeClr val="accent3">
                <a:alpha val="75000"/>
              </a:schemeClr>
            </a:solidFill>
          </p:grpSpPr>
          <p:sp>
            <p:nvSpPr>
              <p:cNvPr id="48" name="Freeform 8"/>
              <p:cNvSpPr>
                <a:spLocks/>
              </p:cNvSpPr>
              <p:nvPr/>
            </p:nvSpPr>
            <p:spPr bwMode="auto">
              <a:xfrm>
                <a:off x="7937500" y="142587"/>
                <a:ext cx="241300" cy="280785"/>
              </a:xfrm>
              <a:custGeom>
                <a:avLst/>
                <a:gdLst>
                  <a:gd name="T0" fmla="*/ 110 w 110"/>
                  <a:gd name="T1" fmla="*/ 128 h 128"/>
                  <a:gd name="T2" fmla="*/ 0 w 110"/>
                  <a:gd name="T3" fmla="*/ 63 h 128"/>
                  <a:gd name="T4" fmla="*/ 110 w 110"/>
                  <a:gd name="T5" fmla="*/ 0 h 128"/>
                  <a:gd name="T6" fmla="*/ 110 w 110"/>
                  <a:gd name="T7" fmla="*/ 12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110" y="128"/>
                    </a:moveTo>
                    <a:lnTo>
                      <a:pt x="0" y="63"/>
                    </a:lnTo>
                    <a:lnTo>
                      <a:pt x="110" y="0"/>
                    </a:lnTo>
                    <a:lnTo>
                      <a:pt x="110" y="1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49" name="Freeform 19"/>
              <p:cNvSpPr>
                <a:spLocks/>
              </p:cNvSpPr>
              <p:nvPr/>
            </p:nvSpPr>
            <p:spPr bwMode="auto">
              <a:xfrm>
                <a:off x="8420100" y="704158"/>
                <a:ext cx="241300" cy="280785"/>
              </a:xfrm>
              <a:custGeom>
                <a:avLst/>
                <a:gdLst>
                  <a:gd name="T0" fmla="*/ 110 w 110"/>
                  <a:gd name="T1" fmla="*/ 128 h 128"/>
                  <a:gd name="T2" fmla="*/ 0 w 110"/>
                  <a:gd name="T3" fmla="*/ 64 h 128"/>
                  <a:gd name="T4" fmla="*/ 110 w 110"/>
                  <a:gd name="T5" fmla="*/ 0 h 128"/>
                  <a:gd name="T6" fmla="*/ 110 w 110"/>
                  <a:gd name="T7" fmla="*/ 12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110" y="128"/>
                    </a:moveTo>
                    <a:lnTo>
                      <a:pt x="0" y="64"/>
                    </a:lnTo>
                    <a:lnTo>
                      <a:pt x="110" y="0"/>
                    </a:lnTo>
                    <a:lnTo>
                      <a:pt x="110" y="1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50" name="Freeform 20"/>
              <p:cNvSpPr>
                <a:spLocks/>
              </p:cNvSpPr>
              <p:nvPr/>
            </p:nvSpPr>
            <p:spPr bwMode="auto">
              <a:xfrm>
                <a:off x="8420100" y="142587"/>
                <a:ext cx="241300" cy="280785"/>
              </a:xfrm>
              <a:custGeom>
                <a:avLst/>
                <a:gdLst>
                  <a:gd name="T0" fmla="*/ 110 w 110"/>
                  <a:gd name="T1" fmla="*/ 128 h 128"/>
                  <a:gd name="T2" fmla="*/ 0 w 110"/>
                  <a:gd name="T3" fmla="*/ 63 h 128"/>
                  <a:gd name="T4" fmla="*/ 110 w 110"/>
                  <a:gd name="T5" fmla="*/ 0 h 128"/>
                  <a:gd name="T6" fmla="*/ 110 w 110"/>
                  <a:gd name="T7" fmla="*/ 12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110" y="128"/>
                    </a:moveTo>
                    <a:lnTo>
                      <a:pt x="0" y="63"/>
                    </a:lnTo>
                    <a:lnTo>
                      <a:pt x="110" y="0"/>
                    </a:lnTo>
                    <a:lnTo>
                      <a:pt x="110" y="1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51" name="Freeform 23"/>
              <p:cNvSpPr>
                <a:spLocks/>
              </p:cNvSpPr>
              <p:nvPr/>
            </p:nvSpPr>
            <p:spPr bwMode="auto">
              <a:xfrm>
                <a:off x="8661400" y="1125336"/>
                <a:ext cx="241300" cy="280785"/>
              </a:xfrm>
              <a:custGeom>
                <a:avLst/>
                <a:gdLst>
                  <a:gd name="T0" fmla="*/ 110 w 110"/>
                  <a:gd name="T1" fmla="*/ 128 h 128"/>
                  <a:gd name="T2" fmla="*/ 0 w 110"/>
                  <a:gd name="T3" fmla="*/ 64 h 128"/>
                  <a:gd name="T4" fmla="*/ 110 w 110"/>
                  <a:gd name="T5" fmla="*/ 0 h 128"/>
                  <a:gd name="T6" fmla="*/ 110 w 110"/>
                  <a:gd name="T7" fmla="*/ 12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110" y="128"/>
                    </a:moveTo>
                    <a:lnTo>
                      <a:pt x="0" y="64"/>
                    </a:lnTo>
                    <a:lnTo>
                      <a:pt x="110" y="0"/>
                    </a:lnTo>
                    <a:lnTo>
                      <a:pt x="110" y="1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52" name="Freeform 30"/>
              <p:cNvSpPr>
                <a:spLocks/>
              </p:cNvSpPr>
              <p:nvPr/>
            </p:nvSpPr>
            <p:spPr bwMode="auto">
              <a:xfrm>
                <a:off x="8661400" y="563765"/>
                <a:ext cx="241300" cy="280785"/>
              </a:xfrm>
              <a:custGeom>
                <a:avLst/>
                <a:gdLst>
                  <a:gd name="T0" fmla="*/ 110 w 110"/>
                  <a:gd name="T1" fmla="*/ 128 h 128"/>
                  <a:gd name="T2" fmla="*/ 0 w 110"/>
                  <a:gd name="T3" fmla="*/ 64 h 128"/>
                  <a:gd name="T4" fmla="*/ 110 w 110"/>
                  <a:gd name="T5" fmla="*/ 0 h 128"/>
                  <a:gd name="T6" fmla="*/ 110 w 110"/>
                  <a:gd name="T7" fmla="*/ 12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110" y="128"/>
                    </a:moveTo>
                    <a:lnTo>
                      <a:pt x="0" y="64"/>
                    </a:lnTo>
                    <a:lnTo>
                      <a:pt x="110" y="0"/>
                    </a:lnTo>
                    <a:lnTo>
                      <a:pt x="110" y="1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53" name="Freeform 31"/>
              <p:cNvSpPr>
                <a:spLocks/>
              </p:cNvSpPr>
              <p:nvPr/>
            </p:nvSpPr>
            <p:spPr bwMode="auto">
              <a:xfrm>
                <a:off x="8661400" y="280785"/>
                <a:ext cx="241300" cy="282980"/>
              </a:xfrm>
              <a:custGeom>
                <a:avLst/>
                <a:gdLst>
                  <a:gd name="T0" fmla="*/ 110 w 110"/>
                  <a:gd name="T1" fmla="*/ 129 h 129"/>
                  <a:gd name="T2" fmla="*/ 0 w 110"/>
                  <a:gd name="T3" fmla="*/ 65 h 129"/>
                  <a:gd name="T4" fmla="*/ 110 w 110"/>
                  <a:gd name="T5" fmla="*/ 0 h 129"/>
                  <a:gd name="T6" fmla="*/ 110 w 110"/>
                  <a:gd name="T7" fmla="*/ 129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9">
                    <a:moveTo>
                      <a:pt x="110" y="129"/>
                    </a:moveTo>
                    <a:lnTo>
                      <a:pt x="0" y="65"/>
                    </a:lnTo>
                    <a:lnTo>
                      <a:pt x="110" y="0"/>
                    </a:lnTo>
                    <a:lnTo>
                      <a:pt x="110" y="12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54" name="Freeform 34"/>
              <p:cNvSpPr>
                <a:spLocks/>
              </p:cNvSpPr>
              <p:nvPr/>
            </p:nvSpPr>
            <p:spPr bwMode="auto">
              <a:xfrm>
                <a:off x="8902700" y="844551"/>
                <a:ext cx="241300" cy="280785"/>
              </a:xfrm>
              <a:custGeom>
                <a:avLst/>
                <a:gdLst>
                  <a:gd name="T0" fmla="*/ 0 w 110"/>
                  <a:gd name="T1" fmla="*/ 0 h 128"/>
                  <a:gd name="T2" fmla="*/ 110 w 110"/>
                  <a:gd name="T3" fmla="*/ 64 h 128"/>
                  <a:gd name="T4" fmla="*/ 0 w 110"/>
                  <a:gd name="T5" fmla="*/ 128 h 128"/>
                  <a:gd name="T6" fmla="*/ 0 w 110"/>
                  <a:gd name="T7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0" y="0"/>
                    </a:moveTo>
                    <a:lnTo>
                      <a:pt x="110" y="64"/>
                    </a:lnTo>
                    <a:lnTo>
                      <a:pt x="0" y="12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55" name="Freeform 39"/>
              <p:cNvSpPr>
                <a:spLocks/>
              </p:cNvSpPr>
              <p:nvPr/>
            </p:nvSpPr>
            <p:spPr bwMode="auto">
              <a:xfrm>
                <a:off x="8902700" y="423373"/>
                <a:ext cx="241300" cy="280785"/>
              </a:xfrm>
              <a:custGeom>
                <a:avLst/>
                <a:gdLst>
                  <a:gd name="T0" fmla="*/ 110 w 110"/>
                  <a:gd name="T1" fmla="*/ 128 h 128"/>
                  <a:gd name="T2" fmla="*/ 0 w 110"/>
                  <a:gd name="T3" fmla="*/ 63 h 128"/>
                  <a:gd name="T4" fmla="*/ 110 w 110"/>
                  <a:gd name="T5" fmla="*/ 0 h 128"/>
                  <a:gd name="T6" fmla="*/ 110 w 110"/>
                  <a:gd name="T7" fmla="*/ 12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110" y="128"/>
                    </a:moveTo>
                    <a:lnTo>
                      <a:pt x="0" y="63"/>
                    </a:lnTo>
                    <a:lnTo>
                      <a:pt x="110" y="0"/>
                    </a:lnTo>
                    <a:lnTo>
                      <a:pt x="110" y="1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56" name="Freeform 12"/>
              <p:cNvSpPr>
                <a:spLocks/>
              </p:cNvSpPr>
              <p:nvPr/>
            </p:nvSpPr>
            <p:spPr bwMode="auto">
              <a:xfrm>
                <a:off x="8178800" y="423373"/>
                <a:ext cx="241300" cy="280785"/>
              </a:xfrm>
              <a:custGeom>
                <a:avLst/>
                <a:gdLst>
                  <a:gd name="T0" fmla="*/ 0 w 110"/>
                  <a:gd name="T1" fmla="*/ 0 h 128"/>
                  <a:gd name="T2" fmla="*/ 110 w 110"/>
                  <a:gd name="T3" fmla="*/ 64 h 128"/>
                  <a:gd name="T4" fmla="*/ 0 w 110"/>
                  <a:gd name="T5" fmla="*/ 128 h 128"/>
                  <a:gd name="T6" fmla="*/ 0 w 110"/>
                  <a:gd name="T7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0" y="0"/>
                    </a:moveTo>
                    <a:lnTo>
                      <a:pt x="110" y="64"/>
                    </a:lnTo>
                    <a:lnTo>
                      <a:pt x="0" y="12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57" name="Freeform 44"/>
              <p:cNvSpPr>
                <a:spLocks/>
              </p:cNvSpPr>
              <p:nvPr/>
            </p:nvSpPr>
            <p:spPr bwMode="auto">
              <a:xfrm>
                <a:off x="8902700" y="0"/>
                <a:ext cx="241300" cy="282980"/>
              </a:xfrm>
              <a:custGeom>
                <a:avLst/>
                <a:gdLst>
                  <a:gd name="T0" fmla="*/ 0 w 110"/>
                  <a:gd name="T1" fmla="*/ 0 h 129"/>
                  <a:gd name="T2" fmla="*/ 110 w 110"/>
                  <a:gd name="T3" fmla="*/ 65 h 129"/>
                  <a:gd name="T4" fmla="*/ 0 w 110"/>
                  <a:gd name="T5" fmla="*/ 129 h 129"/>
                  <a:gd name="T6" fmla="*/ 0 w 110"/>
                  <a:gd name="T7" fmla="*/ 0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9">
                    <a:moveTo>
                      <a:pt x="0" y="0"/>
                    </a:moveTo>
                    <a:lnTo>
                      <a:pt x="110" y="65"/>
                    </a:lnTo>
                    <a:lnTo>
                      <a:pt x="0" y="129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grpSp>
          <p:nvGrpSpPr>
            <p:cNvPr id="58" name="Group 57"/>
            <p:cNvGrpSpPr/>
            <p:nvPr/>
          </p:nvGrpSpPr>
          <p:grpSpPr>
            <a:xfrm>
              <a:off x="1876425" y="1967692"/>
              <a:ext cx="1447800" cy="2248478"/>
              <a:chOff x="7696200" y="0"/>
              <a:chExt cx="1447800" cy="2248478"/>
            </a:xfrm>
            <a:solidFill>
              <a:schemeClr val="accent1">
                <a:alpha val="75000"/>
              </a:schemeClr>
            </a:solidFill>
          </p:grpSpPr>
          <p:sp>
            <p:nvSpPr>
              <p:cNvPr id="59" name="Freeform 14"/>
              <p:cNvSpPr>
                <a:spLocks/>
              </p:cNvSpPr>
              <p:nvPr/>
            </p:nvSpPr>
            <p:spPr bwMode="auto">
              <a:xfrm>
                <a:off x="8178800" y="280785"/>
                <a:ext cx="241300" cy="282980"/>
              </a:xfrm>
              <a:custGeom>
                <a:avLst/>
                <a:gdLst>
                  <a:gd name="T0" fmla="*/ 110 w 110"/>
                  <a:gd name="T1" fmla="*/ 129 h 129"/>
                  <a:gd name="T2" fmla="*/ 0 w 110"/>
                  <a:gd name="T3" fmla="*/ 65 h 129"/>
                  <a:gd name="T4" fmla="*/ 110 w 110"/>
                  <a:gd name="T5" fmla="*/ 0 h 129"/>
                  <a:gd name="T6" fmla="*/ 110 w 110"/>
                  <a:gd name="T7" fmla="*/ 129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9">
                    <a:moveTo>
                      <a:pt x="110" y="129"/>
                    </a:moveTo>
                    <a:lnTo>
                      <a:pt x="0" y="65"/>
                    </a:lnTo>
                    <a:lnTo>
                      <a:pt x="110" y="0"/>
                    </a:lnTo>
                    <a:lnTo>
                      <a:pt x="110" y="12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60" name="Freeform 17"/>
              <p:cNvSpPr>
                <a:spLocks/>
              </p:cNvSpPr>
              <p:nvPr/>
            </p:nvSpPr>
            <p:spPr bwMode="auto">
              <a:xfrm>
                <a:off x="8420100" y="984943"/>
                <a:ext cx="241300" cy="280785"/>
              </a:xfrm>
              <a:custGeom>
                <a:avLst/>
                <a:gdLst>
                  <a:gd name="T0" fmla="*/ 110 w 110"/>
                  <a:gd name="T1" fmla="*/ 128 h 128"/>
                  <a:gd name="T2" fmla="*/ 0 w 110"/>
                  <a:gd name="T3" fmla="*/ 64 h 128"/>
                  <a:gd name="T4" fmla="*/ 110 w 110"/>
                  <a:gd name="T5" fmla="*/ 0 h 128"/>
                  <a:gd name="T6" fmla="*/ 110 w 110"/>
                  <a:gd name="T7" fmla="*/ 12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110" y="128"/>
                    </a:moveTo>
                    <a:lnTo>
                      <a:pt x="0" y="64"/>
                    </a:lnTo>
                    <a:lnTo>
                      <a:pt x="110" y="0"/>
                    </a:lnTo>
                    <a:lnTo>
                      <a:pt x="110" y="1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61" name="Freeform 29"/>
              <p:cNvSpPr>
                <a:spLocks/>
              </p:cNvSpPr>
              <p:nvPr/>
            </p:nvSpPr>
            <p:spPr bwMode="auto">
              <a:xfrm>
                <a:off x="8661400" y="844551"/>
                <a:ext cx="241300" cy="280785"/>
              </a:xfrm>
              <a:custGeom>
                <a:avLst/>
                <a:gdLst>
                  <a:gd name="T0" fmla="*/ 110 w 110"/>
                  <a:gd name="T1" fmla="*/ 128 h 128"/>
                  <a:gd name="T2" fmla="*/ 0 w 110"/>
                  <a:gd name="T3" fmla="*/ 64 h 128"/>
                  <a:gd name="T4" fmla="*/ 110 w 110"/>
                  <a:gd name="T5" fmla="*/ 0 h 128"/>
                  <a:gd name="T6" fmla="*/ 110 w 110"/>
                  <a:gd name="T7" fmla="*/ 12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110" y="128"/>
                    </a:moveTo>
                    <a:lnTo>
                      <a:pt x="0" y="64"/>
                    </a:lnTo>
                    <a:lnTo>
                      <a:pt x="110" y="0"/>
                    </a:lnTo>
                    <a:lnTo>
                      <a:pt x="110" y="1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62" name="Freeform 38"/>
              <p:cNvSpPr>
                <a:spLocks/>
              </p:cNvSpPr>
              <p:nvPr/>
            </p:nvSpPr>
            <p:spPr bwMode="auto">
              <a:xfrm>
                <a:off x="8902700" y="704158"/>
                <a:ext cx="241300" cy="280785"/>
              </a:xfrm>
              <a:custGeom>
                <a:avLst/>
                <a:gdLst>
                  <a:gd name="T0" fmla="*/ 110 w 110"/>
                  <a:gd name="T1" fmla="*/ 128 h 128"/>
                  <a:gd name="T2" fmla="*/ 0 w 110"/>
                  <a:gd name="T3" fmla="*/ 64 h 128"/>
                  <a:gd name="T4" fmla="*/ 110 w 110"/>
                  <a:gd name="T5" fmla="*/ 0 h 128"/>
                  <a:gd name="T6" fmla="*/ 110 w 110"/>
                  <a:gd name="T7" fmla="*/ 12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110" y="128"/>
                    </a:moveTo>
                    <a:lnTo>
                      <a:pt x="0" y="64"/>
                    </a:lnTo>
                    <a:lnTo>
                      <a:pt x="110" y="0"/>
                    </a:lnTo>
                    <a:lnTo>
                      <a:pt x="110" y="1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63" name="Freeform 40"/>
              <p:cNvSpPr>
                <a:spLocks/>
              </p:cNvSpPr>
              <p:nvPr/>
            </p:nvSpPr>
            <p:spPr bwMode="auto">
              <a:xfrm>
                <a:off x="8902700" y="280785"/>
                <a:ext cx="241300" cy="280785"/>
              </a:xfrm>
              <a:custGeom>
                <a:avLst/>
                <a:gdLst>
                  <a:gd name="T0" fmla="*/ 0 w 110"/>
                  <a:gd name="T1" fmla="*/ 0 h 128"/>
                  <a:gd name="T2" fmla="*/ 110 w 110"/>
                  <a:gd name="T3" fmla="*/ 65 h 128"/>
                  <a:gd name="T4" fmla="*/ 0 w 110"/>
                  <a:gd name="T5" fmla="*/ 128 h 128"/>
                  <a:gd name="T6" fmla="*/ 0 w 110"/>
                  <a:gd name="T7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0" y="0"/>
                    </a:moveTo>
                    <a:lnTo>
                      <a:pt x="110" y="65"/>
                    </a:lnTo>
                    <a:lnTo>
                      <a:pt x="0" y="12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64" name="Freeform 43"/>
              <p:cNvSpPr>
                <a:spLocks/>
              </p:cNvSpPr>
              <p:nvPr/>
            </p:nvSpPr>
            <p:spPr bwMode="auto">
              <a:xfrm>
                <a:off x="8661400" y="0"/>
                <a:ext cx="241300" cy="282980"/>
              </a:xfrm>
              <a:custGeom>
                <a:avLst/>
                <a:gdLst>
                  <a:gd name="T0" fmla="*/ 110 w 110"/>
                  <a:gd name="T1" fmla="*/ 129 h 129"/>
                  <a:gd name="T2" fmla="*/ 0 w 110"/>
                  <a:gd name="T3" fmla="*/ 65 h 129"/>
                  <a:gd name="T4" fmla="*/ 110 w 110"/>
                  <a:gd name="T5" fmla="*/ 0 h 129"/>
                  <a:gd name="T6" fmla="*/ 110 w 110"/>
                  <a:gd name="T7" fmla="*/ 129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9">
                    <a:moveTo>
                      <a:pt x="110" y="129"/>
                    </a:moveTo>
                    <a:lnTo>
                      <a:pt x="0" y="65"/>
                    </a:lnTo>
                    <a:lnTo>
                      <a:pt x="110" y="0"/>
                    </a:lnTo>
                    <a:lnTo>
                      <a:pt x="110" y="12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65" name="Freeform 22"/>
              <p:cNvSpPr>
                <a:spLocks/>
              </p:cNvSpPr>
              <p:nvPr/>
            </p:nvSpPr>
            <p:spPr bwMode="auto">
              <a:xfrm>
                <a:off x="8661400" y="1265729"/>
                <a:ext cx="241300" cy="280785"/>
              </a:xfrm>
              <a:custGeom>
                <a:avLst/>
                <a:gdLst>
                  <a:gd name="T0" fmla="*/ 0 w 110"/>
                  <a:gd name="T1" fmla="*/ 0 h 128"/>
                  <a:gd name="T2" fmla="*/ 110 w 110"/>
                  <a:gd name="T3" fmla="*/ 64 h 128"/>
                  <a:gd name="T4" fmla="*/ 0 w 110"/>
                  <a:gd name="T5" fmla="*/ 128 h 128"/>
                  <a:gd name="T6" fmla="*/ 0 w 110"/>
                  <a:gd name="T7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0" y="0"/>
                    </a:moveTo>
                    <a:lnTo>
                      <a:pt x="110" y="64"/>
                    </a:lnTo>
                    <a:lnTo>
                      <a:pt x="0" y="12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66" name="Freeform 5"/>
              <p:cNvSpPr>
                <a:spLocks/>
              </p:cNvSpPr>
              <p:nvPr/>
            </p:nvSpPr>
            <p:spPr bwMode="auto">
              <a:xfrm>
                <a:off x="7937500" y="704158"/>
                <a:ext cx="241300" cy="280785"/>
              </a:xfrm>
              <a:custGeom>
                <a:avLst/>
                <a:gdLst>
                  <a:gd name="T0" fmla="*/ 110 w 110"/>
                  <a:gd name="T1" fmla="*/ 128 h 128"/>
                  <a:gd name="T2" fmla="*/ 0 w 110"/>
                  <a:gd name="T3" fmla="*/ 64 h 128"/>
                  <a:gd name="T4" fmla="*/ 110 w 110"/>
                  <a:gd name="T5" fmla="*/ 0 h 128"/>
                  <a:gd name="T6" fmla="*/ 110 w 110"/>
                  <a:gd name="T7" fmla="*/ 12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110" y="128"/>
                    </a:moveTo>
                    <a:lnTo>
                      <a:pt x="0" y="64"/>
                    </a:lnTo>
                    <a:lnTo>
                      <a:pt x="110" y="0"/>
                    </a:lnTo>
                    <a:lnTo>
                      <a:pt x="110" y="1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67" name="Freeform 7"/>
              <p:cNvSpPr>
                <a:spLocks/>
              </p:cNvSpPr>
              <p:nvPr/>
            </p:nvSpPr>
            <p:spPr bwMode="auto">
              <a:xfrm>
                <a:off x="7696200" y="280785"/>
                <a:ext cx="241300" cy="282980"/>
              </a:xfrm>
              <a:custGeom>
                <a:avLst/>
                <a:gdLst>
                  <a:gd name="T0" fmla="*/ 110 w 110"/>
                  <a:gd name="T1" fmla="*/ 129 h 129"/>
                  <a:gd name="T2" fmla="*/ 0 w 110"/>
                  <a:gd name="T3" fmla="*/ 65 h 129"/>
                  <a:gd name="T4" fmla="*/ 110 w 110"/>
                  <a:gd name="T5" fmla="*/ 0 h 129"/>
                  <a:gd name="T6" fmla="*/ 110 w 110"/>
                  <a:gd name="T7" fmla="*/ 129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9">
                    <a:moveTo>
                      <a:pt x="110" y="129"/>
                    </a:moveTo>
                    <a:lnTo>
                      <a:pt x="0" y="65"/>
                    </a:lnTo>
                    <a:lnTo>
                      <a:pt x="110" y="0"/>
                    </a:lnTo>
                    <a:lnTo>
                      <a:pt x="110" y="12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68" name="Freeform 9"/>
              <p:cNvSpPr>
                <a:spLocks/>
              </p:cNvSpPr>
              <p:nvPr/>
            </p:nvSpPr>
            <p:spPr bwMode="auto">
              <a:xfrm>
                <a:off x="7937500" y="0"/>
                <a:ext cx="241300" cy="280785"/>
              </a:xfrm>
              <a:custGeom>
                <a:avLst/>
                <a:gdLst>
                  <a:gd name="T0" fmla="*/ 0 w 110"/>
                  <a:gd name="T1" fmla="*/ 0 h 128"/>
                  <a:gd name="T2" fmla="*/ 110 w 110"/>
                  <a:gd name="T3" fmla="*/ 65 h 128"/>
                  <a:gd name="T4" fmla="*/ 0 w 110"/>
                  <a:gd name="T5" fmla="*/ 128 h 128"/>
                  <a:gd name="T6" fmla="*/ 0 w 110"/>
                  <a:gd name="T7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0" y="0"/>
                    </a:moveTo>
                    <a:lnTo>
                      <a:pt x="110" y="65"/>
                    </a:lnTo>
                    <a:lnTo>
                      <a:pt x="0" y="12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69" name="Freeform 16"/>
              <p:cNvSpPr>
                <a:spLocks/>
              </p:cNvSpPr>
              <p:nvPr/>
            </p:nvSpPr>
            <p:spPr bwMode="auto">
              <a:xfrm>
                <a:off x="8178800" y="0"/>
                <a:ext cx="241300" cy="280785"/>
              </a:xfrm>
              <a:custGeom>
                <a:avLst/>
                <a:gdLst>
                  <a:gd name="T0" fmla="*/ 110 w 110"/>
                  <a:gd name="T1" fmla="*/ 128 h 128"/>
                  <a:gd name="T2" fmla="*/ 0 w 110"/>
                  <a:gd name="T3" fmla="*/ 65 h 128"/>
                  <a:gd name="T4" fmla="*/ 110 w 110"/>
                  <a:gd name="T5" fmla="*/ 0 h 128"/>
                  <a:gd name="T6" fmla="*/ 110 w 110"/>
                  <a:gd name="T7" fmla="*/ 12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110" y="128"/>
                    </a:moveTo>
                    <a:lnTo>
                      <a:pt x="0" y="65"/>
                    </a:lnTo>
                    <a:lnTo>
                      <a:pt x="110" y="0"/>
                    </a:lnTo>
                    <a:lnTo>
                      <a:pt x="110" y="1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70" name="Freeform 25"/>
              <p:cNvSpPr>
                <a:spLocks/>
              </p:cNvSpPr>
              <p:nvPr/>
            </p:nvSpPr>
            <p:spPr bwMode="auto">
              <a:xfrm>
                <a:off x="8420100" y="1546514"/>
                <a:ext cx="241300" cy="280785"/>
              </a:xfrm>
              <a:custGeom>
                <a:avLst/>
                <a:gdLst>
                  <a:gd name="T0" fmla="*/ 110 w 110"/>
                  <a:gd name="T1" fmla="*/ 128 h 128"/>
                  <a:gd name="T2" fmla="*/ 0 w 110"/>
                  <a:gd name="T3" fmla="*/ 64 h 128"/>
                  <a:gd name="T4" fmla="*/ 110 w 110"/>
                  <a:gd name="T5" fmla="*/ 0 h 128"/>
                  <a:gd name="T6" fmla="*/ 110 w 110"/>
                  <a:gd name="T7" fmla="*/ 12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110" y="128"/>
                    </a:moveTo>
                    <a:lnTo>
                      <a:pt x="0" y="64"/>
                    </a:lnTo>
                    <a:lnTo>
                      <a:pt x="110" y="0"/>
                    </a:lnTo>
                    <a:lnTo>
                      <a:pt x="110" y="1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71" name="Freeform 32"/>
              <p:cNvSpPr>
                <a:spLocks/>
              </p:cNvSpPr>
              <p:nvPr/>
            </p:nvSpPr>
            <p:spPr bwMode="auto">
              <a:xfrm>
                <a:off x="8902700" y="1125336"/>
                <a:ext cx="241300" cy="280785"/>
              </a:xfrm>
              <a:custGeom>
                <a:avLst/>
                <a:gdLst>
                  <a:gd name="T0" fmla="*/ 0 w 110"/>
                  <a:gd name="T1" fmla="*/ 0 h 128"/>
                  <a:gd name="T2" fmla="*/ 110 w 110"/>
                  <a:gd name="T3" fmla="*/ 64 h 128"/>
                  <a:gd name="T4" fmla="*/ 0 w 110"/>
                  <a:gd name="T5" fmla="*/ 128 h 128"/>
                  <a:gd name="T6" fmla="*/ 0 w 110"/>
                  <a:gd name="T7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0" y="0"/>
                    </a:moveTo>
                    <a:lnTo>
                      <a:pt x="110" y="64"/>
                    </a:lnTo>
                    <a:lnTo>
                      <a:pt x="0" y="12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72" name="Freeform 71"/>
              <p:cNvSpPr>
                <a:spLocks/>
              </p:cNvSpPr>
              <p:nvPr/>
            </p:nvSpPr>
            <p:spPr bwMode="auto">
              <a:xfrm>
                <a:off x="8902700" y="1546514"/>
                <a:ext cx="241300" cy="280785"/>
              </a:xfrm>
              <a:custGeom>
                <a:avLst/>
                <a:gdLst>
                  <a:gd name="T0" fmla="*/ 110 w 110"/>
                  <a:gd name="T1" fmla="*/ 128 h 128"/>
                  <a:gd name="T2" fmla="*/ 0 w 110"/>
                  <a:gd name="T3" fmla="*/ 64 h 128"/>
                  <a:gd name="T4" fmla="*/ 110 w 110"/>
                  <a:gd name="T5" fmla="*/ 0 h 128"/>
                  <a:gd name="T6" fmla="*/ 110 w 110"/>
                  <a:gd name="T7" fmla="*/ 12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110" y="128"/>
                    </a:moveTo>
                    <a:lnTo>
                      <a:pt x="0" y="64"/>
                    </a:lnTo>
                    <a:lnTo>
                      <a:pt x="110" y="0"/>
                    </a:lnTo>
                    <a:lnTo>
                      <a:pt x="110" y="1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73" name="Freeform 37"/>
              <p:cNvSpPr>
                <a:spLocks/>
              </p:cNvSpPr>
              <p:nvPr/>
            </p:nvSpPr>
            <p:spPr bwMode="auto">
              <a:xfrm>
                <a:off x="8902700" y="1967693"/>
                <a:ext cx="241300" cy="280785"/>
              </a:xfrm>
              <a:custGeom>
                <a:avLst/>
                <a:gdLst>
                  <a:gd name="T0" fmla="*/ 0 w 110"/>
                  <a:gd name="T1" fmla="*/ 0 h 128"/>
                  <a:gd name="T2" fmla="*/ 110 w 110"/>
                  <a:gd name="T3" fmla="*/ 64 h 128"/>
                  <a:gd name="T4" fmla="*/ 0 w 110"/>
                  <a:gd name="T5" fmla="*/ 128 h 128"/>
                  <a:gd name="T6" fmla="*/ 0 w 110"/>
                  <a:gd name="T7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0" y="0"/>
                    </a:moveTo>
                    <a:lnTo>
                      <a:pt x="110" y="64"/>
                    </a:lnTo>
                    <a:lnTo>
                      <a:pt x="0" y="12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74" name="Freeform 20"/>
              <p:cNvSpPr>
                <a:spLocks/>
              </p:cNvSpPr>
              <p:nvPr/>
            </p:nvSpPr>
            <p:spPr bwMode="auto">
              <a:xfrm>
                <a:off x="8425180" y="425449"/>
                <a:ext cx="241300" cy="280785"/>
              </a:xfrm>
              <a:custGeom>
                <a:avLst/>
                <a:gdLst>
                  <a:gd name="T0" fmla="*/ 110 w 110"/>
                  <a:gd name="T1" fmla="*/ 128 h 128"/>
                  <a:gd name="T2" fmla="*/ 0 w 110"/>
                  <a:gd name="T3" fmla="*/ 63 h 128"/>
                  <a:gd name="T4" fmla="*/ 110 w 110"/>
                  <a:gd name="T5" fmla="*/ 0 h 128"/>
                  <a:gd name="T6" fmla="*/ 110 w 110"/>
                  <a:gd name="T7" fmla="*/ 12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110" y="128"/>
                    </a:moveTo>
                    <a:lnTo>
                      <a:pt x="0" y="63"/>
                    </a:lnTo>
                    <a:lnTo>
                      <a:pt x="110" y="0"/>
                    </a:lnTo>
                    <a:lnTo>
                      <a:pt x="110" y="1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grpSp>
          <p:nvGrpSpPr>
            <p:cNvPr id="75" name="Group 74"/>
            <p:cNvGrpSpPr/>
            <p:nvPr/>
          </p:nvGrpSpPr>
          <p:grpSpPr>
            <a:xfrm>
              <a:off x="2117725" y="1967692"/>
              <a:ext cx="1206500" cy="1967692"/>
              <a:chOff x="7937500" y="0"/>
              <a:chExt cx="1206500" cy="1967692"/>
            </a:xfrm>
            <a:solidFill>
              <a:schemeClr val="accent2">
                <a:alpha val="75000"/>
              </a:schemeClr>
            </a:solidFill>
          </p:grpSpPr>
          <p:sp>
            <p:nvSpPr>
              <p:cNvPr id="76" name="Freeform 75"/>
              <p:cNvSpPr>
                <a:spLocks/>
              </p:cNvSpPr>
              <p:nvPr/>
            </p:nvSpPr>
            <p:spPr bwMode="auto">
              <a:xfrm>
                <a:off x="7937500" y="423372"/>
                <a:ext cx="241300" cy="280785"/>
              </a:xfrm>
              <a:custGeom>
                <a:avLst/>
                <a:gdLst>
                  <a:gd name="T0" fmla="*/ 110 w 110"/>
                  <a:gd name="T1" fmla="*/ 128 h 128"/>
                  <a:gd name="T2" fmla="*/ 0 w 110"/>
                  <a:gd name="T3" fmla="*/ 64 h 128"/>
                  <a:gd name="T4" fmla="*/ 110 w 110"/>
                  <a:gd name="T5" fmla="*/ 0 h 128"/>
                  <a:gd name="T6" fmla="*/ 110 w 110"/>
                  <a:gd name="T7" fmla="*/ 12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110" y="128"/>
                    </a:moveTo>
                    <a:lnTo>
                      <a:pt x="0" y="64"/>
                    </a:lnTo>
                    <a:lnTo>
                      <a:pt x="110" y="0"/>
                    </a:lnTo>
                    <a:lnTo>
                      <a:pt x="110" y="1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77" name="Freeform 33"/>
              <p:cNvSpPr>
                <a:spLocks/>
              </p:cNvSpPr>
              <p:nvPr/>
            </p:nvSpPr>
            <p:spPr bwMode="auto">
              <a:xfrm>
                <a:off x="8902700" y="984943"/>
                <a:ext cx="241300" cy="280785"/>
              </a:xfrm>
              <a:custGeom>
                <a:avLst/>
                <a:gdLst>
                  <a:gd name="T0" fmla="*/ 110 w 110"/>
                  <a:gd name="T1" fmla="*/ 128 h 128"/>
                  <a:gd name="T2" fmla="*/ 0 w 110"/>
                  <a:gd name="T3" fmla="*/ 64 h 128"/>
                  <a:gd name="T4" fmla="*/ 110 w 110"/>
                  <a:gd name="T5" fmla="*/ 0 h 128"/>
                  <a:gd name="T6" fmla="*/ 110 w 110"/>
                  <a:gd name="T7" fmla="*/ 12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110" y="128"/>
                    </a:moveTo>
                    <a:lnTo>
                      <a:pt x="0" y="64"/>
                    </a:lnTo>
                    <a:lnTo>
                      <a:pt x="110" y="0"/>
                    </a:lnTo>
                    <a:lnTo>
                      <a:pt x="110" y="1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78" name="Freeform 36"/>
              <p:cNvSpPr>
                <a:spLocks/>
              </p:cNvSpPr>
              <p:nvPr/>
            </p:nvSpPr>
            <p:spPr bwMode="auto">
              <a:xfrm>
                <a:off x="8902700" y="1406122"/>
                <a:ext cx="241300" cy="280785"/>
              </a:xfrm>
              <a:custGeom>
                <a:avLst/>
                <a:gdLst>
                  <a:gd name="T0" fmla="*/ 0 w 110"/>
                  <a:gd name="T1" fmla="*/ 0 h 128"/>
                  <a:gd name="T2" fmla="*/ 110 w 110"/>
                  <a:gd name="T3" fmla="*/ 64 h 128"/>
                  <a:gd name="T4" fmla="*/ 0 w 110"/>
                  <a:gd name="T5" fmla="*/ 128 h 128"/>
                  <a:gd name="T6" fmla="*/ 0 w 110"/>
                  <a:gd name="T7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0" y="0"/>
                    </a:moveTo>
                    <a:lnTo>
                      <a:pt x="110" y="64"/>
                    </a:lnTo>
                    <a:lnTo>
                      <a:pt x="0" y="12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79" name="Freeform 11"/>
              <p:cNvSpPr>
                <a:spLocks/>
              </p:cNvSpPr>
              <p:nvPr/>
            </p:nvSpPr>
            <p:spPr bwMode="auto">
              <a:xfrm>
                <a:off x="8178800" y="563765"/>
                <a:ext cx="241300" cy="280785"/>
              </a:xfrm>
              <a:custGeom>
                <a:avLst/>
                <a:gdLst>
                  <a:gd name="T0" fmla="*/ 110 w 110"/>
                  <a:gd name="T1" fmla="*/ 128 h 128"/>
                  <a:gd name="T2" fmla="*/ 0 w 110"/>
                  <a:gd name="T3" fmla="*/ 64 h 128"/>
                  <a:gd name="T4" fmla="*/ 110 w 110"/>
                  <a:gd name="T5" fmla="*/ 0 h 128"/>
                  <a:gd name="T6" fmla="*/ 110 w 110"/>
                  <a:gd name="T7" fmla="*/ 12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110" y="128"/>
                    </a:moveTo>
                    <a:lnTo>
                      <a:pt x="0" y="64"/>
                    </a:lnTo>
                    <a:lnTo>
                      <a:pt x="110" y="0"/>
                    </a:lnTo>
                    <a:lnTo>
                      <a:pt x="110" y="1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80" name="Freeform 21"/>
              <p:cNvSpPr>
                <a:spLocks/>
              </p:cNvSpPr>
              <p:nvPr/>
            </p:nvSpPr>
            <p:spPr bwMode="auto">
              <a:xfrm>
                <a:off x="8420100" y="0"/>
                <a:ext cx="241300" cy="280785"/>
              </a:xfrm>
              <a:custGeom>
                <a:avLst/>
                <a:gdLst>
                  <a:gd name="T0" fmla="*/ 0 w 110"/>
                  <a:gd name="T1" fmla="*/ 0 h 128"/>
                  <a:gd name="T2" fmla="*/ 110 w 110"/>
                  <a:gd name="T3" fmla="*/ 65 h 128"/>
                  <a:gd name="T4" fmla="*/ 0 w 110"/>
                  <a:gd name="T5" fmla="*/ 128 h 128"/>
                  <a:gd name="T6" fmla="*/ 0 w 110"/>
                  <a:gd name="T7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0" y="0"/>
                    </a:moveTo>
                    <a:lnTo>
                      <a:pt x="110" y="65"/>
                    </a:lnTo>
                    <a:lnTo>
                      <a:pt x="0" y="12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81" name="Freeform 18"/>
              <p:cNvSpPr>
                <a:spLocks/>
              </p:cNvSpPr>
              <p:nvPr/>
            </p:nvSpPr>
            <p:spPr bwMode="auto">
              <a:xfrm>
                <a:off x="8420100" y="844551"/>
                <a:ext cx="241300" cy="280785"/>
              </a:xfrm>
              <a:custGeom>
                <a:avLst/>
                <a:gdLst>
                  <a:gd name="T0" fmla="*/ 0 w 110"/>
                  <a:gd name="T1" fmla="*/ 0 h 128"/>
                  <a:gd name="T2" fmla="*/ 110 w 110"/>
                  <a:gd name="T3" fmla="*/ 64 h 128"/>
                  <a:gd name="T4" fmla="*/ 0 w 110"/>
                  <a:gd name="T5" fmla="*/ 128 h 128"/>
                  <a:gd name="T6" fmla="*/ 0 w 110"/>
                  <a:gd name="T7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0" y="0"/>
                    </a:moveTo>
                    <a:lnTo>
                      <a:pt x="110" y="64"/>
                    </a:lnTo>
                    <a:lnTo>
                      <a:pt x="0" y="12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82" name="Freeform 24"/>
              <p:cNvSpPr>
                <a:spLocks/>
              </p:cNvSpPr>
              <p:nvPr/>
            </p:nvSpPr>
            <p:spPr bwMode="auto">
              <a:xfrm>
                <a:off x="8661400" y="984943"/>
                <a:ext cx="241300" cy="280785"/>
              </a:xfrm>
              <a:custGeom>
                <a:avLst/>
                <a:gdLst>
                  <a:gd name="T0" fmla="*/ 0 w 110"/>
                  <a:gd name="T1" fmla="*/ 0 h 128"/>
                  <a:gd name="T2" fmla="*/ 110 w 110"/>
                  <a:gd name="T3" fmla="*/ 64 h 128"/>
                  <a:gd name="T4" fmla="*/ 0 w 110"/>
                  <a:gd name="T5" fmla="*/ 128 h 128"/>
                  <a:gd name="T6" fmla="*/ 0 w 110"/>
                  <a:gd name="T7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0" y="0"/>
                    </a:moveTo>
                    <a:lnTo>
                      <a:pt x="110" y="64"/>
                    </a:lnTo>
                    <a:lnTo>
                      <a:pt x="0" y="12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83" name="Freeform 26"/>
              <p:cNvSpPr>
                <a:spLocks/>
              </p:cNvSpPr>
              <p:nvPr/>
            </p:nvSpPr>
            <p:spPr bwMode="auto">
              <a:xfrm>
                <a:off x="8661400" y="1686907"/>
                <a:ext cx="241300" cy="280785"/>
              </a:xfrm>
              <a:custGeom>
                <a:avLst/>
                <a:gdLst>
                  <a:gd name="T0" fmla="*/ 110 w 110"/>
                  <a:gd name="T1" fmla="*/ 128 h 128"/>
                  <a:gd name="T2" fmla="*/ 0 w 110"/>
                  <a:gd name="T3" fmla="*/ 64 h 128"/>
                  <a:gd name="T4" fmla="*/ 110 w 110"/>
                  <a:gd name="T5" fmla="*/ 0 h 128"/>
                  <a:gd name="T6" fmla="*/ 110 w 110"/>
                  <a:gd name="T7" fmla="*/ 12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110" y="128"/>
                    </a:moveTo>
                    <a:lnTo>
                      <a:pt x="0" y="64"/>
                    </a:lnTo>
                    <a:lnTo>
                      <a:pt x="110" y="0"/>
                    </a:lnTo>
                    <a:lnTo>
                      <a:pt x="110" y="1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84" name="Freeform 41"/>
              <p:cNvSpPr>
                <a:spLocks/>
              </p:cNvSpPr>
              <p:nvPr/>
            </p:nvSpPr>
            <p:spPr bwMode="auto">
              <a:xfrm>
                <a:off x="8902700" y="140393"/>
                <a:ext cx="241300" cy="282980"/>
              </a:xfrm>
              <a:custGeom>
                <a:avLst/>
                <a:gdLst>
                  <a:gd name="T0" fmla="*/ 110 w 110"/>
                  <a:gd name="T1" fmla="*/ 129 h 129"/>
                  <a:gd name="T2" fmla="*/ 0 w 110"/>
                  <a:gd name="T3" fmla="*/ 64 h 129"/>
                  <a:gd name="T4" fmla="*/ 110 w 110"/>
                  <a:gd name="T5" fmla="*/ 0 h 129"/>
                  <a:gd name="T6" fmla="*/ 110 w 110"/>
                  <a:gd name="T7" fmla="*/ 129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9">
                    <a:moveTo>
                      <a:pt x="110" y="129"/>
                    </a:moveTo>
                    <a:lnTo>
                      <a:pt x="0" y="64"/>
                    </a:lnTo>
                    <a:lnTo>
                      <a:pt x="110" y="0"/>
                    </a:lnTo>
                    <a:lnTo>
                      <a:pt x="110" y="12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85" name="Freeform 42"/>
              <p:cNvSpPr>
                <a:spLocks/>
              </p:cNvSpPr>
              <p:nvPr/>
            </p:nvSpPr>
            <p:spPr bwMode="auto">
              <a:xfrm>
                <a:off x="8661400" y="142587"/>
                <a:ext cx="241300" cy="280785"/>
              </a:xfrm>
              <a:custGeom>
                <a:avLst/>
                <a:gdLst>
                  <a:gd name="T0" fmla="*/ 0 w 110"/>
                  <a:gd name="T1" fmla="*/ 0 h 128"/>
                  <a:gd name="T2" fmla="*/ 110 w 110"/>
                  <a:gd name="T3" fmla="*/ 63 h 128"/>
                  <a:gd name="T4" fmla="*/ 0 w 110"/>
                  <a:gd name="T5" fmla="*/ 128 h 128"/>
                  <a:gd name="T6" fmla="*/ 0 w 110"/>
                  <a:gd name="T7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0" y="0"/>
                    </a:moveTo>
                    <a:lnTo>
                      <a:pt x="110" y="63"/>
                    </a:lnTo>
                    <a:lnTo>
                      <a:pt x="0" y="12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86" name="Freeform 85"/>
              <p:cNvSpPr>
                <a:spLocks/>
              </p:cNvSpPr>
              <p:nvPr/>
            </p:nvSpPr>
            <p:spPr bwMode="auto">
              <a:xfrm>
                <a:off x="8666480" y="425449"/>
                <a:ext cx="241300" cy="280785"/>
              </a:xfrm>
              <a:custGeom>
                <a:avLst/>
                <a:gdLst>
                  <a:gd name="T0" fmla="*/ 0 w 110"/>
                  <a:gd name="T1" fmla="*/ 0 h 128"/>
                  <a:gd name="T2" fmla="*/ 110 w 110"/>
                  <a:gd name="T3" fmla="*/ 63 h 128"/>
                  <a:gd name="T4" fmla="*/ 0 w 110"/>
                  <a:gd name="T5" fmla="*/ 128 h 128"/>
                  <a:gd name="T6" fmla="*/ 0 w 110"/>
                  <a:gd name="T7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0" y="0"/>
                    </a:moveTo>
                    <a:lnTo>
                      <a:pt x="110" y="63"/>
                    </a:lnTo>
                    <a:lnTo>
                      <a:pt x="0" y="12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</p:grpSp>
      <p:grpSp>
        <p:nvGrpSpPr>
          <p:cNvPr id="88" name="Group 87"/>
          <p:cNvGrpSpPr/>
          <p:nvPr/>
        </p:nvGrpSpPr>
        <p:grpSpPr>
          <a:xfrm rot="10800000">
            <a:off x="-2771" y="4611874"/>
            <a:ext cx="1447800" cy="2248478"/>
            <a:chOff x="1876425" y="1967692"/>
            <a:chExt cx="1447800" cy="2248478"/>
          </a:xfrm>
        </p:grpSpPr>
        <p:grpSp>
          <p:nvGrpSpPr>
            <p:cNvPr id="89" name="Group 88"/>
            <p:cNvGrpSpPr/>
            <p:nvPr/>
          </p:nvGrpSpPr>
          <p:grpSpPr>
            <a:xfrm>
              <a:off x="2117725" y="1967692"/>
              <a:ext cx="1206500" cy="1406121"/>
              <a:chOff x="7937500" y="0"/>
              <a:chExt cx="1206500" cy="1406121"/>
            </a:xfrm>
            <a:solidFill>
              <a:schemeClr val="accent3">
                <a:alpha val="75000"/>
              </a:schemeClr>
            </a:solidFill>
          </p:grpSpPr>
          <p:sp>
            <p:nvSpPr>
              <p:cNvPr id="119" name="Freeform 8"/>
              <p:cNvSpPr>
                <a:spLocks/>
              </p:cNvSpPr>
              <p:nvPr/>
            </p:nvSpPr>
            <p:spPr bwMode="auto">
              <a:xfrm>
                <a:off x="7937500" y="142587"/>
                <a:ext cx="241300" cy="280785"/>
              </a:xfrm>
              <a:custGeom>
                <a:avLst/>
                <a:gdLst>
                  <a:gd name="T0" fmla="*/ 110 w 110"/>
                  <a:gd name="T1" fmla="*/ 128 h 128"/>
                  <a:gd name="T2" fmla="*/ 0 w 110"/>
                  <a:gd name="T3" fmla="*/ 63 h 128"/>
                  <a:gd name="T4" fmla="*/ 110 w 110"/>
                  <a:gd name="T5" fmla="*/ 0 h 128"/>
                  <a:gd name="T6" fmla="*/ 110 w 110"/>
                  <a:gd name="T7" fmla="*/ 12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110" y="128"/>
                    </a:moveTo>
                    <a:lnTo>
                      <a:pt x="0" y="63"/>
                    </a:lnTo>
                    <a:lnTo>
                      <a:pt x="110" y="0"/>
                    </a:lnTo>
                    <a:lnTo>
                      <a:pt x="110" y="1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20" name="Freeform 19"/>
              <p:cNvSpPr>
                <a:spLocks/>
              </p:cNvSpPr>
              <p:nvPr/>
            </p:nvSpPr>
            <p:spPr bwMode="auto">
              <a:xfrm>
                <a:off x="8420100" y="704158"/>
                <a:ext cx="241300" cy="280785"/>
              </a:xfrm>
              <a:custGeom>
                <a:avLst/>
                <a:gdLst>
                  <a:gd name="T0" fmla="*/ 110 w 110"/>
                  <a:gd name="T1" fmla="*/ 128 h 128"/>
                  <a:gd name="T2" fmla="*/ 0 w 110"/>
                  <a:gd name="T3" fmla="*/ 64 h 128"/>
                  <a:gd name="T4" fmla="*/ 110 w 110"/>
                  <a:gd name="T5" fmla="*/ 0 h 128"/>
                  <a:gd name="T6" fmla="*/ 110 w 110"/>
                  <a:gd name="T7" fmla="*/ 12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110" y="128"/>
                    </a:moveTo>
                    <a:lnTo>
                      <a:pt x="0" y="64"/>
                    </a:lnTo>
                    <a:lnTo>
                      <a:pt x="110" y="0"/>
                    </a:lnTo>
                    <a:lnTo>
                      <a:pt x="110" y="1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21" name="Freeform 20"/>
              <p:cNvSpPr>
                <a:spLocks/>
              </p:cNvSpPr>
              <p:nvPr/>
            </p:nvSpPr>
            <p:spPr bwMode="auto">
              <a:xfrm>
                <a:off x="8420100" y="142587"/>
                <a:ext cx="241300" cy="280785"/>
              </a:xfrm>
              <a:custGeom>
                <a:avLst/>
                <a:gdLst>
                  <a:gd name="T0" fmla="*/ 110 w 110"/>
                  <a:gd name="T1" fmla="*/ 128 h 128"/>
                  <a:gd name="T2" fmla="*/ 0 w 110"/>
                  <a:gd name="T3" fmla="*/ 63 h 128"/>
                  <a:gd name="T4" fmla="*/ 110 w 110"/>
                  <a:gd name="T5" fmla="*/ 0 h 128"/>
                  <a:gd name="T6" fmla="*/ 110 w 110"/>
                  <a:gd name="T7" fmla="*/ 12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110" y="128"/>
                    </a:moveTo>
                    <a:lnTo>
                      <a:pt x="0" y="63"/>
                    </a:lnTo>
                    <a:lnTo>
                      <a:pt x="110" y="0"/>
                    </a:lnTo>
                    <a:lnTo>
                      <a:pt x="110" y="1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22" name="Freeform 23"/>
              <p:cNvSpPr>
                <a:spLocks/>
              </p:cNvSpPr>
              <p:nvPr/>
            </p:nvSpPr>
            <p:spPr bwMode="auto">
              <a:xfrm>
                <a:off x="8661400" y="1125336"/>
                <a:ext cx="241300" cy="280785"/>
              </a:xfrm>
              <a:custGeom>
                <a:avLst/>
                <a:gdLst>
                  <a:gd name="T0" fmla="*/ 110 w 110"/>
                  <a:gd name="T1" fmla="*/ 128 h 128"/>
                  <a:gd name="T2" fmla="*/ 0 w 110"/>
                  <a:gd name="T3" fmla="*/ 64 h 128"/>
                  <a:gd name="T4" fmla="*/ 110 w 110"/>
                  <a:gd name="T5" fmla="*/ 0 h 128"/>
                  <a:gd name="T6" fmla="*/ 110 w 110"/>
                  <a:gd name="T7" fmla="*/ 12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110" y="128"/>
                    </a:moveTo>
                    <a:lnTo>
                      <a:pt x="0" y="64"/>
                    </a:lnTo>
                    <a:lnTo>
                      <a:pt x="110" y="0"/>
                    </a:lnTo>
                    <a:lnTo>
                      <a:pt x="110" y="1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23" name="Freeform 30"/>
              <p:cNvSpPr>
                <a:spLocks/>
              </p:cNvSpPr>
              <p:nvPr/>
            </p:nvSpPr>
            <p:spPr bwMode="auto">
              <a:xfrm>
                <a:off x="8661400" y="563765"/>
                <a:ext cx="241300" cy="280785"/>
              </a:xfrm>
              <a:custGeom>
                <a:avLst/>
                <a:gdLst>
                  <a:gd name="T0" fmla="*/ 110 w 110"/>
                  <a:gd name="T1" fmla="*/ 128 h 128"/>
                  <a:gd name="T2" fmla="*/ 0 w 110"/>
                  <a:gd name="T3" fmla="*/ 64 h 128"/>
                  <a:gd name="T4" fmla="*/ 110 w 110"/>
                  <a:gd name="T5" fmla="*/ 0 h 128"/>
                  <a:gd name="T6" fmla="*/ 110 w 110"/>
                  <a:gd name="T7" fmla="*/ 12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110" y="128"/>
                    </a:moveTo>
                    <a:lnTo>
                      <a:pt x="0" y="64"/>
                    </a:lnTo>
                    <a:lnTo>
                      <a:pt x="110" y="0"/>
                    </a:lnTo>
                    <a:lnTo>
                      <a:pt x="110" y="1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24" name="Freeform 31"/>
              <p:cNvSpPr>
                <a:spLocks/>
              </p:cNvSpPr>
              <p:nvPr/>
            </p:nvSpPr>
            <p:spPr bwMode="auto">
              <a:xfrm>
                <a:off x="8661400" y="280785"/>
                <a:ext cx="241300" cy="282980"/>
              </a:xfrm>
              <a:custGeom>
                <a:avLst/>
                <a:gdLst>
                  <a:gd name="T0" fmla="*/ 110 w 110"/>
                  <a:gd name="T1" fmla="*/ 129 h 129"/>
                  <a:gd name="T2" fmla="*/ 0 w 110"/>
                  <a:gd name="T3" fmla="*/ 65 h 129"/>
                  <a:gd name="T4" fmla="*/ 110 w 110"/>
                  <a:gd name="T5" fmla="*/ 0 h 129"/>
                  <a:gd name="T6" fmla="*/ 110 w 110"/>
                  <a:gd name="T7" fmla="*/ 129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9">
                    <a:moveTo>
                      <a:pt x="110" y="129"/>
                    </a:moveTo>
                    <a:lnTo>
                      <a:pt x="0" y="65"/>
                    </a:lnTo>
                    <a:lnTo>
                      <a:pt x="110" y="0"/>
                    </a:lnTo>
                    <a:lnTo>
                      <a:pt x="110" y="12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25" name="Freeform 34"/>
              <p:cNvSpPr>
                <a:spLocks/>
              </p:cNvSpPr>
              <p:nvPr/>
            </p:nvSpPr>
            <p:spPr bwMode="auto">
              <a:xfrm>
                <a:off x="8902700" y="844551"/>
                <a:ext cx="241300" cy="280785"/>
              </a:xfrm>
              <a:custGeom>
                <a:avLst/>
                <a:gdLst>
                  <a:gd name="T0" fmla="*/ 0 w 110"/>
                  <a:gd name="T1" fmla="*/ 0 h 128"/>
                  <a:gd name="T2" fmla="*/ 110 w 110"/>
                  <a:gd name="T3" fmla="*/ 64 h 128"/>
                  <a:gd name="T4" fmla="*/ 0 w 110"/>
                  <a:gd name="T5" fmla="*/ 128 h 128"/>
                  <a:gd name="T6" fmla="*/ 0 w 110"/>
                  <a:gd name="T7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0" y="0"/>
                    </a:moveTo>
                    <a:lnTo>
                      <a:pt x="110" y="64"/>
                    </a:lnTo>
                    <a:lnTo>
                      <a:pt x="0" y="12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26" name="Freeform 39"/>
              <p:cNvSpPr>
                <a:spLocks/>
              </p:cNvSpPr>
              <p:nvPr/>
            </p:nvSpPr>
            <p:spPr bwMode="auto">
              <a:xfrm>
                <a:off x="8902700" y="423373"/>
                <a:ext cx="241300" cy="280785"/>
              </a:xfrm>
              <a:custGeom>
                <a:avLst/>
                <a:gdLst>
                  <a:gd name="T0" fmla="*/ 110 w 110"/>
                  <a:gd name="T1" fmla="*/ 128 h 128"/>
                  <a:gd name="T2" fmla="*/ 0 w 110"/>
                  <a:gd name="T3" fmla="*/ 63 h 128"/>
                  <a:gd name="T4" fmla="*/ 110 w 110"/>
                  <a:gd name="T5" fmla="*/ 0 h 128"/>
                  <a:gd name="T6" fmla="*/ 110 w 110"/>
                  <a:gd name="T7" fmla="*/ 12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110" y="128"/>
                    </a:moveTo>
                    <a:lnTo>
                      <a:pt x="0" y="63"/>
                    </a:lnTo>
                    <a:lnTo>
                      <a:pt x="110" y="0"/>
                    </a:lnTo>
                    <a:lnTo>
                      <a:pt x="110" y="1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27" name="Freeform 12"/>
              <p:cNvSpPr>
                <a:spLocks/>
              </p:cNvSpPr>
              <p:nvPr/>
            </p:nvSpPr>
            <p:spPr bwMode="auto">
              <a:xfrm>
                <a:off x="8178800" y="423373"/>
                <a:ext cx="241300" cy="280785"/>
              </a:xfrm>
              <a:custGeom>
                <a:avLst/>
                <a:gdLst>
                  <a:gd name="T0" fmla="*/ 0 w 110"/>
                  <a:gd name="T1" fmla="*/ 0 h 128"/>
                  <a:gd name="T2" fmla="*/ 110 w 110"/>
                  <a:gd name="T3" fmla="*/ 64 h 128"/>
                  <a:gd name="T4" fmla="*/ 0 w 110"/>
                  <a:gd name="T5" fmla="*/ 128 h 128"/>
                  <a:gd name="T6" fmla="*/ 0 w 110"/>
                  <a:gd name="T7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0" y="0"/>
                    </a:moveTo>
                    <a:lnTo>
                      <a:pt x="110" y="64"/>
                    </a:lnTo>
                    <a:lnTo>
                      <a:pt x="0" y="12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28" name="Freeform 44"/>
              <p:cNvSpPr>
                <a:spLocks/>
              </p:cNvSpPr>
              <p:nvPr/>
            </p:nvSpPr>
            <p:spPr bwMode="auto">
              <a:xfrm>
                <a:off x="8902700" y="0"/>
                <a:ext cx="241300" cy="282980"/>
              </a:xfrm>
              <a:custGeom>
                <a:avLst/>
                <a:gdLst>
                  <a:gd name="T0" fmla="*/ 0 w 110"/>
                  <a:gd name="T1" fmla="*/ 0 h 129"/>
                  <a:gd name="T2" fmla="*/ 110 w 110"/>
                  <a:gd name="T3" fmla="*/ 65 h 129"/>
                  <a:gd name="T4" fmla="*/ 0 w 110"/>
                  <a:gd name="T5" fmla="*/ 129 h 129"/>
                  <a:gd name="T6" fmla="*/ 0 w 110"/>
                  <a:gd name="T7" fmla="*/ 0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9">
                    <a:moveTo>
                      <a:pt x="0" y="0"/>
                    </a:moveTo>
                    <a:lnTo>
                      <a:pt x="110" y="65"/>
                    </a:lnTo>
                    <a:lnTo>
                      <a:pt x="0" y="129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grpSp>
          <p:nvGrpSpPr>
            <p:cNvPr id="90" name="Group 89"/>
            <p:cNvGrpSpPr/>
            <p:nvPr/>
          </p:nvGrpSpPr>
          <p:grpSpPr>
            <a:xfrm>
              <a:off x="1876425" y="1967692"/>
              <a:ext cx="1447800" cy="2248478"/>
              <a:chOff x="7696200" y="0"/>
              <a:chExt cx="1447800" cy="2248478"/>
            </a:xfrm>
            <a:solidFill>
              <a:schemeClr val="accent1">
                <a:alpha val="75000"/>
              </a:schemeClr>
            </a:solidFill>
          </p:grpSpPr>
          <p:sp>
            <p:nvSpPr>
              <p:cNvPr id="103" name="Freeform 14"/>
              <p:cNvSpPr>
                <a:spLocks/>
              </p:cNvSpPr>
              <p:nvPr/>
            </p:nvSpPr>
            <p:spPr bwMode="auto">
              <a:xfrm>
                <a:off x="8178800" y="280785"/>
                <a:ext cx="241300" cy="282980"/>
              </a:xfrm>
              <a:custGeom>
                <a:avLst/>
                <a:gdLst>
                  <a:gd name="T0" fmla="*/ 110 w 110"/>
                  <a:gd name="T1" fmla="*/ 129 h 129"/>
                  <a:gd name="T2" fmla="*/ 0 w 110"/>
                  <a:gd name="T3" fmla="*/ 65 h 129"/>
                  <a:gd name="T4" fmla="*/ 110 w 110"/>
                  <a:gd name="T5" fmla="*/ 0 h 129"/>
                  <a:gd name="T6" fmla="*/ 110 w 110"/>
                  <a:gd name="T7" fmla="*/ 129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9">
                    <a:moveTo>
                      <a:pt x="110" y="129"/>
                    </a:moveTo>
                    <a:lnTo>
                      <a:pt x="0" y="65"/>
                    </a:lnTo>
                    <a:lnTo>
                      <a:pt x="110" y="0"/>
                    </a:lnTo>
                    <a:lnTo>
                      <a:pt x="110" y="12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04" name="Freeform 17"/>
              <p:cNvSpPr>
                <a:spLocks/>
              </p:cNvSpPr>
              <p:nvPr/>
            </p:nvSpPr>
            <p:spPr bwMode="auto">
              <a:xfrm>
                <a:off x="8420100" y="984943"/>
                <a:ext cx="241300" cy="280785"/>
              </a:xfrm>
              <a:custGeom>
                <a:avLst/>
                <a:gdLst>
                  <a:gd name="T0" fmla="*/ 110 w 110"/>
                  <a:gd name="T1" fmla="*/ 128 h 128"/>
                  <a:gd name="T2" fmla="*/ 0 w 110"/>
                  <a:gd name="T3" fmla="*/ 64 h 128"/>
                  <a:gd name="T4" fmla="*/ 110 w 110"/>
                  <a:gd name="T5" fmla="*/ 0 h 128"/>
                  <a:gd name="T6" fmla="*/ 110 w 110"/>
                  <a:gd name="T7" fmla="*/ 12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110" y="128"/>
                    </a:moveTo>
                    <a:lnTo>
                      <a:pt x="0" y="64"/>
                    </a:lnTo>
                    <a:lnTo>
                      <a:pt x="110" y="0"/>
                    </a:lnTo>
                    <a:lnTo>
                      <a:pt x="110" y="1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05" name="Freeform 29"/>
              <p:cNvSpPr>
                <a:spLocks/>
              </p:cNvSpPr>
              <p:nvPr/>
            </p:nvSpPr>
            <p:spPr bwMode="auto">
              <a:xfrm>
                <a:off x="8661400" y="844551"/>
                <a:ext cx="241300" cy="280785"/>
              </a:xfrm>
              <a:custGeom>
                <a:avLst/>
                <a:gdLst>
                  <a:gd name="T0" fmla="*/ 110 w 110"/>
                  <a:gd name="T1" fmla="*/ 128 h 128"/>
                  <a:gd name="T2" fmla="*/ 0 w 110"/>
                  <a:gd name="T3" fmla="*/ 64 h 128"/>
                  <a:gd name="T4" fmla="*/ 110 w 110"/>
                  <a:gd name="T5" fmla="*/ 0 h 128"/>
                  <a:gd name="T6" fmla="*/ 110 w 110"/>
                  <a:gd name="T7" fmla="*/ 12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110" y="128"/>
                    </a:moveTo>
                    <a:lnTo>
                      <a:pt x="0" y="64"/>
                    </a:lnTo>
                    <a:lnTo>
                      <a:pt x="110" y="0"/>
                    </a:lnTo>
                    <a:lnTo>
                      <a:pt x="110" y="1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06" name="Freeform 38"/>
              <p:cNvSpPr>
                <a:spLocks/>
              </p:cNvSpPr>
              <p:nvPr/>
            </p:nvSpPr>
            <p:spPr bwMode="auto">
              <a:xfrm>
                <a:off x="8902700" y="704158"/>
                <a:ext cx="241300" cy="280785"/>
              </a:xfrm>
              <a:custGeom>
                <a:avLst/>
                <a:gdLst>
                  <a:gd name="T0" fmla="*/ 110 w 110"/>
                  <a:gd name="T1" fmla="*/ 128 h 128"/>
                  <a:gd name="T2" fmla="*/ 0 w 110"/>
                  <a:gd name="T3" fmla="*/ 64 h 128"/>
                  <a:gd name="T4" fmla="*/ 110 w 110"/>
                  <a:gd name="T5" fmla="*/ 0 h 128"/>
                  <a:gd name="T6" fmla="*/ 110 w 110"/>
                  <a:gd name="T7" fmla="*/ 12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110" y="128"/>
                    </a:moveTo>
                    <a:lnTo>
                      <a:pt x="0" y="64"/>
                    </a:lnTo>
                    <a:lnTo>
                      <a:pt x="110" y="0"/>
                    </a:lnTo>
                    <a:lnTo>
                      <a:pt x="110" y="1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07" name="Freeform 40"/>
              <p:cNvSpPr>
                <a:spLocks/>
              </p:cNvSpPr>
              <p:nvPr/>
            </p:nvSpPr>
            <p:spPr bwMode="auto">
              <a:xfrm>
                <a:off x="8902700" y="280785"/>
                <a:ext cx="241300" cy="280785"/>
              </a:xfrm>
              <a:custGeom>
                <a:avLst/>
                <a:gdLst>
                  <a:gd name="T0" fmla="*/ 0 w 110"/>
                  <a:gd name="T1" fmla="*/ 0 h 128"/>
                  <a:gd name="T2" fmla="*/ 110 w 110"/>
                  <a:gd name="T3" fmla="*/ 65 h 128"/>
                  <a:gd name="T4" fmla="*/ 0 w 110"/>
                  <a:gd name="T5" fmla="*/ 128 h 128"/>
                  <a:gd name="T6" fmla="*/ 0 w 110"/>
                  <a:gd name="T7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0" y="0"/>
                    </a:moveTo>
                    <a:lnTo>
                      <a:pt x="110" y="65"/>
                    </a:lnTo>
                    <a:lnTo>
                      <a:pt x="0" y="12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08" name="Freeform 43"/>
              <p:cNvSpPr>
                <a:spLocks/>
              </p:cNvSpPr>
              <p:nvPr/>
            </p:nvSpPr>
            <p:spPr bwMode="auto">
              <a:xfrm>
                <a:off x="8661400" y="0"/>
                <a:ext cx="241300" cy="282980"/>
              </a:xfrm>
              <a:custGeom>
                <a:avLst/>
                <a:gdLst>
                  <a:gd name="T0" fmla="*/ 110 w 110"/>
                  <a:gd name="T1" fmla="*/ 129 h 129"/>
                  <a:gd name="T2" fmla="*/ 0 w 110"/>
                  <a:gd name="T3" fmla="*/ 65 h 129"/>
                  <a:gd name="T4" fmla="*/ 110 w 110"/>
                  <a:gd name="T5" fmla="*/ 0 h 129"/>
                  <a:gd name="T6" fmla="*/ 110 w 110"/>
                  <a:gd name="T7" fmla="*/ 129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9">
                    <a:moveTo>
                      <a:pt x="110" y="129"/>
                    </a:moveTo>
                    <a:lnTo>
                      <a:pt x="0" y="65"/>
                    </a:lnTo>
                    <a:lnTo>
                      <a:pt x="110" y="0"/>
                    </a:lnTo>
                    <a:lnTo>
                      <a:pt x="110" y="12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09" name="Freeform 22"/>
              <p:cNvSpPr>
                <a:spLocks/>
              </p:cNvSpPr>
              <p:nvPr/>
            </p:nvSpPr>
            <p:spPr bwMode="auto">
              <a:xfrm>
                <a:off x="8661400" y="1265729"/>
                <a:ext cx="241300" cy="280785"/>
              </a:xfrm>
              <a:custGeom>
                <a:avLst/>
                <a:gdLst>
                  <a:gd name="T0" fmla="*/ 0 w 110"/>
                  <a:gd name="T1" fmla="*/ 0 h 128"/>
                  <a:gd name="T2" fmla="*/ 110 w 110"/>
                  <a:gd name="T3" fmla="*/ 64 h 128"/>
                  <a:gd name="T4" fmla="*/ 0 w 110"/>
                  <a:gd name="T5" fmla="*/ 128 h 128"/>
                  <a:gd name="T6" fmla="*/ 0 w 110"/>
                  <a:gd name="T7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0" y="0"/>
                    </a:moveTo>
                    <a:lnTo>
                      <a:pt x="110" y="64"/>
                    </a:lnTo>
                    <a:lnTo>
                      <a:pt x="0" y="12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10" name="Freeform 5"/>
              <p:cNvSpPr>
                <a:spLocks/>
              </p:cNvSpPr>
              <p:nvPr/>
            </p:nvSpPr>
            <p:spPr bwMode="auto">
              <a:xfrm>
                <a:off x="7937500" y="704158"/>
                <a:ext cx="241300" cy="280785"/>
              </a:xfrm>
              <a:custGeom>
                <a:avLst/>
                <a:gdLst>
                  <a:gd name="T0" fmla="*/ 110 w 110"/>
                  <a:gd name="T1" fmla="*/ 128 h 128"/>
                  <a:gd name="T2" fmla="*/ 0 w 110"/>
                  <a:gd name="T3" fmla="*/ 64 h 128"/>
                  <a:gd name="T4" fmla="*/ 110 w 110"/>
                  <a:gd name="T5" fmla="*/ 0 h 128"/>
                  <a:gd name="T6" fmla="*/ 110 w 110"/>
                  <a:gd name="T7" fmla="*/ 12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110" y="128"/>
                    </a:moveTo>
                    <a:lnTo>
                      <a:pt x="0" y="64"/>
                    </a:lnTo>
                    <a:lnTo>
                      <a:pt x="110" y="0"/>
                    </a:lnTo>
                    <a:lnTo>
                      <a:pt x="110" y="1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11" name="Freeform 7"/>
              <p:cNvSpPr>
                <a:spLocks/>
              </p:cNvSpPr>
              <p:nvPr/>
            </p:nvSpPr>
            <p:spPr bwMode="auto">
              <a:xfrm>
                <a:off x="7696200" y="280785"/>
                <a:ext cx="241300" cy="282980"/>
              </a:xfrm>
              <a:custGeom>
                <a:avLst/>
                <a:gdLst>
                  <a:gd name="T0" fmla="*/ 110 w 110"/>
                  <a:gd name="T1" fmla="*/ 129 h 129"/>
                  <a:gd name="T2" fmla="*/ 0 w 110"/>
                  <a:gd name="T3" fmla="*/ 65 h 129"/>
                  <a:gd name="T4" fmla="*/ 110 w 110"/>
                  <a:gd name="T5" fmla="*/ 0 h 129"/>
                  <a:gd name="T6" fmla="*/ 110 w 110"/>
                  <a:gd name="T7" fmla="*/ 129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9">
                    <a:moveTo>
                      <a:pt x="110" y="129"/>
                    </a:moveTo>
                    <a:lnTo>
                      <a:pt x="0" y="65"/>
                    </a:lnTo>
                    <a:lnTo>
                      <a:pt x="110" y="0"/>
                    </a:lnTo>
                    <a:lnTo>
                      <a:pt x="110" y="12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12" name="Freeform 9"/>
              <p:cNvSpPr>
                <a:spLocks/>
              </p:cNvSpPr>
              <p:nvPr/>
            </p:nvSpPr>
            <p:spPr bwMode="auto">
              <a:xfrm>
                <a:off x="7937500" y="0"/>
                <a:ext cx="241300" cy="280785"/>
              </a:xfrm>
              <a:custGeom>
                <a:avLst/>
                <a:gdLst>
                  <a:gd name="T0" fmla="*/ 0 w 110"/>
                  <a:gd name="T1" fmla="*/ 0 h 128"/>
                  <a:gd name="T2" fmla="*/ 110 w 110"/>
                  <a:gd name="T3" fmla="*/ 65 h 128"/>
                  <a:gd name="T4" fmla="*/ 0 w 110"/>
                  <a:gd name="T5" fmla="*/ 128 h 128"/>
                  <a:gd name="T6" fmla="*/ 0 w 110"/>
                  <a:gd name="T7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0" y="0"/>
                    </a:moveTo>
                    <a:lnTo>
                      <a:pt x="110" y="65"/>
                    </a:lnTo>
                    <a:lnTo>
                      <a:pt x="0" y="12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13" name="Freeform 16"/>
              <p:cNvSpPr>
                <a:spLocks/>
              </p:cNvSpPr>
              <p:nvPr/>
            </p:nvSpPr>
            <p:spPr bwMode="auto">
              <a:xfrm>
                <a:off x="8178800" y="0"/>
                <a:ext cx="241300" cy="280785"/>
              </a:xfrm>
              <a:custGeom>
                <a:avLst/>
                <a:gdLst>
                  <a:gd name="T0" fmla="*/ 110 w 110"/>
                  <a:gd name="T1" fmla="*/ 128 h 128"/>
                  <a:gd name="T2" fmla="*/ 0 w 110"/>
                  <a:gd name="T3" fmla="*/ 65 h 128"/>
                  <a:gd name="T4" fmla="*/ 110 w 110"/>
                  <a:gd name="T5" fmla="*/ 0 h 128"/>
                  <a:gd name="T6" fmla="*/ 110 w 110"/>
                  <a:gd name="T7" fmla="*/ 12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110" y="128"/>
                    </a:moveTo>
                    <a:lnTo>
                      <a:pt x="0" y="65"/>
                    </a:lnTo>
                    <a:lnTo>
                      <a:pt x="110" y="0"/>
                    </a:lnTo>
                    <a:lnTo>
                      <a:pt x="110" y="1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14" name="Freeform 25"/>
              <p:cNvSpPr>
                <a:spLocks/>
              </p:cNvSpPr>
              <p:nvPr/>
            </p:nvSpPr>
            <p:spPr bwMode="auto">
              <a:xfrm>
                <a:off x="8420100" y="1546514"/>
                <a:ext cx="241300" cy="280785"/>
              </a:xfrm>
              <a:custGeom>
                <a:avLst/>
                <a:gdLst>
                  <a:gd name="T0" fmla="*/ 110 w 110"/>
                  <a:gd name="T1" fmla="*/ 128 h 128"/>
                  <a:gd name="T2" fmla="*/ 0 w 110"/>
                  <a:gd name="T3" fmla="*/ 64 h 128"/>
                  <a:gd name="T4" fmla="*/ 110 w 110"/>
                  <a:gd name="T5" fmla="*/ 0 h 128"/>
                  <a:gd name="T6" fmla="*/ 110 w 110"/>
                  <a:gd name="T7" fmla="*/ 12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110" y="128"/>
                    </a:moveTo>
                    <a:lnTo>
                      <a:pt x="0" y="64"/>
                    </a:lnTo>
                    <a:lnTo>
                      <a:pt x="110" y="0"/>
                    </a:lnTo>
                    <a:lnTo>
                      <a:pt x="110" y="1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15" name="Freeform 32"/>
              <p:cNvSpPr>
                <a:spLocks/>
              </p:cNvSpPr>
              <p:nvPr/>
            </p:nvSpPr>
            <p:spPr bwMode="auto">
              <a:xfrm>
                <a:off x="8902700" y="1125336"/>
                <a:ext cx="241300" cy="280785"/>
              </a:xfrm>
              <a:custGeom>
                <a:avLst/>
                <a:gdLst>
                  <a:gd name="T0" fmla="*/ 0 w 110"/>
                  <a:gd name="T1" fmla="*/ 0 h 128"/>
                  <a:gd name="T2" fmla="*/ 110 w 110"/>
                  <a:gd name="T3" fmla="*/ 64 h 128"/>
                  <a:gd name="T4" fmla="*/ 0 w 110"/>
                  <a:gd name="T5" fmla="*/ 128 h 128"/>
                  <a:gd name="T6" fmla="*/ 0 w 110"/>
                  <a:gd name="T7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0" y="0"/>
                    </a:moveTo>
                    <a:lnTo>
                      <a:pt x="110" y="64"/>
                    </a:lnTo>
                    <a:lnTo>
                      <a:pt x="0" y="12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16" name="Freeform 115"/>
              <p:cNvSpPr>
                <a:spLocks/>
              </p:cNvSpPr>
              <p:nvPr/>
            </p:nvSpPr>
            <p:spPr bwMode="auto">
              <a:xfrm>
                <a:off x="8902700" y="1546514"/>
                <a:ext cx="241300" cy="280785"/>
              </a:xfrm>
              <a:custGeom>
                <a:avLst/>
                <a:gdLst>
                  <a:gd name="T0" fmla="*/ 110 w 110"/>
                  <a:gd name="T1" fmla="*/ 128 h 128"/>
                  <a:gd name="T2" fmla="*/ 0 w 110"/>
                  <a:gd name="T3" fmla="*/ 64 h 128"/>
                  <a:gd name="T4" fmla="*/ 110 w 110"/>
                  <a:gd name="T5" fmla="*/ 0 h 128"/>
                  <a:gd name="T6" fmla="*/ 110 w 110"/>
                  <a:gd name="T7" fmla="*/ 12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110" y="128"/>
                    </a:moveTo>
                    <a:lnTo>
                      <a:pt x="0" y="64"/>
                    </a:lnTo>
                    <a:lnTo>
                      <a:pt x="110" y="0"/>
                    </a:lnTo>
                    <a:lnTo>
                      <a:pt x="110" y="1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17" name="Freeform 37"/>
              <p:cNvSpPr>
                <a:spLocks/>
              </p:cNvSpPr>
              <p:nvPr/>
            </p:nvSpPr>
            <p:spPr bwMode="auto">
              <a:xfrm>
                <a:off x="8902700" y="1967693"/>
                <a:ext cx="241300" cy="280785"/>
              </a:xfrm>
              <a:custGeom>
                <a:avLst/>
                <a:gdLst>
                  <a:gd name="T0" fmla="*/ 0 w 110"/>
                  <a:gd name="T1" fmla="*/ 0 h 128"/>
                  <a:gd name="T2" fmla="*/ 110 w 110"/>
                  <a:gd name="T3" fmla="*/ 64 h 128"/>
                  <a:gd name="T4" fmla="*/ 0 w 110"/>
                  <a:gd name="T5" fmla="*/ 128 h 128"/>
                  <a:gd name="T6" fmla="*/ 0 w 110"/>
                  <a:gd name="T7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0" y="0"/>
                    </a:moveTo>
                    <a:lnTo>
                      <a:pt x="110" y="64"/>
                    </a:lnTo>
                    <a:lnTo>
                      <a:pt x="0" y="12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18" name="Freeform 20"/>
              <p:cNvSpPr>
                <a:spLocks/>
              </p:cNvSpPr>
              <p:nvPr/>
            </p:nvSpPr>
            <p:spPr bwMode="auto">
              <a:xfrm>
                <a:off x="8425180" y="425449"/>
                <a:ext cx="241300" cy="280785"/>
              </a:xfrm>
              <a:custGeom>
                <a:avLst/>
                <a:gdLst>
                  <a:gd name="T0" fmla="*/ 110 w 110"/>
                  <a:gd name="T1" fmla="*/ 128 h 128"/>
                  <a:gd name="T2" fmla="*/ 0 w 110"/>
                  <a:gd name="T3" fmla="*/ 63 h 128"/>
                  <a:gd name="T4" fmla="*/ 110 w 110"/>
                  <a:gd name="T5" fmla="*/ 0 h 128"/>
                  <a:gd name="T6" fmla="*/ 110 w 110"/>
                  <a:gd name="T7" fmla="*/ 12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110" y="128"/>
                    </a:moveTo>
                    <a:lnTo>
                      <a:pt x="0" y="63"/>
                    </a:lnTo>
                    <a:lnTo>
                      <a:pt x="110" y="0"/>
                    </a:lnTo>
                    <a:lnTo>
                      <a:pt x="110" y="1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grpSp>
          <p:nvGrpSpPr>
            <p:cNvPr id="91" name="Group 90"/>
            <p:cNvGrpSpPr/>
            <p:nvPr/>
          </p:nvGrpSpPr>
          <p:grpSpPr>
            <a:xfrm>
              <a:off x="2117725" y="1967692"/>
              <a:ext cx="1206500" cy="1967692"/>
              <a:chOff x="7937500" y="0"/>
              <a:chExt cx="1206500" cy="1967692"/>
            </a:xfrm>
            <a:solidFill>
              <a:schemeClr val="accent2">
                <a:alpha val="75000"/>
              </a:schemeClr>
            </a:solidFill>
          </p:grpSpPr>
          <p:sp>
            <p:nvSpPr>
              <p:cNvPr id="92" name="Freeform 91"/>
              <p:cNvSpPr>
                <a:spLocks/>
              </p:cNvSpPr>
              <p:nvPr/>
            </p:nvSpPr>
            <p:spPr bwMode="auto">
              <a:xfrm>
                <a:off x="7937500" y="423372"/>
                <a:ext cx="241300" cy="280785"/>
              </a:xfrm>
              <a:custGeom>
                <a:avLst/>
                <a:gdLst>
                  <a:gd name="T0" fmla="*/ 110 w 110"/>
                  <a:gd name="T1" fmla="*/ 128 h 128"/>
                  <a:gd name="T2" fmla="*/ 0 w 110"/>
                  <a:gd name="T3" fmla="*/ 64 h 128"/>
                  <a:gd name="T4" fmla="*/ 110 w 110"/>
                  <a:gd name="T5" fmla="*/ 0 h 128"/>
                  <a:gd name="T6" fmla="*/ 110 w 110"/>
                  <a:gd name="T7" fmla="*/ 12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110" y="128"/>
                    </a:moveTo>
                    <a:lnTo>
                      <a:pt x="0" y="64"/>
                    </a:lnTo>
                    <a:lnTo>
                      <a:pt x="110" y="0"/>
                    </a:lnTo>
                    <a:lnTo>
                      <a:pt x="110" y="1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93" name="Freeform 33"/>
              <p:cNvSpPr>
                <a:spLocks/>
              </p:cNvSpPr>
              <p:nvPr/>
            </p:nvSpPr>
            <p:spPr bwMode="auto">
              <a:xfrm>
                <a:off x="8902700" y="984943"/>
                <a:ext cx="241300" cy="280785"/>
              </a:xfrm>
              <a:custGeom>
                <a:avLst/>
                <a:gdLst>
                  <a:gd name="T0" fmla="*/ 110 w 110"/>
                  <a:gd name="T1" fmla="*/ 128 h 128"/>
                  <a:gd name="T2" fmla="*/ 0 w 110"/>
                  <a:gd name="T3" fmla="*/ 64 h 128"/>
                  <a:gd name="T4" fmla="*/ 110 w 110"/>
                  <a:gd name="T5" fmla="*/ 0 h 128"/>
                  <a:gd name="T6" fmla="*/ 110 w 110"/>
                  <a:gd name="T7" fmla="*/ 12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110" y="128"/>
                    </a:moveTo>
                    <a:lnTo>
                      <a:pt x="0" y="64"/>
                    </a:lnTo>
                    <a:lnTo>
                      <a:pt x="110" y="0"/>
                    </a:lnTo>
                    <a:lnTo>
                      <a:pt x="110" y="1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94" name="Freeform 36"/>
              <p:cNvSpPr>
                <a:spLocks/>
              </p:cNvSpPr>
              <p:nvPr/>
            </p:nvSpPr>
            <p:spPr bwMode="auto">
              <a:xfrm>
                <a:off x="8902700" y="1406122"/>
                <a:ext cx="241300" cy="280785"/>
              </a:xfrm>
              <a:custGeom>
                <a:avLst/>
                <a:gdLst>
                  <a:gd name="T0" fmla="*/ 0 w 110"/>
                  <a:gd name="T1" fmla="*/ 0 h 128"/>
                  <a:gd name="T2" fmla="*/ 110 w 110"/>
                  <a:gd name="T3" fmla="*/ 64 h 128"/>
                  <a:gd name="T4" fmla="*/ 0 w 110"/>
                  <a:gd name="T5" fmla="*/ 128 h 128"/>
                  <a:gd name="T6" fmla="*/ 0 w 110"/>
                  <a:gd name="T7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0" y="0"/>
                    </a:moveTo>
                    <a:lnTo>
                      <a:pt x="110" y="64"/>
                    </a:lnTo>
                    <a:lnTo>
                      <a:pt x="0" y="12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95" name="Freeform 11"/>
              <p:cNvSpPr>
                <a:spLocks/>
              </p:cNvSpPr>
              <p:nvPr/>
            </p:nvSpPr>
            <p:spPr bwMode="auto">
              <a:xfrm>
                <a:off x="8178800" y="563765"/>
                <a:ext cx="241300" cy="280785"/>
              </a:xfrm>
              <a:custGeom>
                <a:avLst/>
                <a:gdLst>
                  <a:gd name="T0" fmla="*/ 110 w 110"/>
                  <a:gd name="T1" fmla="*/ 128 h 128"/>
                  <a:gd name="T2" fmla="*/ 0 w 110"/>
                  <a:gd name="T3" fmla="*/ 64 h 128"/>
                  <a:gd name="T4" fmla="*/ 110 w 110"/>
                  <a:gd name="T5" fmla="*/ 0 h 128"/>
                  <a:gd name="T6" fmla="*/ 110 w 110"/>
                  <a:gd name="T7" fmla="*/ 12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110" y="128"/>
                    </a:moveTo>
                    <a:lnTo>
                      <a:pt x="0" y="64"/>
                    </a:lnTo>
                    <a:lnTo>
                      <a:pt x="110" y="0"/>
                    </a:lnTo>
                    <a:lnTo>
                      <a:pt x="110" y="1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96" name="Freeform 21"/>
              <p:cNvSpPr>
                <a:spLocks/>
              </p:cNvSpPr>
              <p:nvPr/>
            </p:nvSpPr>
            <p:spPr bwMode="auto">
              <a:xfrm>
                <a:off x="8420100" y="0"/>
                <a:ext cx="241300" cy="280785"/>
              </a:xfrm>
              <a:custGeom>
                <a:avLst/>
                <a:gdLst>
                  <a:gd name="T0" fmla="*/ 0 w 110"/>
                  <a:gd name="T1" fmla="*/ 0 h 128"/>
                  <a:gd name="T2" fmla="*/ 110 w 110"/>
                  <a:gd name="T3" fmla="*/ 65 h 128"/>
                  <a:gd name="T4" fmla="*/ 0 w 110"/>
                  <a:gd name="T5" fmla="*/ 128 h 128"/>
                  <a:gd name="T6" fmla="*/ 0 w 110"/>
                  <a:gd name="T7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0" y="0"/>
                    </a:moveTo>
                    <a:lnTo>
                      <a:pt x="110" y="65"/>
                    </a:lnTo>
                    <a:lnTo>
                      <a:pt x="0" y="12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97" name="Freeform 18"/>
              <p:cNvSpPr>
                <a:spLocks/>
              </p:cNvSpPr>
              <p:nvPr/>
            </p:nvSpPr>
            <p:spPr bwMode="auto">
              <a:xfrm>
                <a:off x="8420100" y="844551"/>
                <a:ext cx="241300" cy="280785"/>
              </a:xfrm>
              <a:custGeom>
                <a:avLst/>
                <a:gdLst>
                  <a:gd name="T0" fmla="*/ 0 w 110"/>
                  <a:gd name="T1" fmla="*/ 0 h 128"/>
                  <a:gd name="T2" fmla="*/ 110 w 110"/>
                  <a:gd name="T3" fmla="*/ 64 h 128"/>
                  <a:gd name="T4" fmla="*/ 0 w 110"/>
                  <a:gd name="T5" fmla="*/ 128 h 128"/>
                  <a:gd name="T6" fmla="*/ 0 w 110"/>
                  <a:gd name="T7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0" y="0"/>
                    </a:moveTo>
                    <a:lnTo>
                      <a:pt x="110" y="64"/>
                    </a:lnTo>
                    <a:lnTo>
                      <a:pt x="0" y="12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98" name="Freeform 24"/>
              <p:cNvSpPr>
                <a:spLocks/>
              </p:cNvSpPr>
              <p:nvPr/>
            </p:nvSpPr>
            <p:spPr bwMode="auto">
              <a:xfrm>
                <a:off x="8661400" y="984943"/>
                <a:ext cx="241300" cy="280785"/>
              </a:xfrm>
              <a:custGeom>
                <a:avLst/>
                <a:gdLst>
                  <a:gd name="T0" fmla="*/ 0 w 110"/>
                  <a:gd name="T1" fmla="*/ 0 h 128"/>
                  <a:gd name="T2" fmla="*/ 110 w 110"/>
                  <a:gd name="T3" fmla="*/ 64 h 128"/>
                  <a:gd name="T4" fmla="*/ 0 w 110"/>
                  <a:gd name="T5" fmla="*/ 128 h 128"/>
                  <a:gd name="T6" fmla="*/ 0 w 110"/>
                  <a:gd name="T7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0" y="0"/>
                    </a:moveTo>
                    <a:lnTo>
                      <a:pt x="110" y="64"/>
                    </a:lnTo>
                    <a:lnTo>
                      <a:pt x="0" y="12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99" name="Freeform 26"/>
              <p:cNvSpPr>
                <a:spLocks/>
              </p:cNvSpPr>
              <p:nvPr/>
            </p:nvSpPr>
            <p:spPr bwMode="auto">
              <a:xfrm>
                <a:off x="8661400" y="1686907"/>
                <a:ext cx="241300" cy="280785"/>
              </a:xfrm>
              <a:custGeom>
                <a:avLst/>
                <a:gdLst>
                  <a:gd name="T0" fmla="*/ 110 w 110"/>
                  <a:gd name="T1" fmla="*/ 128 h 128"/>
                  <a:gd name="T2" fmla="*/ 0 w 110"/>
                  <a:gd name="T3" fmla="*/ 64 h 128"/>
                  <a:gd name="T4" fmla="*/ 110 w 110"/>
                  <a:gd name="T5" fmla="*/ 0 h 128"/>
                  <a:gd name="T6" fmla="*/ 110 w 110"/>
                  <a:gd name="T7" fmla="*/ 12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110" y="128"/>
                    </a:moveTo>
                    <a:lnTo>
                      <a:pt x="0" y="64"/>
                    </a:lnTo>
                    <a:lnTo>
                      <a:pt x="110" y="0"/>
                    </a:lnTo>
                    <a:lnTo>
                      <a:pt x="110" y="1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00" name="Freeform 41"/>
              <p:cNvSpPr>
                <a:spLocks/>
              </p:cNvSpPr>
              <p:nvPr/>
            </p:nvSpPr>
            <p:spPr bwMode="auto">
              <a:xfrm>
                <a:off x="8902700" y="140393"/>
                <a:ext cx="241300" cy="282980"/>
              </a:xfrm>
              <a:custGeom>
                <a:avLst/>
                <a:gdLst>
                  <a:gd name="T0" fmla="*/ 110 w 110"/>
                  <a:gd name="T1" fmla="*/ 129 h 129"/>
                  <a:gd name="T2" fmla="*/ 0 w 110"/>
                  <a:gd name="T3" fmla="*/ 64 h 129"/>
                  <a:gd name="T4" fmla="*/ 110 w 110"/>
                  <a:gd name="T5" fmla="*/ 0 h 129"/>
                  <a:gd name="T6" fmla="*/ 110 w 110"/>
                  <a:gd name="T7" fmla="*/ 129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9">
                    <a:moveTo>
                      <a:pt x="110" y="129"/>
                    </a:moveTo>
                    <a:lnTo>
                      <a:pt x="0" y="64"/>
                    </a:lnTo>
                    <a:lnTo>
                      <a:pt x="110" y="0"/>
                    </a:lnTo>
                    <a:lnTo>
                      <a:pt x="110" y="12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01" name="Freeform 42"/>
              <p:cNvSpPr>
                <a:spLocks/>
              </p:cNvSpPr>
              <p:nvPr/>
            </p:nvSpPr>
            <p:spPr bwMode="auto">
              <a:xfrm>
                <a:off x="8661400" y="142587"/>
                <a:ext cx="241300" cy="280785"/>
              </a:xfrm>
              <a:custGeom>
                <a:avLst/>
                <a:gdLst>
                  <a:gd name="T0" fmla="*/ 0 w 110"/>
                  <a:gd name="T1" fmla="*/ 0 h 128"/>
                  <a:gd name="T2" fmla="*/ 110 w 110"/>
                  <a:gd name="T3" fmla="*/ 63 h 128"/>
                  <a:gd name="T4" fmla="*/ 0 w 110"/>
                  <a:gd name="T5" fmla="*/ 128 h 128"/>
                  <a:gd name="T6" fmla="*/ 0 w 110"/>
                  <a:gd name="T7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0" y="0"/>
                    </a:moveTo>
                    <a:lnTo>
                      <a:pt x="110" y="63"/>
                    </a:lnTo>
                    <a:lnTo>
                      <a:pt x="0" y="12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02" name="Freeform 101"/>
              <p:cNvSpPr>
                <a:spLocks/>
              </p:cNvSpPr>
              <p:nvPr/>
            </p:nvSpPr>
            <p:spPr bwMode="auto">
              <a:xfrm>
                <a:off x="8666480" y="425449"/>
                <a:ext cx="241300" cy="280785"/>
              </a:xfrm>
              <a:custGeom>
                <a:avLst/>
                <a:gdLst>
                  <a:gd name="T0" fmla="*/ 0 w 110"/>
                  <a:gd name="T1" fmla="*/ 0 h 128"/>
                  <a:gd name="T2" fmla="*/ 110 w 110"/>
                  <a:gd name="T3" fmla="*/ 63 h 128"/>
                  <a:gd name="T4" fmla="*/ 0 w 110"/>
                  <a:gd name="T5" fmla="*/ 128 h 128"/>
                  <a:gd name="T6" fmla="*/ 0 w 110"/>
                  <a:gd name="T7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0" y="0"/>
                    </a:moveTo>
                    <a:lnTo>
                      <a:pt x="110" y="63"/>
                    </a:lnTo>
                    <a:lnTo>
                      <a:pt x="0" y="12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</p:grpSp>
      <p:grpSp>
        <p:nvGrpSpPr>
          <p:cNvPr id="129" name="Group 128"/>
          <p:cNvGrpSpPr/>
          <p:nvPr/>
        </p:nvGrpSpPr>
        <p:grpSpPr>
          <a:xfrm rot="16200000">
            <a:off x="421697" y="-402822"/>
            <a:ext cx="1447800" cy="2248478"/>
            <a:chOff x="1876425" y="1967692"/>
            <a:chExt cx="1447800" cy="2248478"/>
          </a:xfrm>
        </p:grpSpPr>
        <p:grpSp>
          <p:nvGrpSpPr>
            <p:cNvPr id="130" name="Group 129"/>
            <p:cNvGrpSpPr/>
            <p:nvPr/>
          </p:nvGrpSpPr>
          <p:grpSpPr>
            <a:xfrm>
              <a:off x="2117725" y="1967692"/>
              <a:ext cx="1206500" cy="1406121"/>
              <a:chOff x="7937500" y="0"/>
              <a:chExt cx="1206500" cy="1406121"/>
            </a:xfrm>
            <a:solidFill>
              <a:schemeClr val="accent3">
                <a:alpha val="75000"/>
              </a:schemeClr>
            </a:solidFill>
          </p:grpSpPr>
          <p:sp>
            <p:nvSpPr>
              <p:cNvPr id="160" name="Freeform 8"/>
              <p:cNvSpPr>
                <a:spLocks/>
              </p:cNvSpPr>
              <p:nvPr/>
            </p:nvSpPr>
            <p:spPr bwMode="auto">
              <a:xfrm>
                <a:off x="7937500" y="142587"/>
                <a:ext cx="241300" cy="280785"/>
              </a:xfrm>
              <a:custGeom>
                <a:avLst/>
                <a:gdLst>
                  <a:gd name="T0" fmla="*/ 110 w 110"/>
                  <a:gd name="T1" fmla="*/ 128 h 128"/>
                  <a:gd name="T2" fmla="*/ 0 w 110"/>
                  <a:gd name="T3" fmla="*/ 63 h 128"/>
                  <a:gd name="T4" fmla="*/ 110 w 110"/>
                  <a:gd name="T5" fmla="*/ 0 h 128"/>
                  <a:gd name="T6" fmla="*/ 110 w 110"/>
                  <a:gd name="T7" fmla="*/ 12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110" y="128"/>
                    </a:moveTo>
                    <a:lnTo>
                      <a:pt x="0" y="63"/>
                    </a:lnTo>
                    <a:lnTo>
                      <a:pt x="110" y="0"/>
                    </a:lnTo>
                    <a:lnTo>
                      <a:pt x="110" y="1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61" name="Freeform 19"/>
              <p:cNvSpPr>
                <a:spLocks/>
              </p:cNvSpPr>
              <p:nvPr/>
            </p:nvSpPr>
            <p:spPr bwMode="auto">
              <a:xfrm>
                <a:off x="8420100" y="704158"/>
                <a:ext cx="241300" cy="280785"/>
              </a:xfrm>
              <a:custGeom>
                <a:avLst/>
                <a:gdLst>
                  <a:gd name="T0" fmla="*/ 110 w 110"/>
                  <a:gd name="T1" fmla="*/ 128 h 128"/>
                  <a:gd name="T2" fmla="*/ 0 w 110"/>
                  <a:gd name="T3" fmla="*/ 64 h 128"/>
                  <a:gd name="T4" fmla="*/ 110 w 110"/>
                  <a:gd name="T5" fmla="*/ 0 h 128"/>
                  <a:gd name="T6" fmla="*/ 110 w 110"/>
                  <a:gd name="T7" fmla="*/ 12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110" y="128"/>
                    </a:moveTo>
                    <a:lnTo>
                      <a:pt x="0" y="64"/>
                    </a:lnTo>
                    <a:lnTo>
                      <a:pt x="110" y="0"/>
                    </a:lnTo>
                    <a:lnTo>
                      <a:pt x="110" y="1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62" name="Freeform 20"/>
              <p:cNvSpPr>
                <a:spLocks/>
              </p:cNvSpPr>
              <p:nvPr/>
            </p:nvSpPr>
            <p:spPr bwMode="auto">
              <a:xfrm>
                <a:off x="8420100" y="142587"/>
                <a:ext cx="241300" cy="280785"/>
              </a:xfrm>
              <a:custGeom>
                <a:avLst/>
                <a:gdLst>
                  <a:gd name="T0" fmla="*/ 110 w 110"/>
                  <a:gd name="T1" fmla="*/ 128 h 128"/>
                  <a:gd name="T2" fmla="*/ 0 w 110"/>
                  <a:gd name="T3" fmla="*/ 63 h 128"/>
                  <a:gd name="T4" fmla="*/ 110 w 110"/>
                  <a:gd name="T5" fmla="*/ 0 h 128"/>
                  <a:gd name="T6" fmla="*/ 110 w 110"/>
                  <a:gd name="T7" fmla="*/ 12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110" y="128"/>
                    </a:moveTo>
                    <a:lnTo>
                      <a:pt x="0" y="63"/>
                    </a:lnTo>
                    <a:lnTo>
                      <a:pt x="110" y="0"/>
                    </a:lnTo>
                    <a:lnTo>
                      <a:pt x="110" y="1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63" name="Freeform 23"/>
              <p:cNvSpPr>
                <a:spLocks/>
              </p:cNvSpPr>
              <p:nvPr/>
            </p:nvSpPr>
            <p:spPr bwMode="auto">
              <a:xfrm>
                <a:off x="8661400" y="1125336"/>
                <a:ext cx="241300" cy="280785"/>
              </a:xfrm>
              <a:custGeom>
                <a:avLst/>
                <a:gdLst>
                  <a:gd name="T0" fmla="*/ 110 w 110"/>
                  <a:gd name="T1" fmla="*/ 128 h 128"/>
                  <a:gd name="T2" fmla="*/ 0 w 110"/>
                  <a:gd name="T3" fmla="*/ 64 h 128"/>
                  <a:gd name="T4" fmla="*/ 110 w 110"/>
                  <a:gd name="T5" fmla="*/ 0 h 128"/>
                  <a:gd name="T6" fmla="*/ 110 w 110"/>
                  <a:gd name="T7" fmla="*/ 12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110" y="128"/>
                    </a:moveTo>
                    <a:lnTo>
                      <a:pt x="0" y="64"/>
                    </a:lnTo>
                    <a:lnTo>
                      <a:pt x="110" y="0"/>
                    </a:lnTo>
                    <a:lnTo>
                      <a:pt x="110" y="1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64" name="Freeform 30"/>
              <p:cNvSpPr>
                <a:spLocks/>
              </p:cNvSpPr>
              <p:nvPr/>
            </p:nvSpPr>
            <p:spPr bwMode="auto">
              <a:xfrm>
                <a:off x="8661400" y="563765"/>
                <a:ext cx="241300" cy="280785"/>
              </a:xfrm>
              <a:custGeom>
                <a:avLst/>
                <a:gdLst>
                  <a:gd name="T0" fmla="*/ 110 w 110"/>
                  <a:gd name="T1" fmla="*/ 128 h 128"/>
                  <a:gd name="T2" fmla="*/ 0 w 110"/>
                  <a:gd name="T3" fmla="*/ 64 h 128"/>
                  <a:gd name="T4" fmla="*/ 110 w 110"/>
                  <a:gd name="T5" fmla="*/ 0 h 128"/>
                  <a:gd name="T6" fmla="*/ 110 w 110"/>
                  <a:gd name="T7" fmla="*/ 12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110" y="128"/>
                    </a:moveTo>
                    <a:lnTo>
                      <a:pt x="0" y="64"/>
                    </a:lnTo>
                    <a:lnTo>
                      <a:pt x="110" y="0"/>
                    </a:lnTo>
                    <a:lnTo>
                      <a:pt x="110" y="1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65" name="Freeform 31"/>
              <p:cNvSpPr>
                <a:spLocks/>
              </p:cNvSpPr>
              <p:nvPr/>
            </p:nvSpPr>
            <p:spPr bwMode="auto">
              <a:xfrm>
                <a:off x="8661400" y="280785"/>
                <a:ext cx="241300" cy="282980"/>
              </a:xfrm>
              <a:custGeom>
                <a:avLst/>
                <a:gdLst>
                  <a:gd name="T0" fmla="*/ 110 w 110"/>
                  <a:gd name="T1" fmla="*/ 129 h 129"/>
                  <a:gd name="T2" fmla="*/ 0 w 110"/>
                  <a:gd name="T3" fmla="*/ 65 h 129"/>
                  <a:gd name="T4" fmla="*/ 110 w 110"/>
                  <a:gd name="T5" fmla="*/ 0 h 129"/>
                  <a:gd name="T6" fmla="*/ 110 w 110"/>
                  <a:gd name="T7" fmla="*/ 129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9">
                    <a:moveTo>
                      <a:pt x="110" y="129"/>
                    </a:moveTo>
                    <a:lnTo>
                      <a:pt x="0" y="65"/>
                    </a:lnTo>
                    <a:lnTo>
                      <a:pt x="110" y="0"/>
                    </a:lnTo>
                    <a:lnTo>
                      <a:pt x="110" y="12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66" name="Freeform 34"/>
              <p:cNvSpPr>
                <a:spLocks/>
              </p:cNvSpPr>
              <p:nvPr/>
            </p:nvSpPr>
            <p:spPr bwMode="auto">
              <a:xfrm>
                <a:off x="8902700" y="844551"/>
                <a:ext cx="241300" cy="280785"/>
              </a:xfrm>
              <a:custGeom>
                <a:avLst/>
                <a:gdLst>
                  <a:gd name="T0" fmla="*/ 0 w 110"/>
                  <a:gd name="T1" fmla="*/ 0 h 128"/>
                  <a:gd name="T2" fmla="*/ 110 w 110"/>
                  <a:gd name="T3" fmla="*/ 64 h 128"/>
                  <a:gd name="T4" fmla="*/ 0 w 110"/>
                  <a:gd name="T5" fmla="*/ 128 h 128"/>
                  <a:gd name="T6" fmla="*/ 0 w 110"/>
                  <a:gd name="T7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0" y="0"/>
                    </a:moveTo>
                    <a:lnTo>
                      <a:pt x="110" y="64"/>
                    </a:lnTo>
                    <a:lnTo>
                      <a:pt x="0" y="12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67" name="Freeform 39"/>
              <p:cNvSpPr>
                <a:spLocks/>
              </p:cNvSpPr>
              <p:nvPr/>
            </p:nvSpPr>
            <p:spPr bwMode="auto">
              <a:xfrm>
                <a:off x="8902700" y="423373"/>
                <a:ext cx="241300" cy="280785"/>
              </a:xfrm>
              <a:custGeom>
                <a:avLst/>
                <a:gdLst>
                  <a:gd name="T0" fmla="*/ 110 w 110"/>
                  <a:gd name="T1" fmla="*/ 128 h 128"/>
                  <a:gd name="T2" fmla="*/ 0 w 110"/>
                  <a:gd name="T3" fmla="*/ 63 h 128"/>
                  <a:gd name="T4" fmla="*/ 110 w 110"/>
                  <a:gd name="T5" fmla="*/ 0 h 128"/>
                  <a:gd name="T6" fmla="*/ 110 w 110"/>
                  <a:gd name="T7" fmla="*/ 12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110" y="128"/>
                    </a:moveTo>
                    <a:lnTo>
                      <a:pt x="0" y="63"/>
                    </a:lnTo>
                    <a:lnTo>
                      <a:pt x="110" y="0"/>
                    </a:lnTo>
                    <a:lnTo>
                      <a:pt x="110" y="1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68" name="Freeform 12"/>
              <p:cNvSpPr>
                <a:spLocks/>
              </p:cNvSpPr>
              <p:nvPr/>
            </p:nvSpPr>
            <p:spPr bwMode="auto">
              <a:xfrm>
                <a:off x="8178800" y="423373"/>
                <a:ext cx="241300" cy="280785"/>
              </a:xfrm>
              <a:custGeom>
                <a:avLst/>
                <a:gdLst>
                  <a:gd name="T0" fmla="*/ 0 w 110"/>
                  <a:gd name="T1" fmla="*/ 0 h 128"/>
                  <a:gd name="T2" fmla="*/ 110 w 110"/>
                  <a:gd name="T3" fmla="*/ 64 h 128"/>
                  <a:gd name="T4" fmla="*/ 0 w 110"/>
                  <a:gd name="T5" fmla="*/ 128 h 128"/>
                  <a:gd name="T6" fmla="*/ 0 w 110"/>
                  <a:gd name="T7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0" y="0"/>
                    </a:moveTo>
                    <a:lnTo>
                      <a:pt x="110" y="64"/>
                    </a:lnTo>
                    <a:lnTo>
                      <a:pt x="0" y="12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69" name="Freeform 44"/>
              <p:cNvSpPr>
                <a:spLocks/>
              </p:cNvSpPr>
              <p:nvPr/>
            </p:nvSpPr>
            <p:spPr bwMode="auto">
              <a:xfrm>
                <a:off x="8902700" y="0"/>
                <a:ext cx="241300" cy="282980"/>
              </a:xfrm>
              <a:custGeom>
                <a:avLst/>
                <a:gdLst>
                  <a:gd name="T0" fmla="*/ 0 w 110"/>
                  <a:gd name="T1" fmla="*/ 0 h 129"/>
                  <a:gd name="T2" fmla="*/ 110 w 110"/>
                  <a:gd name="T3" fmla="*/ 65 h 129"/>
                  <a:gd name="T4" fmla="*/ 0 w 110"/>
                  <a:gd name="T5" fmla="*/ 129 h 129"/>
                  <a:gd name="T6" fmla="*/ 0 w 110"/>
                  <a:gd name="T7" fmla="*/ 0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9">
                    <a:moveTo>
                      <a:pt x="0" y="0"/>
                    </a:moveTo>
                    <a:lnTo>
                      <a:pt x="110" y="65"/>
                    </a:lnTo>
                    <a:lnTo>
                      <a:pt x="0" y="129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grpSp>
          <p:nvGrpSpPr>
            <p:cNvPr id="131" name="Group 130"/>
            <p:cNvGrpSpPr/>
            <p:nvPr/>
          </p:nvGrpSpPr>
          <p:grpSpPr>
            <a:xfrm>
              <a:off x="1876425" y="1967692"/>
              <a:ext cx="1447800" cy="2248478"/>
              <a:chOff x="7696200" y="0"/>
              <a:chExt cx="1447800" cy="2248478"/>
            </a:xfrm>
            <a:solidFill>
              <a:schemeClr val="accent1">
                <a:alpha val="75000"/>
              </a:schemeClr>
            </a:solidFill>
          </p:grpSpPr>
          <p:sp>
            <p:nvSpPr>
              <p:cNvPr id="144" name="Freeform 14"/>
              <p:cNvSpPr>
                <a:spLocks/>
              </p:cNvSpPr>
              <p:nvPr/>
            </p:nvSpPr>
            <p:spPr bwMode="auto">
              <a:xfrm>
                <a:off x="8178800" y="280785"/>
                <a:ext cx="241300" cy="282980"/>
              </a:xfrm>
              <a:custGeom>
                <a:avLst/>
                <a:gdLst>
                  <a:gd name="T0" fmla="*/ 110 w 110"/>
                  <a:gd name="T1" fmla="*/ 129 h 129"/>
                  <a:gd name="T2" fmla="*/ 0 w 110"/>
                  <a:gd name="T3" fmla="*/ 65 h 129"/>
                  <a:gd name="T4" fmla="*/ 110 w 110"/>
                  <a:gd name="T5" fmla="*/ 0 h 129"/>
                  <a:gd name="T6" fmla="*/ 110 w 110"/>
                  <a:gd name="T7" fmla="*/ 129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9">
                    <a:moveTo>
                      <a:pt x="110" y="129"/>
                    </a:moveTo>
                    <a:lnTo>
                      <a:pt x="0" y="65"/>
                    </a:lnTo>
                    <a:lnTo>
                      <a:pt x="110" y="0"/>
                    </a:lnTo>
                    <a:lnTo>
                      <a:pt x="110" y="12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45" name="Freeform 17"/>
              <p:cNvSpPr>
                <a:spLocks/>
              </p:cNvSpPr>
              <p:nvPr/>
            </p:nvSpPr>
            <p:spPr bwMode="auto">
              <a:xfrm>
                <a:off x="8420100" y="984943"/>
                <a:ext cx="241300" cy="280785"/>
              </a:xfrm>
              <a:custGeom>
                <a:avLst/>
                <a:gdLst>
                  <a:gd name="T0" fmla="*/ 110 w 110"/>
                  <a:gd name="T1" fmla="*/ 128 h 128"/>
                  <a:gd name="T2" fmla="*/ 0 w 110"/>
                  <a:gd name="T3" fmla="*/ 64 h 128"/>
                  <a:gd name="T4" fmla="*/ 110 w 110"/>
                  <a:gd name="T5" fmla="*/ 0 h 128"/>
                  <a:gd name="T6" fmla="*/ 110 w 110"/>
                  <a:gd name="T7" fmla="*/ 12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110" y="128"/>
                    </a:moveTo>
                    <a:lnTo>
                      <a:pt x="0" y="64"/>
                    </a:lnTo>
                    <a:lnTo>
                      <a:pt x="110" y="0"/>
                    </a:lnTo>
                    <a:lnTo>
                      <a:pt x="110" y="1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46" name="Freeform 29"/>
              <p:cNvSpPr>
                <a:spLocks/>
              </p:cNvSpPr>
              <p:nvPr/>
            </p:nvSpPr>
            <p:spPr bwMode="auto">
              <a:xfrm>
                <a:off x="8661400" y="844551"/>
                <a:ext cx="241300" cy="280785"/>
              </a:xfrm>
              <a:custGeom>
                <a:avLst/>
                <a:gdLst>
                  <a:gd name="T0" fmla="*/ 110 w 110"/>
                  <a:gd name="T1" fmla="*/ 128 h 128"/>
                  <a:gd name="T2" fmla="*/ 0 w 110"/>
                  <a:gd name="T3" fmla="*/ 64 h 128"/>
                  <a:gd name="T4" fmla="*/ 110 w 110"/>
                  <a:gd name="T5" fmla="*/ 0 h 128"/>
                  <a:gd name="T6" fmla="*/ 110 w 110"/>
                  <a:gd name="T7" fmla="*/ 12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110" y="128"/>
                    </a:moveTo>
                    <a:lnTo>
                      <a:pt x="0" y="64"/>
                    </a:lnTo>
                    <a:lnTo>
                      <a:pt x="110" y="0"/>
                    </a:lnTo>
                    <a:lnTo>
                      <a:pt x="110" y="1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47" name="Freeform 38"/>
              <p:cNvSpPr>
                <a:spLocks/>
              </p:cNvSpPr>
              <p:nvPr/>
            </p:nvSpPr>
            <p:spPr bwMode="auto">
              <a:xfrm>
                <a:off x="8902700" y="704158"/>
                <a:ext cx="241300" cy="280785"/>
              </a:xfrm>
              <a:custGeom>
                <a:avLst/>
                <a:gdLst>
                  <a:gd name="T0" fmla="*/ 110 w 110"/>
                  <a:gd name="T1" fmla="*/ 128 h 128"/>
                  <a:gd name="T2" fmla="*/ 0 w 110"/>
                  <a:gd name="T3" fmla="*/ 64 h 128"/>
                  <a:gd name="T4" fmla="*/ 110 w 110"/>
                  <a:gd name="T5" fmla="*/ 0 h 128"/>
                  <a:gd name="T6" fmla="*/ 110 w 110"/>
                  <a:gd name="T7" fmla="*/ 12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110" y="128"/>
                    </a:moveTo>
                    <a:lnTo>
                      <a:pt x="0" y="64"/>
                    </a:lnTo>
                    <a:lnTo>
                      <a:pt x="110" y="0"/>
                    </a:lnTo>
                    <a:lnTo>
                      <a:pt x="110" y="1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48" name="Freeform 40"/>
              <p:cNvSpPr>
                <a:spLocks/>
              </p:cNvSpPr>
              <p:nvPr/>
            </p:nvSpPr>
            <p:spPr bwMode="auto">
              <a:xfrm>
                <a:off x="8902700" y="280785"/>
                <a:ext cx="241300" cy="280785"/>
              </a:xfrm>
              <a:custGeom>
                <a:avLst/>
                <a:gdLst>
                  <a:gd name="T0" fmla="*/ 0 w 110"/>
                  <a:gd name="T1" fmla="*/ 0 h 128"/>
                  <a:gd name="T2" fmla="*/ 110 w 110"/>
                  <a:gd name="T3" fmla="*/ 65 h 128"/>
                  <a:gd name="T4" fmla="*/ 0 w 110"/>
                  <a:gd name="T5" fmla="*/ 128 h 128"/>
                  <a:gd name="T6" fmla="*/ 0 w 110"/>
                  <a:gd name="T7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0" y="0"/>
                    </a:moveTo>
                    <a:lnTo>
                      <a:pt x="110" y="65"/>
                    </a:lnTo>
                    <a:lnTo>
                      <a:pt x="0" y="12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49" name="Freeform 43"/>
              <p:cNvSpPr>
                <a:spLocks/>
              </p:cNvSpPr>
              <p:nvPr/>
            </p:nvSpPr>
            <p:spPr bwMode="auto">
              <a:xfrm>
                <a:off x="8661400" y="0"/>
                <a:ext cx="241300" cy="282980"/>
              </a:xfrm>
              <a:custGeom>
                <a:avLst/>
                <a:gdLst>
                  <a:gd name="T0" fmla="*/ 110 w 110"/>
                  <a:gd name="T1" fmla="*/ 129 h 129"/>
                  <a:gd name="T2" fmla="*/ 0 w 110"/>
                  <a:gd name="T3" fmla="*/ 65 h 129"/>
                  <a:gd name="T4" fmla="*/ 110 w 110"/>
                  <a:gd name="T5" fmla="*/ 0 h 129"/>
                  <a:gd name="T6" fmla="*/ 110 w 110"/>
                  <a:gd name="T7" fmla="*/ 129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9">
                    <a:moveTo>
                      <a:pt x="110" y="129"/>
                    </a:moveTo>
                    <a:lnTo>
                      <a:pt x="0" y="65"/>
                    </a:lnTo>
                    <a:lnTo>
                      <a:pt x="110" y="0"/>
                    </a:lnTo>
                    <a:lnTo>
                      <a:pt x="110" y="12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50" name="Freeform 22"/>
              <p:cNvSpPr>
                <a:spLocks/>
              </p:cNvSpPr>
              <p:nvPr/>
            </p:nvSpPr>
            <p:spPr bwMode="auto">
              <a:xfrm>
                <a:off x="8661400" y="1265729"/>
                <a:ext cx="241300" cy="280785"/>
              </a:xfrm>
              <a:custGeom>
                <a:avLst/>
                <a:gdLst>
                  <a:gd name="T0" fmla="*/ 0 w 110"/>
                  <a:gd name="T1" fmla="*/ 0 h 128"/>
                  <a:gd name="T2" fmla="*/ 110 w 110"/>
                  <a:gd name="T3" fmla="*/ 64 h 128"/>
                  <a:gd name="T4" fmla="*/ 0 w 110"/>
                  <a:gd name="T5" fmla="*/ 128 h 128"/>
                  <a:gd name="T6" fmla="*/ 0 w 110"/>
                  <a:gd name="T7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0" y="0"/>
                    </a:moveTo>
                    <a:lnTo>
                      <a:pt x="110" y="64"/>
                    </a:lnTo>
                    <a:lnTo>
                      <a:pt x="0" y="12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51" name="Freeform 5"/>
              <p:cNvSpPr>
                <a:spLocks/>
              </p:cNvSpPr>
              <p:nvPr/>
            </p:nvSpPr>
            <p:spPr bwMode="auto">
              <a:xfrm>
                <a:off x="7937500" y="704158"/>
                <a:ext cx="241300" cy="280785"/>
              </a:xfrm>
              <a:custGeom>
                <a:avLst/>
                <a:gdLst>
                  <a:gd name="T0" fmla="*/ 110 w 110"/>
                  <a:gd name="T1" fmla="*/ 128 h 128"/>
                  <a:gd name="T2" fmla="*/ 0 w 110"/>
                  <a:gd name="T3" fmla="*/ 64 h 128"/>
                  <a:gd name="T4" fmla="*/ 110 w 110"/>
                  <a:gd name="T5" fmla="*/ 0 h 128"/>
                  <a:gd name="T6" fmla="*/ 110 w 110"/>
                  <a:gd name="T7" fmla="*/ 12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110" y="128"/>
                    </a:moveTo>
                    <a:lnTo>
                      <a:pt x="0" y="64"/>
                    </a:lnTo>
                    <a:lnTo>
                      <a:pt x="110" y="0"/>
                    </a:lnTo>
                    <a:lnTo>
                      <a:pt x="110" y="1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52" name="Freeform 7"/>
              <p:cNvSpPr>
                <a:spLocks/>
              </p:cNvSpPr>
              <p:nvPr/>
            </p:nvSpPr>
            <p:spPr bwMode="auto">
              <a:xfrm>
                <a:off x="7696200" y="280785"/>
                <a:ext cx="241300" cy="282980"/>
              </a:xfrm>
              <a:custGeom>
                <a:avLst/>
                <a:gdLst>
                  <a:gd name="T0" fmla="*/ 110 w 110"/>
                  <a:gd name="T1" fmla="*/ 129 h 129"/>
                  <a:gd name="T2" fmla="*/ 0 w 110"/>
                  <a:gd name="T3" fmla="*/ 65 h 129"/>
                  <a:gd name="T4" fmla="*/ 110 w 110"/>
                  <a:gd name="T5" fmla="*/ 0 h 129"/>
                  <a:gd name="T6" fmla="*/ 110 w 110"/>
                  <a:gd name="T7" fmla="*/ 129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9">
                    <a:moveTo>
                      <a:pt x="110" y="129"/>
                    </a:moveTo>
                    <a:lnTo>
                      <a:pt x="0" y="65"/>
                    </a:lnTo>
                    <a:lnTo>
                      <a:pt x="110" y="0"/>
                    </a:lnTo>
                    <a:lnTo>
                      <a:pt x="110" y="12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53" name="Freeform 9"/>
              <p:cNvSpPr>
                <a:spLocks/>
              </p:cNvSpPr>
              <p:nvPr/>
            </p:nvSpPr>
            <p:spPr bwMode="auto">
              <a:xfrm>
                <a:off x="7937500" y="0"/>
                <a:ext cx="241300" cy="280785"/>
              </a:xfrm>
              <a:custGeom>
                <a:avLst/>
                <a:gdLst>
                  <a:gd name="T0" fmla="*/ 0 w 110"/>
                  <a:gd name="T1" fmla="*/ 0 h 128"/>
                  <a:gd name="T2" fmla="*/ 110 w 110"/>
                  <a:gd name="T3" fmla="*/ 65 h 128"/>
                  <a:gd name="T4" fmla="*/ 0 w 110"/>
                  <a:gd name="T5" fmla="*/ 128 h 128"/>
                  <a:gd name="T6" fmla="*/ 0 w 110"/>
                  <a:gd name="T7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0" y="0"/>
                    </a:moveTo>
                    <a:lnTo>
                      <a:pt x="110" y="65"/>
                    </a:lnTo>
                    <a:lnTo>
                      <a:pt x="0" y="12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54" name="Freeform 16"/>
              <p:cNvSpPr>
                <a:spLocks/>
              </p:cNvSpPr>
              <p:nvPr/>
            </p:nvSpPr>
            <p:spPr bwMode="auto">
              <a:xfrm>
                <a:off x="8178800" y="0"/>
                <a:ext cx="241300" cy="280785"/>
              </a:xfrm>
              <a:custGeom>
                <a:avLst/>
                <a:gdLst>
                  <a:gd name="T0" fmla="*/ 110 w 110"/>
                  <a:gd name="T1" fmla="*/ 128 h 128"/>
                  <a:gd name="T2" fmla="*/ 0 w 110"/>
                  <a:gd name="T3" fmla="*/ 65 h 128"/>
                  <a:gd name="T4" fmla="*/ 110 w 110"/>
                  <a:gd name="T5" fmla="*/ 0 h 128"/>
                  <a:gd name="T6" fmla="*/ 110 w 110"/>
                  <a:gd name="T7" fmla="*/ 12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110" y="128"/>
                    </a:moveTo>
                    <a:lnTo>
                      <a:pt x="0" y="65"/>
                    </a:lnTo>
                    <a:lnTo>
                      <a:pt x="110" y="0"/>
                    </a:lnTo>
                    <a:lnTo>
                      <a:pt x="110" y="1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55" name="Freeform 25"/>
              <p:cNvSpPr>
                <a:spLocks/>
              </p:cNvSpPr>
              <p:nvPr/>
            </p:nvSpPr>
            <p:spPr bwMode="auto">
              <a:xfrm>
                <a:off x="8420100" y="1546514"/>
                <a:ext cx="241300" cy="280785"/>
              </a:xfrm>
              <a:custGeom>
                <a:avLst/>
                <a:gdLst>
                  <a:gd name="T0" fmla="*/ 110 w 110"/>
                  <a:gd name="T1" fmla="*/ 128 h 128"/>
                  <a:gd name="T2" fmla="*/ 0 w 110"/>
                  <a:gd name="T3" fmla="*/ 64 h 128"/>
                  <a:gd name="T4" fmla="*/ 110 w 110"/>
                  <a:gd name="T5" fmla="*/ 0 h 128"/>
                  <a:gd name="T6" fmla="*/ 110 w 110"/>
                  <a:gd name="T7" fmla="*/ 12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110" y="128"/>
                    </a:moveTo>
                    <a:lnTo>
                      <a:pt x="0" y="64"/>
                    </a:lnTo>
                    <a:lnTo>
                      <a:pt x="110" y="0"/>
                    </a:lnTo>
                    <a:lnTo>
                      <a:pt x="110" y="1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56" name="Freeform 32"/>
              <p:cNvSpPr>
                <a:spLocks/>
              </p:cNvSpPr>
              <p:nvPr/>
            </p:nvSpPr>
            <p:spPr bwMode="auto">
              <a:xfrm>
                <a:off x="8902700" y="1125336"/>
                <a:ext cx="241300" cy="280785"/>
              </a:xfrm>
              <a:custGeom>
                <a:avLst/>
                <a:gdLst>
                  <a:gd name="T0" fmla="*/ 0 w 110"/>
                  <a:gd name="T1" fmla="*/ 0 h 128"/>
                  <a:gd name="T2" fmla="*/ 110 w 110"/>
                  <a:gd name="T3" fmla="*/ 64 h 128"/>
                  <a:gd name="T4" fmla="*/ 0 w 110"/>
                  <a:gd name="T5" fmla="*/ 128 h 128"/>
                  <a:gd name="T6" fmla="*/ 0 w 110"/>
                  <a:gd name="T7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0" y="0"/>
                    </a:moveTo>
                    <a:lnTo>
                      <a:pt x="110" y="64"/>
                    </a:lnTo>
                    <a:lnTo>
                      <a:pt x="0" y="12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57" name="Freeform 156"/>
              <p:cNvSpPr>
                <a:spLocks/>
              </p:cNvSpPr>
              <p:nvPr/>
            </p:nvSpPr>
            <p:spPr bwMode="auto">
              <a:xfrm>
                <a:off x="8902700" y="1546514"/>
                <a:ext cx="241300" cy="280785"/>
              </a:xfrm>
              <a:custGeom>
                <a:avLst/>
                <a:gdLst>
                  <a:gd name="T0" fmla="*/ 110 w 110"/>
                  <a:gd name="T1" fmla="*/ 128 h 128"/>
                  <a:gd name="T2" fmla="*/ 0 w 110"/>
                  <a:gd name="T3" fmla="*/ 64 h 128"/>
                  <a:gd name="T4" fmla="*/ 110 w 110"/>
                  <a:gd name="T5" fmla="*/ 0 h 128"/>
                  <a:gd name="T6" fmla="*/ 110 w 110"/>
                  <a:gd name="T7" fmla="*/ 12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110" y="128"/>
                    </a:moveTo>
                    <a:lnTo>
                      <a:pt x="0" y="64"/>
                    </a:lnTo>
                    <a:lnTo>
                      <a:pt x="110" y="0"/>
                    </a:lnTo>
                    <a:lnTo>
                      <a:pt x="110" y="1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58" name="Freeform 37"/>
              <p:cNvSpPr>
                <a:spLocks/>
              </p:cNvSpPr>
              <p:nvPr/>
            </p:nvSpPr>
            <p:spPr bwMode="auto">
              <a:xfrm>
                <a:off x="8902700" y="1967693"/>
                <a:ext cx="241300" cy="280785"/>
              </a:xfrm>
              <a:custGeom>
                <a:avLst/>
                <a:gdLst>
                  <a:gd name="T0" fmla="*/ 0 w 110"/>
                  <a:gd name="T1" fmla="*/ 0 h 128"/>
                  <a:gd name="T2" fmla="*/ 110 w 110"/>
                  <a:gd name="T3" fmla="*/ 64 h 128"/>
                  <a:gd name="T4" fmla="*/ 0 w 110"/>
                  <a:gd name="T5" fmla="*/ 128 h 128"/>
                  <a:gd name="T6" fmla="*/ 0 w 110"/>
                  <a:gd name="T7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0" y="0"/>
                    </a:moveTo>
                    <a:lnTo>
                      <a:pt x="110" y="64"/>
                    </a:lnTo>
                    <a:lnTo>
                      <a:pt x="0" y="12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59" name="Freeform 20"/>
              <p:cNvSpPr>
                <a:spLocks/>
              </p:cNvSpPr>
              <p:nvPr/>
            </p:nvSpPr>
            <p:spPr bwMode="auto">
              <a:xfrm>
                <a:off x="8425180" y="425449"/>
                <a:ext cx="241300" cy="280785"/>
              </a:xfrm>
              <a:custGeom>
                <a:avLst/>
                <a:gdLst>
                  <a:gd name="T0" fmla="*/ 110 w 110"/>
                  <a:gd name="T1" fmla="*/ 128 h 128"/>
                  <a:gd name="T2" fmla="*/ 0 w 110"/>
                  <a:gd name="T3" fmla="*/ 63 h 128"/>
                  <a:gd name="T4" fmla="*/ 110 w 110"/>
                  <a:gd name="T5" fmla="*/ 0 h 128"/>
                  <a:gd name="T6" fmla="*/ 110 w 110"/>
                  <a:gd name="T7" fmla="*/ 12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110" y="128"/>
                    </a:moveTo>
                    <a:lnTo>
                      <a:pt x="0" y="63"/>
                    </a:lnTo>
                    <a:lnTo>
                      <a:pt x="110" y="0"/>
                    </a:lnTo>
                    <a:lnTo>
                      <a:pt x="110" y="1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grpSp>
          <p:nvGrpSpPr>
            <p:cNvPr id="132" name="Group 131"/>
            <p:cNvGrpSpPr/>
            <p:nvPr/>
          </p:nvGrpSpPr>
          <p:grpSpPr>
            <a:xfrm>
              <a:off x="2117725" y="1967692"/>
              <a:ext cx="1206500" cy="1967692"/>
              <a:chOff x="7937500" y="0"/>
              <a:chExt cx="1206500" cy="1967692"/>
            </a:xfrm>
            <a:solidFill>
              <a:schemeClr val="accent2">
                <a:alpha val="75000"/>
              </a:schemeClr>
            </a:solidFill>
          </p:grpSpPr>
          <p:sp>
            <p:nvSpPr>
              <p:cNvPr id="133" name="Freeform 132"/>
              <p:cNvSpPr>
                <a:spLocks/>
              </p:cNvSpPr>
              <p:nvPr/>
            </p:nvSpPr>
            <p:spPr bwMode="auto">
              <a:xfrm>
                <a:off x="7937500" y="423372"/>
                <a:ext cx="241300" cy="280785"/>
              </a:xfrm>
              <a:custGeom>
                <a:avLst/>
                <a:gdLst>
                  <a:gd name="T0" fmla="*/ 110 w 110"/>
                  <a:gd name="T1" fmla="*/ 128 h 128"/>
                  <a:gd name="T2" fmla="*/ 0 w 110"/>
                  <a:gd name="T3" fmla="*/ 64 h 128"/>
                  <a:gd name="T4" fmla="*/ 110 w 110"/>
                  <a:gd name="T5" fmla="*/ 0 h 128"/>
                  <a:gd name="T6" fmla="*/ 110 w 110"/>
                  <a:gd name="T7" fmla="*/ 12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110" y="128"/>
                    </a:moveTo>
                    <a:lnTo>
                      <a:pt x="0" y="64"/>
                    </a:lnTo>
                    <a:lnTo>
                      <a:pt x="110" y="0"/>
                    </a:lnTo>
                    <a:lnTo>
                      <a:pt x="110" y="1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34" name="Freeform 33"/>
              <p:cNvSpPr>
                <a:spLocks/>
              </p:cNvSpPr>
              <p:nvPr/>
            </p:nvSpPr>
            <p:spPr bwMode="auto">
              <a:xfrm>
                <a:off x="8902700" y="984943"/>
                <a:ext cx="241300" cy="280785"/>
              </a:xfrm>
              <a:custGeom>
                <a:avLst/>
                <a:gdLst>
                  <a:gd name="T0" fmla="*/ 110 w 110"/>
                  <a:gd name="T1" fmla="*/ 128 h 128"/>
                  <a:gd name="T2" fmla="*/ 0 w 110"/>
                  <a:gd name="T3" fmla="*/ 64 h 128"/>
                  <a:gd name="T4" fmla="*/ 110 w 110"/>
                  <a:gd name="T5" fmla="*/ 0 h 128"/>
                  <a:gd name="T6" fmla="*/ 110 w 110"/>
                  <a:gd name="T7" fmla="*/ 12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110" y="128"/>
                    </a:moveTo>
                    <a:lnTo>
                      <a:pt x="0" y="64"/>
                    </a:lnTo>
                    <a:lnTo>
                      <a:pt x="110" y="0"/>
                    </a:lnTo>
                    <a:lnTo>
                      <a:pt x="110" y="1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35" name="Freeform 36"/>
              <p:cNvSpPr>
                <a:spLocks/>
              </p:cNvSpPr>
              <p:nvPr/>
            </p:nvSpPr>
            <p:spPr bwMode="auto">
              <a:xfrm>
                <a:off x="8902700" y="1406122"/>
                <a:ext cx="241300" cy="280785"/>
              </a:xfrm>
              <a:custGeom>
                <a:avLst/>
                <a:gdLst>
                  <a:gd name="T0" fmla="*/ 0 w 110"/>
                  <a:gd name="T1" fmla="*/ 0 h 128"/>
                  <a:gd name="T2" fmla="*/ 110 w 110"/>
                  <a:gd name="T3" fmla="*/ 64 h 128"/>
                  <a:gd name="T4" fmla="*/ 0 w 110"/>
                  <a:gd name="T5" fmla="*/ 128 h 128"/>
                  <a:gd name="T6" fmla="*/ 0 w 110"/>
                  <a:gd name="T7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0" y="0"/>
                    </a:moveTo>
                    <a:lnTo>
                      <a:pt x="110" y="64"/>
                    </a:lnTo>
                    <a:lnTo>
                      <a:pt x="0" y="12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36" name="Freeform 11"/>
              <p:cNvSpPr>
                <a:spLocks/>
              </p:cNvSpPr>
              <p:nvPr/>
            </p:nvSpPr>
            <p:spPr bwMode="auto">
              <a:xfrm>
                <a:off x="8178800" y="563765"/>
                <a:ext cx="241300" cy="280785"/>
              </a:xfrm>
              <a:custGeom>
                <a:avLst/>
                <a:gdLst>
                  <a:gd name="T0" fmla="*/ 110 w 110"/>
                  <a:gd name="T1" fmla="*/ 128 h 128"/>
                  <a:gd name="T2" fmla="*/ 0 w 110"/>
                  <a:gd name="T3" fmla="*/ 64 h 128"/>
                  <a:gd name="T4" fmla="*/ 110 w 110"/>
                  <a:gd name="T5" fmla="*/ 0 h 128"/>
                  <a:gd name="T6" fmla="*/ 110 w 110"/>
                  <a:gd name="T7" fmla="*/ 12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110" y="128"/>
                    </a:moveTo>
                    <a:lnTo>
                      <a:pt x="0" y="64"/>
                    </a:lnTo>
                    <a:lnTo>
                      <a:pt x="110" y="0"/>
                    </a:lnTo>
                    <a:lnTo>
                      <a:pt x="110" y="1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37" name="Freeform 21"/>
              <p:cNvSpPr>
                <a:spLocks/>
              </p:cNvSpPr>
              <p:nvPr/>
            </p:nvSpPr>
            <p:spPr bwMode="auto">
              <a:xfrm>
                <a:off x="8420100" y="0"/>
                <a:ext cx="241300" cy="280785"/>
              </a:xfrm>
              <a:custGeom>
                <a:avLst/>
                <a:gdLst>
                  <a:gd name="T0" fmla="*/ 0 w 110"/>
                  <a:gd name="T1" fmla="*/ 0 h 128"/>
                  <a:gd name="T2" fmla="*/ 110 w 110"/>
                  <a:gd name="T3" fmla="*/ 65 h 128"/>
                  <a:gd name="T4" fmla="*/ 0 w 110"/>
                  <a:gd name="T5" fmla="*/ 128 h 128"/>
                  <a:gd name="T6" fmla="*/ 0 w 110"/>
                  <a:gd name="T7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0" y="0"/>
                    </a:moveTo>
                    <a:lnTo>
                      <a:pt x="110" y="65"/>
                    </a:lnTo>
                    <a:lnTo>
                      <a:pt x="0" y="12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38" name="Freeform 18"/>
              <p:cNvSpPr>
                <a:spLocks/>
              </p:cNvSpPr>
              <p:nvPr/>
            </p:nvSpPr>
            <p:spPr bwMode="auto">
              <a:xfrm>
                <a:off x="8420100" y="844551"/>
                <a:ext cx="241300" cy="280785"/>
              </a:xfrm>
              <a:custGeom>
                <a:avLst/>
                <a:gdLst>
                  <a:gd name="T0" fmla="*/ 0 w 110"/>
                  <a:gd name="T1" fmla="*/ 0 h 128"/>
                  <a:gd name="T2" fmla="*/ 110 w 110"/>
                  <a:gd name="T3" fmla="*/ 64 h 128"/>
                  <a:gd name="T4" fmla="*/ 0 w 110"/>
                  <a:gd name="T5" fmla="*/ 128 h 128"/>
                  <a:gd name="T6" fmla="*/ 0 w 110"/>
                  <a:gd name="T7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0" y="0"/>
                    </a:moveTo>
                    <a:lnTo>
                      <a:pt x="110" y="64"/>
                    </a:lnTo>
                    <a:lnTo>
                      <a:pt x="0" y="12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39" name="Freeform 24"/>
              <p:cNvSpPr>
                <a:spLocks/>
              </p:cNvSpPr>
              <p:nvPr/>
            </p:nvSpPr>
            <p:spPr bwMode="auto">
              <a:xfrm>
                <a:off x="8661400" y="984943"/>
                <a:ext cx="241300" cy="280785"/>
              </a:xfrm>
              <a:custGeom>
                <a:avLst/>
                <a:gdLst>
                  <a:gd name="T0" fmla="*/ 0 w 110"/>
                  <a:gd name="T1" fmla="*/ 0 h 128"/>
                  <a:gd name="T2" fmla="*/ 110 w 110"/>
                  <a:gd name="T3" fmla="*/ 64 h 128"/>
                  <a:gd name="T4" fmla="*/ 0 w 110"/>
                  <a:gd name="T5" fmla="*/ 128 h 128"/>
                  <a:gd name="T6" fmla="*/ 0 w 110"/>
                  <a:gd name="T7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0" y="0"/>
                    </a:moveTo>
                    <a:lnTo>
                      <a:pt x="110" y="64"/>
                    </a:lnTo>
                    <a:lnTo>
                      <a:pt x="0" y="12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40" name="Freeform 26"/>
              <p:cNvSpPr>
                <a:spLocks/>
              </p:cNvSpPr>
              <p:nvPr/>
            </p:nvSpPr>
            <p:spPr bwMode="auto">
              <a:xfrm>
                <a:off x="8661400" y="1686907"/>
                <a:ext cx="241300" cy="280785"/>
              </a:xfrm>
              <a:custGeom>
                <a:avLst/>
                <a:gdLst>
                  <a:gd name="T0" fmla="*/ 110 w 110"/>
                  <a:gd name="T1" fmla="*/ 128 h 128"/>
                  <a:gd name="T2" fmla="*/ 0 w 110"/>
                  <a:gd name="T3" fmla="*/ 64 h 128"/>
                  <a:gd name="T4" fmla="*/ 110 w 110"/>
                  <a:gd name="T5" fmla="*/ 0 h 128"/>
                  <a:gd name="T6" fmla="*/ 110 w 110"/>
                  <a:gd name="T7" fmla="*/ 12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110" y="128"/>
                    </a:moveTo>
                    <a:lnTo>
                      <a:pt x="0" y="64"/>
                    </a:lnTo>
                    <a:lnTo>
                      <a:pt x="110" y="0"/>
                    </a:lnTo>
                    <a:lnTo>
                      <a:pt x="110" y="1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41" name="Freeform 41"/>
              <p:cNvSpPr>
                <a:spLocks/>
              </p:cNvSpPr>
              <p:nvPr/>
            </p:nvSpPr>
            <p:spPr bwMode="auto">
              <a:xfrm>
                <a:off x="8902700" y="140393"/>
                <a:ext cx="241300" cy="282980"/>
              </a:xfrm>
              <a:custGeom>
                <a:avLst/>
                <a:gdLst>
                  <a:gd name="T0" fmla="*/ 110 w 110"/>
                  <a:gd name="T1" fmla="*/ 129 h 129"/>
                  <a:gd name="T2" fmla="*/ 0 w 110"/>
                  <a:gd name="T3" fmla="*/ 64 h 129"/>
                  <a:gd name="T4" fmla="*/ 110 w 110"/>
                  <a:gd name="T5" fmla="*/ 0 h 129"/>
                  <a:gd name="T6" fmla="*/ 110 w 110"/>
                  <a:gd name="T7" fmla="*/ 129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9">
                    <a:moveTo>
                      <a:pt x="110" y="129"/>
                    </a:moveTo>
                    <a:lnTo>
                      <a:pt x="0" y="64"/>
                    </a:lnTo>
                    <a:lnTo>
                      <a:pt x="110" y="0"/>
                    </a:lnTo>
                    <a:lnTo>
                      <a:pt x="110" y="12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42" name="Freeform 42"/>
              <p:cNvSpPr>
                <a:spLocks/>
              </p:cNvSpPr>
              <p:nvPr/>
            </p:nvSpPr>
            <p:spPr bwMode="auto">
              <a:xfrm>
                <a:off x="8661400" y="142587"/>
                <a:ext cx="241300" cy="280785"/>
              </a:xfrm>
              <a:custGeom>
                <a:avLst/>
                <a:gdLst>
                  <a:gd name="T0" fmla="*/ 0 w 110"/>
                  <a:gd name="T1" fmla="*/ 0 h 128"/>
                  <a:gd name="T2" fmla="*/ 110 w 110"/>
                  <a:gd name="T3" fmla="*/ 63 h 128"/>
                  <a:gd name="T4" fmla="*/ 0 w 110"/>
                  <a:gd name="T5" fmla="*/ 128 h 128"/>
                  <a:gd name="T6" fmla="*/ 0 w 110"/>
                  <a:gd name="T7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0" y="0"/>
                    </a:moveTo>
                    <a:lnTo>
                      <a:pt x="110" y="63"/>
                    </a:lnTo>
                    <a:lnTo>
                      <a:pt x="0" y="12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43" name="Freeform 142"/>
              <p:cNvSpPr>
                <a:spLocks/>
              </p:cNvSpPr>
              <p:nvPr/>
            </p:nvSpPr>
            <p:spPr bwMode="auto">
              <a:xfrm>
                <a:off x="8666480" y="425449"/>
                <a:ext cx="241300" cy="280785"/>
              </a:xfrm>
              <a:custGeom>
                <a:avLst/>
                <a:gdLst>
                  <a:gd name="T0" fmla="*/ 0 w 110"/>
                  <a:gd name="T1" fmla="*/ 0 h 128"/>
                  <a:gd name="T2" fmla="*/ 110 w 110"/>
                  <a:gd name="T3" fmla="*/ 63 h 128"/>
                  <a:gd name="T4" fmla="*/ 0 w 110"/>
                  <a:gd name="T5" fmla="*/ 128 h 128"/>
                  <a:gd name="T6" fmla="*/ 0 w 110"/>
                  <a:gd name="T7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0" y="0"/>
                    </a:moveTo>
                    <a:lnTo>
                      <a:pt x="110" y="63"/>
                    </a:lnTo>
                    <a:lnTo>
                      <a:pt x="0" y="12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</p:grpSp>
      <p:sp>
        <p:nvSpPr>
          <p:cNvPr id="170" name="Title 236"/>
          <p:cNvSpPr txBox="1">
            <a:spLocks/>
          </p:cNvSpPr>
          <p:nvPr/>
        </p:nvSpPr>
        <p:spPr>
          <a:xfrm>
            <a:off x="2320925" y="3128242"/>
            <a:ext cx="4502150" cy="99417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dirty="0">
                <a:solidFill>
                  <a:schemeClr val="bg2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질의응답</a:t>
            </a:r>
            <a:endParaRPr lang="id-ID" dirty="0">
              <a:solidFill>
                <a:schemeClr val="bg2"/>
              </a:solidFill>
              <a:latin typeface="12LotteMartDreamBold" panose="02020603020101020101" pitchFamily="18" charset="-127"/>
              <a:ea typeface="12LotteMartDreamBold" panose="02020603020101020101" pitchFamily="18" charset="-127"/>
            </a:endParaRPr>
          </a:p>
        </p:txBody>
      </p:sp>
      <p:sp>
        <p:nvSpPr>
          <p:cNvPr id="171" name="Subtitle 237"/>
          <p:cNvSpPr txBox="1">
            <a:spLocks/>
          </p:cNvSpPr>
          <p:nvPr/>
        </p:nvSpPr>
        <p:spPr>
          <a:xfrm>
            <a:off x="2320925" y="3128242"/>
            <a:ext cx="4502150" cy="1440004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id-ID" sz="1600" dirty="0">
              <a:solidFill>
                <a:schemeClr val="bg2"/>
              </a:solidFill>
              <a:latin typeface="12LotteMartDreamLight" panose="02020603020101020101" pitchFamily="18" charset="-127"/>
              <a:ea typeface="12LotteMartDream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6125081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3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3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3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6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3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900"/>
                            </p:stCondLst>
                            <p:childTnLst>
                              <p:par>
                                <p:cTn id="26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3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70" grpId="0"/>
      <p:bldP spid="171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2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4" name="Group 3"/>
          <p:cNvGrpSpPr/>
          <p:nvPr/>
        </p:nvGrpSpPr>
        <p:grpSpPr>
          <a:xfrm>
            <a:off x="7696200" y="-13913"/>
            <a:ext cx="1447800" cy="2248478"/>
            <a:chOff x="7696200" y="0"/>
            <a:chExt cx="1447800" cy="2248478"/>
          </a:xfrm>
        </p:grpSpPr>
        <p:grpSp>
          <p:nvGrpSpPr>
            <p:cNvPr id="46" name="Group 45"/>
            <p:cNvGrpSpPr/>
            <p:nvPr/>
          </p:nvGrpSpPr>
          <p:grpSpPr>
            <a:xfrm>
              <a:off x="7937500" y="0"/>
              <a:ext cx="1206500" cy="1406121"/>
              <a:chOff x="7937500" y="0"/>
              <a:chExt cx="1206500" cy="1406121"/>
            </a:xfrm>
            <a:solidFill>
              <a:schemeClr val="accent3">
                <a:alpha val="75000"/>
              </a:schemeClr>
            </a:solidFill>
          </p:grpSpPr>
          <p:sp>
            <p:nvSpPr>
              <p:cNvPr id="6" name="Freeform 8"/>
              <p:cNvSpPr>
                <a:spLocks/>
              </p:cNvSpPr>
              <p:nvPr/>
            </p:nvSpPr>
            <p:spPr bwMode="auto">
              <a:xfrm>
                <a:off x="7937500" y="142587"/>
                <a:ext cx="241300" cy="280785"/>
              </a:xfrm>
              <a:custGeom>
                <a:avLst/>
                <a:gdLst>
                  <a:gd name="T0" fmla="*/ 110 w 110"/>
                  <a:gd name="T1" fmla="*/ 128 h 128"/>
                  <a:gd name="T2" fmla="*/ 0 w 110"/>
                  <a:gd name="T3" fmla="*/ 63 h 128"/>
                  <a:gd name="T4" fmla="*/ 110 w 110"/>
                  <a:gd name="T5" fmla="*/ 0 h 128"/>
                  <a:gd name="T6" fmla="*/ 110 w 110"/>
                  <a:gd name="T7" fmla="*/ 12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110" y="128"/>
                    </a:moveTo>
                    <a:lnTo>
                      <a:pt x="0" y="63"/>
                    </a:lnTo>
                    <a:lnTo>
                      <a:pt x="110" y="0"/>
                    </a:lnTo>
                    <a:lnTo>
                      <a:pt x="110" y="1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0" name="Freeform 19"/>
              <p:cNvSpPr>
                <a:spLocks/>
              </p:cNvSpPr>
              <p:nvPr/>
            </p:nvSpPr>
            <p:spPr bwMode="auto">
              <a:xfrm>
                <a:off x="8420100" y="704158"/>
                <a:ext cx="241300" cy="280785"/>
              </a:xfrm>
              <a:custGeom>
                <a:avLst/>
                <a:gdLst>
                  <a:gd name="T0" fmla="*/ 110 w 110"/>
                  <a:gd name="T1" fmla="*/ 128 h 128"/>
                  <a:gd name="T2" fmla="*/ 0 w 110"/>
                  <a:gd name="T3" fmla="*/ 64 h 128"/>
                  <a:gd name="T4" fmla="*/ 110 w 110"/>
                  <a:gd name="T5" fmla="*/ 0 h 128"/>
                  <a:gd name="T6" fmla="*/ 110 w 110"/>
                  <a:gd name="T7" fmla="*/ 12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110" y="128"/>
                    </a:moveTo>
                    <a:lnTo>
                      <a:pt x="0" y="64"/>
                    </a:lnTo>
                    <a:lnTo>
                      <a:pt x="110" y="0"/>
                    </a:lnTo>
                    <a:lnTo>
                      <a:pt x="110" y="1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1" name="Freeform 20"/>
              <p:cNvSpPr>
                <a:spLocks/>
              </p:cNvSpPr>
              <p:nvPr/>
            </p:nvSpPr>
            <p:spPr bwMode="auto">
              <a:xfrm>
                <a:off x="8420100" y="142587"/>
                <a:ext cx="241300" cy="280785"/>
              </a:xfrm>
              <a:custGeom>
                <a:avLst/>
                <a:gdLst>
                  <a:gd name="T0" fmla="*/ 110 w 110"/>
                  <a:gd name="T1" fmla="*/ 128 h 128"/>
                  <a:gd name="T2" fmla="*/ 0 w 110"/>
                  <a:gd name="T3" fmla="*/ 63 h 128"/>
                  <a:gd name="T4" fmla="*/ 110 w 110"/>
                  <a:gd name="T5" fmla="*/ 0 h 128"/>
                  <a:gd name="T6" fmla="*/ 110 w 110"/>
                  <a:gd name="T7" fmla="*/ 12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110" y="128"/>
                    </a:moveTo>
                    <a:lnTo>
                      <a:pt x="0" y="63"/>
                    </a:lnTo>
                    <a:lnTo>
                      <a:pt x="110" y="0"/>
                    </a:lnTo>
                    <a:lnTo>
                      <a:pt x="110" y="1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1" name="Freeform 23"/>
              <p:cNvSpPr>
                <a:spLocks/>
              </p:cNvSpPr>
              <p:nvPr/>
            </p:nvSpPr>
            <p:spPr bwMode="auto">
              <a:xfrm>
                <a:off x="8661400" y="1125336"/>
                <a:ext cx="241300" cy="280785"/>
              </a:xfrm>
              <a:custGeom>
                <a:avLst/>
                <a:gdLst>
                  <a:gd name="T0" fmla="*/ 110 w 110"/>
                  <a:gd name="T1" fmla="*/ 128 h 128"/>
                  <a:gd name="T2" fmla="*/ 0 w 110"/>
                  <a:gd name="T3" fmla="*/ 64 h 128"/>
                  <a:gd name="T4" fmla="*/ 110 w 110"/>
                  <a:gd name="T5" fmla="*/ 0 h 128"/>
                  <a:gd name="T6" fmla="*/ 110 w 110"/>
                  <a:gd name="T7" fmla="*/ 12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110" y="128"/>
                    </a:moveTo>
                    <a:lnTo>
                      <a:pt x="0" y="64"/>
                    </a:lnTo>
                    <a:lnTo>
                      <a:pt x="110" y="0"/>
                    </a:lnTo>
                    <a:lnTo>
                      <a:pt x="110" y="1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2" name="Freeform 30"/>
              <p:cNvSpPr>
                <a:spLocks/>
              </p:cNvSpPr>
              <p:nvPr/>
            </p:nvSpPr>
            <p:spPr bwMode="auto">
              <a:xfrm>
                <a:off x="8661400" y="563765"/>
                <a:ext cx="241300" cy="280785"/>
              </a:xfrm>
              <a:custGeom>
                <a:avLst/>
                <a:gdLst>
                  <a:gd name="T0" fmla="*/ 110 w 110"/>
                  <a:gd name="T1" fmla="*/ 128 h 128"/>
                  <a:gd name="T2" fmla="*/ 0 w 110"/>
                  <a:gd name="T3" fmla="*/ 64 h 128"/>
                  <a:gd name="T4" fmla="*/ 110 w 110"/>
                  <a:gd name="T5" fmla="*/ 0 h 128"/>
                  <a:gd name="T6" fmla="*/ 110 w 110"/>
                  <a:gd name="T7" fmla="*/ 12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110" y="128"/>
                    </a:moveTo>
                    <a:lnTo>
                      <a:pt x="0" y="64"/>
                    </a:lnTo>
                    <a:lnTo>
                      <a:pt x="110" y="0"/>
                    </a:lnTo>
                    <a:lnTo>
                      <a:pt x="110" y="1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3" name="Freeform 31"/>
              <p:cNvSpPr>
                <a:spLocks/>
              </p:cNvSpPr>
              <p:nvPr/>
            </p:nvSpPr>
            <p:spPr bwMode="auto">
              <a:xfrm>
                <a:off x="8661400" y="280785"/>
                <a:ext cx="241300" cy="282980"/>
              </a:xfrm>
              <a:custGeom>
                <a:avLst/>
                <a:gdLst>
                  <a:gd name="T0" fmla="*/ 110 w 110"/>
                  <a:gd name="T1" fmla="*/ 129 h 129"/>
                  <a:gd name="T2" fmla="*/ 0 w 110"/>
                  <a:gd name="T3" fmla="*/ 65 h 129"/>
                  <a:gd name="T4" fmla="*/ 110 w 110"/>
                  <a:gd name="T5" fmla="*/ 0 h 129"/>
                  <a:gd name="T6" fmla="*/ 110 w 110"/>
                  <a:gd name="T7" fmla="*/ 129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9">
                    <a:moveTo>
                      <a:pt x="110" y="129"/>
                    </a:moveTo>
                    <a:lnTo>
                      <a:pt x="0" y="65"/>
                    </a:lnTo>
                    <a:lnTo>
                      <a:pt x="110" y="0"/>
                    </a:lnTo>
                    <a:lnTo>
                      <a:pt x="110" y="12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4" name="Freeform 34"/>
              <p:cNvSpPr>
                <a:spLocks/>
              </p:cNvSpPr>
              <p:nvPr/>
            </p:nvSpPr>
            <p:spPr bwMode="auto">
              <a:xfrm>
                <a:off x="8902700" y="844551"/>
                <a:ext cx="241300" cy="280785"/>
              </a:xfrm>
              <a:custGeom>
                <a:avLst/>
                <a:gdLst>
                  <a:gd name="T0" fmla="*/ 0 w 110"/>
                  <a:gd name="T1" fmla="*/ 0 h 128"/>
                  <a:gd name="T2" fmla="*/ 110 w 110"/>
                  <a:gd name="T3" fmla="*/ 64 h 128"/>
                  <a:gd name="T4" fmla="*/ 0 w 110"/>
                  <a:gd name="T5" fmla="*/ 128 h 128"/>
                  <a:gd name="T6" fmla="*/ 0 w 110"/>
                  <a:gd name="T7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0" y="0"/>
                    </a:moveTo>
                    <a:lnTo>
                      <a:pt x="110" y="64"/>
                    </a:lnTo>
                    <a:lnTo>
                      <a:pt x="0" y="12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5" name="Freeform 39"/>
              <p:cNvSpPr>
                <a:spLocks/>
              </p:cNvSpPr>
              <p:nvPr/>
            </p:nvSpPr>
            <p:spPr bwMode="auto">
              <a:xfrm>
                <a:off x="8902700" y="423373"/>
                <a:ext cx="241300" cy="280785"/>
              </a:xfrm>
              <a:custGeom>
                <a:avLst/>
                <a:gdLst>
                  <a:gd name="T0" fmla="*/ 110 w 110"/>
                  <a:gd name="T1" fmla="*/ 128 h 128"/>
                  <a:gd name="T2" fmla="*/ 0 w 110"/>
                  <a:gd name="T3" fmla="*/ 63 h 128"/>
                  <a:gd name="T4" fmla="*/ 110 w 110"/>
                  <a:gd name="T5" fmla="*/ 0 h 128"/>
                  <a:gd name="T6" fmla="*/ 110 w 110"/>
                  <a:gd name="T7" fmla="*/ 12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110" y="128"/>
                    </a:moveTo>
                    <a:lnTo>
                      <a:pt x="0" y="63"/>
                    </a:lnTo>
                    <a:lnTo>
                      <a:pt x="110" y="0"/>
                    </a:lnTo>
                    <a:lnTo>
                      <a:pt x="110" y="1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9" name="Freeform 12"/>
              <p:cNvSpPr>
                <a:spLocks/>
              </p:cNvSpPr>
              <p:nvPr/>
            </p:nvSpPr>
            <p:spPr bwMode="auto">
              <a:xfrm>
                <a:off x="8178800" y="423373"/>
                <a:ext cx="241300" cy="280785"/>
              </a:xfrm>
              <a:custGeom>
                <a:avLst/>
                <a:gdLst>
                  <a:gd name="T0" fmla="*/ 0 w 110"/>
                  <a:gd name="T1" fmla="*/ 0 h 128"/>
                  <a:gd name="T2" fmla="*/ 110 w 110"/>
                  <a:gd name="T3" fmla="*/ 64 h 128"/>
                  <a:gd name="T4" fmla="*/ 0 w 110"/>
                  <a:gd name="T5" fmla="*/ 128 h 128"/>
                  <a:gd name="T6" fmla="*/ 0 w 110"/>
                  <a:gd name="T7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0" y="0"/>
                    </a:moveTo>
                    <a:lnTo>
                      <a:pt x="110" y="64"/>
                    </a:lnTo>
                    <a:lnTo>
                      <a:pt x="0" y="12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40" name="Freeform 44"/>
              <p:cNvSpPr>
                <a:spLocks/>
              </p:cNvSpPr>
              <p:nvPr/>
            </p:nvSpPr>
            <p:spPr bwMode="auto">
              <a:xfrm>
                <a:off x="8902700" y="0"/>
                <a:ext cx="241300" cy="282980"/>
              </a:xfrm>
              <a:custGeom>
                <a:avLst/>
                <a:gdLst>
                  <a:gd name="T0" fmla="*/ 0 w 110"/>
                  <a:gd name="T1" fmla="*/ 0 h 129"/>
                  <a:gd name="T2" fmla="*/ 110 w 110"/>
                  <a:gd name="T3" fmla="*/ 65 h 129"/>
                  <a:gd name="T4" fmla="*/ 0 w 110"/>
                  <a:gd name="T5" fmla="*/ 129 h 129"/>
                  <a:gd name="T6" fmla="*/ 0 w 110"/>
                  <a:gd name="T7" fmla="*/ 0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9">
                    <a:moveTo>
                      <a:pt x="0" y="0"/>
                    </a:moveTo>
                    <a:lnTo>
                      <a:pt x="110" y="65"/>
                    </a:lnTo>
                    <a:lnTo>
                      <a:pt x="0" y="129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grpSp>
          <p:nvGrpSpPr>
            <p:cNvPr id="44" name="Group 43"/>
            <p:cNvGrpSpPr/>
            <p:nvPr/>
          </p:nvGrpSpPr>
          <p:grpSpPr>
            <a:xfrm>
              <a:off x="7696200" y="0"/>
              <a:ext cx="1447800" cy="2248478"/>
              <a:chOff x="7696200" y="0"/>
              <a:chExt cx="1447800" cy="2248478"/>
            </a:xfrm>
            <a:solidFill>
              <a:schemeClr val="accent1">
                <a:alpha val="75000"/>
              </a:schemeClr>
            </a:solidFill>
          </p:grpSpPr>
          <p:sp>
            <p:nvSpPr>
              <p:cNvPr id="8" name="Freeform 14"/>
              <p:cNvSpPr>
                <a:spLocks/>
              </p:cNvSpPr>
              <p:nvPr/>
            </p:nvSpPr>
            <p:spPr bwMode="auto">
              <a:xfrm>
                <a:off x="8178800" y="280785"/>
                <a:ext cx="241300" cy="282980"/>
              </a:xfrm>
              <a:custGeom>
                <a:avLst/>
                <a:gdLst>
                  <a:gd name="T0" fmla="*/ 110 w 110"/>
                  <a:gd name="T1" fmla="*/ 129 h 129"/>
                  <a:gd name="T2" fmla="*/ 0 w 110"/>
                  <a:gd name="T3" fmla="*/ 65 h 129"/>
                  <a:gd name="T4" fmla="*/ 110 w 110"/>
                  <a:gd name="T5" fmla="*/ 0 h 129"/>
                  <a:gd name="T6" fmla="*/ 110 w 110"/>
                  <a:gd name="T7" fmla="*/ 129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9">
                    <a:moveTo>
                      <a:pt x="110" y="129"/>
                    </a:moveTo>
                    <a:lnTo>
                      <a:pt x="0" y="65"/>
                    </a:lnTo>
                    <a:lnTo>
                      <a:pt x="110" y="0"/>
                    </a:lnTo>
                    <a:lnTo>
                      <a:pt x="110" y="12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9" name="Freeform 17"/>
              <p:cNvSpPr>
                <a:spLocks/>
              </p:cNvSpPr>
              <p:nvPr/>
            </p:nvSpPr>
            <p:spPr bwMode="auto">
              <a:xfrm>
                <a:off x="8420100" y="984943"/>
                <a:ext cx="241300" cy="280785"/>
              </a:xfrm>
              <a:custGeom>
                <a:avLst/>
                <a:gdLst>
                  <a:gd name="T0" fmla="*/ 110 w 110"/>
                  <a:gd name="T1" fmla="*/ 128 h 128"/>
                  <a:gd name="T2" fmla="*/ 0 w 110"/>
                  <a:gd name="T3" fmla="*/ 64 h 128"/>
                  <a:gd name="T4" fmla="*/ 110 w 110"/>
                  <a:gd name="T5" fmla="*/ 0 h 128"/>
                  <a:gd name="T6" fmla="*/ 110 w 110"/>
                  <a:gd name="T7" fmla="*/ 12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110" y="128"/>
                    </a:moveTo>
                    <a:lnTo>
                      <a:pt x="0" y="64"/>
                    </a:lnTo>
                    <a:lnTo>
                      <a:pt x="110" y="0"/>
                    </a:lnTo>
                    <a:lnTo>
                      <a:pt x="110" y="1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2" name="Freeform 29"/>
              <p:cNvSpPr>
                <a:spLocks/>
              </p:cNvSpPr>
              <p:nvPr/>
            </p:nvSpPr>
            <p:spPr bwMode="auto">
              <a:xfrm>
                <a:off x="8661400" y="844551"/>
                <a:ext cx="241300" cy="280785"/>
              </a:xfrm>
              <a:custGeom>
                <a:avLst/>
                <a:gdLst>
                  <a:gd name="T0" fmla="*/ 110 w 110"/>
                  <a:gd name="T1" fmla="*/ 128 h 128"/>
                  <a:gd name="T2" fmla="*/ 0 w 110"/>
                  <a:gd name="T3" fmla="*/ 64 h 128"/>
                  <a:gd name="T4" fmla="*/ 110 w 110"/>
                  <a:gd name="T5" fmla="*/ 0 h 128"/>
                  <a:gd name="T6" fmla="*/ 110 w 110"/>
                  <a:gd name="T7" fmla="*/ 12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110" y="128"/>
                    </a:moveTo>
                    <a:lnTo>
                      <a:pt x="0" y="64"/>
                    </a:lnTo>
                    <a:lnTo>
                      <a:pt x="110" y="0"/>
                    </a:lnTo>
                    <a:lnTo>
                      <a:pt x="110" y="1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5" name="Freeform 38"/>
              <p:cNvSpPr>
                <a:spLocks/>
              </p:cNvSpPr>
              <p:nvPr/>
            </p:nvSpPr>
            <p:spPr bwMode="auto">
              <a:xfrm>
                <a:off x="8902700" y="704158"/>
                <a:ext cx="241300" cy="280785"/>
              </a:xfrm>
              <a:custGeom>
                <a:avLst/>
                <a:gdLst>
                  <a:gd name="T0" fmla="*/ 110 w 110"/>
                  <a:gd name="T1" fmla="*/ 128 h 128"/>
                  <a:gd name="T2" fmla="*/ 0 w 110"/>
                  <a:gd name="T3" fmla="*/ 64 h 128"/>
                  <a:gd name="T4" fmla="*/ 110 w 110"/>
                  <a:gd name="T5" fmla="*/ 0 h 128"/>
                  <a:gd name="T6" fmla="*/ 110 w 110"/>
                  <a:gd name="T7" fmla="*/ 12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110" y="128"/>
                    </a:moveTo>
                    <a:lnTo>
                      <a:pt x="0" y="64"/>
                    </a:lnTo>
                    <a:lnTo>
                      <a:pt x="110" y="0"/>
                    </a:lnTo>
                    <a:lnTo>
                      <a:pt x="110" y="1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6" name="Freeform 40"/>
              <p:cNvSpPr>
                <a:spLocks/>
              </p:cNvSpPr>
              <p:nvPr/>
            </p:nvSpPr>
            <p:spPr bwMode="auto">
              <a:xfrm>
                <a:off x="8902700" y="280785"/>
                <a:ext cx="241300" cy="280785"/>
              </a:xfrm>
              <a:custGeom>
                <a:avLst/>
                <a:gdLst>
                  <a:gd name="T0" fmla="*/ 0 w 110"/>
                  <a:gd name="T1" fmla="*/ 0 h 128"/>
                  <a:gd name="T2" fmla="*/ 110 w 110"/>
                  <a:gd name="T3" fmla="*/ 65 h 128"/>
                  <a:gd name="T4" fmla="*/ 0 w 110"/>
                  <a:gd name="T5" fmla="*/ 128 h 128"/>
                  <a:gd name="T6" fmla="*/ 0 w 110"/>
                  <a:gd name="T7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0" y="0"/>
                    </a:moveTo>
                    <a:lnTo>
                      <a:pt x="110" y="65"/>
                    </a:lnTo>
                    <a:lnTo>
                      <a:pt x="0" y="12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7" name="Freeform 43"/>
              <p:cNvSpPr>
                <a:spLocks/>
              </p:cNvSpPr>
              <p:nvPr/>
            </p:nvSpPr>
            <p:spPr bwMode="auto">
              <a:xfrm>
                <a:off x="8661400" y="0"/>
                <a:ext cx="241300" cy="282980"/>
              </a:xfrm>
              <a:custGeom>
                <a:avLst/>
                <a:gdLst>
                  <a:gd name="T0" fmla="*/ 110 w 110"/>
                  <a:gd name="T1" fmla="*/ 129 h 129"/>
                  <a:gd name="T2" fmla="*/ 0 w 110"/>
                  <a:gd name="T3" fmla="*/ 65 h 129"/>
                  <a:gd name="T4" fmla="*/ 110 w 110"/>
                  <a:gd name="T5" fmla="*/ 0 h 129"/>
                  <a:gd name="T6" fmla="*/ 110 w 110"/>
                  <a:gd name="T7" fmla="*/ 129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9">
                    <a:moveTo>
                      <a:pt x="110" y="129"/>
                    </a:moveTo>
                    <a:lnTo>
                      <a:pt x="0" y="65"/>
                    </a:lnTo>
                    <a:lnTo>
                      <a:pt x="110" y="0"/>
                    </a:lnTo>
                    <a:lnTo>
                      <a:pt x="110" y="12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0" name="Freeform 22"/>
              <p:cNvSpPr>
                <a:spLocks/>
              </p:cNvSpPr>
              <p:nvPr/>
            </p:nvSpPr>
            <p:spPr bwMode="auto">
              <a:xfrm>
                <a:off x="8661400" y="1265729"/>
                <a:ext cx="241300" cy="280785"/>
              </a:xfrm>
              <a:custGeom>
                <a:avLst/>
                <a:gdLst>
                  <a:gd name="T0" fmla="*/ 0 w 110"/>
                  <a:gd name="T1" fmla="*/ 0 h 128"/>
                  <a:gd name="T2" fmla="*/ 110 w 110"/>
                  <a:gd name="T3" fmla="*/ 64 h 128"/>
                  <a:gd name="T4" fmla="*/ 0 w 110"/>
                  <a:gd name="T5" fmla="*/ 128 h 128"/>
                  <a:gd name="T6" fmla="*/ 0 w 110"/>
                  <a:gd name="T7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0" y="0"/>
                    </a:moveTo>
                    <a:lnTo>
                      <a:pt x="110" y="64"/>
                    </a:lnTo>
                    <a:lnTo>
                      <a:pt x="0" y="12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6" name="Freeform 5"/>
              <p:cNvSpPr>
                <a:spLocks/>
              </p:cNvSpPr>
              <p:nvPr/>
            </p:nvSpPr>
            <p:spPr bwMode="auto">
              <a:xfrm>
                <a:off x="7937500" y="704158"/>
                <a:ext cx="241300" cy="280785"/>
              </a:xfrm>
              <a:custGeom>
                <a:avLst/>
                <a:gdLst>
                  <a:gd name="T0" fmla="*/ 110 w 110"/>
                  <a:gd name="T1" fmla="*/ 128 h 128"/>
                  <a:gd name="T2" fmla="*/ 0 w 110"/>
                  <a:gd name="T3" fmla="*/ 64 h 128"/>
                  <a:gd name="T4" fmla="*/ 110 w 110"/>
                  <a:gd name="T5" fmla="*/ 0 h 128"/>
                  <a:gd name="T6" fmla="*/ 110 w 110"/>
                  <a:gd name="T7" fmla="*/ 12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110" y="128"/>
                    </a:moveTo>
                    <a:lnTo>
                      <a:pt x="0" y="64"/>
                    </a:lnTo>
                    <a:lnTo>
                      <a:pt x="110" y="0"/>
                    </a:lnTo>
                    <a:lnTo>
                      <a:pt x="110" y="1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7" name="Freeform 7"/>
              <p:cNvSpPr>
                <a:spLocks/>
              </p:cNvSpPr>
              <p:nvPr/>
            </p:nvSpPr>
            <p:spPr bwMode="auto">
              <a:xfrm>
                <a:off x="7696200" y="280785"/>
                <a:ext cx="241300" cy="282980"/>
              </a:xfrm>
              <a:custGeom>
                <a:avLst/>
                <a:gdLst>
                  <a:gd name="T0" fmla="*/ 110 w 110"/>
                  <a:gd name="T1" fmla="*/ 129 h 129"/>
                  <a:gd name="T2" fmla="*/ 0 w 110"/>
                  <a:gd name="T3" fmla="*/ 65 h 129"/>
                  <a:gd name="T4" fmla="*/ 110 w 110"/>
                  <a:gd name="T5" fmla="*/ 0 h 129"/>
                  <a:gd name="T6" fmla="*/ 110 w 110"/>
                  <a:gd name="T7" fmla="*/ 129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9">
                    <a:moveTo>
                      <a:pt x="110" y="129"/>
                    </a:moveTo>
                    <a:lnTo>
                      <a:pt x="0" y="65"/>
                    </a:lnTo>
                    <a:lnTo>
                      <a:pt x="110" y="0"/>
                    </a:lnTo>
                    <a:lnTo>
                      <a:pt x="110" y="12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8" name="Freeform 9"/>
              <p:cNvSpPr>
                <a:spLocks/>
              </p:cNvSpPr>
              <p:nvPr/>
            </p:nvSpPr>
            <p:spPr bwMode="auto">
              <a:xfrm>
                <a:off x="7937500" y="0"/>
                <a:ext cx="241300" cy="280785"/>
              </a:xfrm>
              <a:custGeom>
                <a:avLst/>
                <a:gdLst>
                  <a:gd name="T0" fmla="*/ 0 w 110"/>
                  <a:gd name="T1" fmla="*/ 0 h 128"/>
                  <a:gd name="T2" fmla="*/ 110 w 110"/>
                  <a:gd name="T3" fmla="*/ 65 h 128"/>
                  <a:gd name="T4" fmla="*/ 0 w 110"/>
                  <a:gd name="T5" fmla="*/ 128 h 128"/>
                  <a:gd name="T6" fmla="*/ 0 w 110"/>
                  <a:gd name="T7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0" y="0"/>
                    </a:moveTo>
                    <a:lnTo>
                      <a:pt x="110" y="65"/>
                    </a:lnTo>
                    <a:lnTo>
                      <a:pt x="0" y="12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0" name="Freeform 16"/>
              <p:cNvSpPr>
                <a:spLocks/>
              </p:cNvSpPr>
              <p:nvPr/>
            </p:nvSpPr>
            <p:spPr bwMode="auto">
              <a:xfrm>
                <a:off x="8178800" y="0"/>
                <a:ext cx="241300" cy="280785"/>
              </a:xfrm>
              <a:custGeom>
                <a:avLst/>
                <a:gdLst>
                  <a:gd name="T0" fmla="*/ 110 w 110"/>
                  <a:gd name="T1" fmla="*/ 128 h 128"/>
                  <a:gd name="T2" fmla="*/ 0 w 110"/>
                  <a:gd name="T3" fmla="*/ 65 h 128"/>
                  <a:gd name="T4" fmla="*/ 110 w 110"/>
                  <a:gd name="T5" fmla="*/ 0 h 128"/>
                  <a:gd name="T6" fmla="*/ 110 w 110"/>
                  <a:gd name="T7" fmla="*/ 12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110" y="128"/>
                    </a:moveTo>
                    <a:lnTo>
                      <a:pt x="0" y="65"/>
                    </a:lnTo>
                    <a:lnTo>
                      <a:pt x="110" y="0"/>
                    </a:lnTo>
                    <a:lnTo>
                      <a:pt x="110" y="1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3" name="Freeform 25"/>
              <p:cNvSpPr>
                <a:spLocks/>
              </p:cNvSpPr>
              <p:nvPr/>
            </p:nvSpPr>
            <p:spPr bwMode="auto">
              <a:xfrm>
                <a:off x="8420100" y="1546514"/>
                <a:ext cx="241300" cy="280785"/>
              </a:xfrm>
              <a:custGeom>
                <a:avLst/>
                <a:gdLst>
                  <a:gd name="T0" fmla="*/ 110 w 110"/>
                  <a:gd name="T1" fmla="*/ 128 h 128"/>
                  <a:gd name="T2" fmla="*/ 0 w 110"/>
                  <a:gd name="T3" fmla="*/ 64 h 128"/>
                  <a:gd name="T4" fmla="*/ 110 w 110"/>
                  <a:gd name="T5" fmla="*/ 0 h 128"/>
                  <a:gd name="T6" fmla="*/ 110 w 110"/>
                  <a:gd name="T7" fmla="*/ 12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110" y="128"/>
                    </a:moveTo>
                    <a:lnTo>
                      <a:pt x="0" y="64"/>
                    </a:lnTo>
                    <a:lnTo>
                      <a:pt x="110" y="0"/>
                    </a:lnTo>
                    <a:lnTo>
                      <a:pt x="110" y="1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5" name="Freeform 32"/>
              <p:cNvSpPr>
                <a:spLocks/>
              </p:cNvSpPr>
              <p:nvPr/>
            </p:nvSpPr>
            <p:spPr bwMode="auto">
              <a:xfrm>
                <a:off x="8902700" y="1125336"/>
                <a:ext cx="241300" cy="280785"/>
              </a:xfrm>
              <a:custGeom>
                <a:avLst/>
                <a:gdLst>
                  <a:gd name="T0" fmla="*/ 0 w 110"/>
                  <a:gd name="T1" fmla="*/ 0 h 128"/>
                  <a:gd name="T2" fmla="*/ 110 w 110"/>
                  <a:gd name="T3" fmla="*/ 64 h 128"/>
                  <a:gd name="T4" fmla="*/ 0 w 110"/>
                  <a:gd name="T5" fmla="*/ 128 h 128"/>
                  <a:gd name="T6" fmla="*/ 0 w 110"/>
                  <a:gd name="T7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0" y="0"/>
                    </a:moveTo>
                    <a:lnTo>
                      <a:pt x="110" y="64"/>
                    </a:lnTo>
                    <a:lnTo>
                      <a:pt x="0" y="12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6" name="Freeform 35"/>
              <p:cNvSpPr>
                <a:spLocks/>
              </p:cNvSpPr>
              <p:nvPr/>
            </p:nvSpPr>
            <p:spPr bwMode="auto">
              <a:xfrm>
                <a:off x="8902700" y="1546514"/>
                <a:ext cx="241300" cy="280785"/>
              </a:xfrm>
              <a:custGeom>
                <a:avLst/>
                <a:gdLst>
                  <a:gd name="T0" fmla="*/ 110 w 110"/>
                  <a:gd name="T1" fmla="*/ 128 h 128"/>
                  <a:gd name="T2" fmla="*/ 0 w 110"/>
                  <a:gd name="T3" fmla="*/ 64 h 128"/>
                  <a:gd name="T4" fmla="*/ 110 w 110"/>
                  <a:gd name="T5" fmla="*/ 0 h 128"/>
                  <a:gd name="T6" fmla="*/ 110 w 110"/>
                  <a:gd name="T7" fmla="*/ 12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110" y="128"/>
                    </a:moveTo>
                    <a:lnTo>
                      <a:pt x="0" y="64"/>
                    </a:lnTo>
                    <a:lnTo>
                      <a:pt x="110" y="0"/>
                    </a:lnTo>
                    <a:lnTo>
                      <a:pt x="110" y="1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7" name="Freeform 37"/>
              <p:cNvSpPr>
                <a:spLocks/>
              </p:cNvSpPr>
              <p:nvPr/>
            </p:nvSpPr>
            <p:spPr bwMode="auto">
              <a:xfrm>
                <a:off x="8902700" y="1967693"/>
                <a:ext cx="241300" cy="280785"/>
              </a:xfrm>
              <a:custGeom>
                <a:avLst/>
                <a:gdLst>
                  <a:gd name="T0" fmla="*/ 0 w 110"/>
                  <a:gd name="T1" fmla="*/ 0 h 128"/>
                  <a:gd name="T2" fmla="*/ 110 w 110"/>
                  <a:gd name="T3" fmla="*/ 64 h 128"/>
                  <a:gd name="T4" fmla="*/ 0 w 110"/>
                  <a:gd name="T5" fmla="*/ 128 h 128"/>
                  <a:gd name="T6" fmla="*/ 0 w 110"/>
                  <a:gd name="T7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0" y="0"/>
                    </a:moveTo>
                    <a:lnTo>
                      <a:pt x="110" y="64"/>
                    </a:lnTo>
                    <a:lnTo>
                      <a:pt x="0" y="12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42" name="Freeform 20"/>
              <p:cNvSpPr>
                <a:spLocks/>
              </p:cNvSpPr>
              <p:nvPr/>
            </p:nvSpPr>
            <p:spPr bwMode="auto">
              <a:xfrm>
                <a:off x="8425180" y="425449"/>
                <a:ext cx="241300" cy="280785"/>
              </a:xfrm>
              <a:custGeom>
                <a:avLst/>
                <a:gdLst>
                  <a:gd name="T0" fmla="*/ 110 w 110"/>
                  <a:gd name="T1" fmla="*/ 128 h 128"/>
                  <a:gd name="T2" fmla="*/ 0 w 110"/>
                  <a:gd name="T3" fmla="*/ 63 h 128"/>
                  <a:gd name="T4" fmla="*/ 110 w 110"/>
                  <a:gd name="T5" fmla="*/ 0 h 128"/>
                  <a:gd name="T6" fmla="*/ 110 w 110"/>
                  <a:gd name="T7" fmla="*/ 12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110" y="128"/>
                    </a:moveTo>
                    <a:lnTo>
                      <a:pt x="0" y="63"/>
                    </a:lnTo>
                    <a:lnTo>
                      <a:pt x="110" y="0"/>
                    </a:lnTo>
                    <a:lnTo>
                      <a:pt x="110" y="1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grpSp>
          <p:nvGrpSpPr>
            <p:cNvPr id="45" name="Group 44"/>
            <p:cNvGrpSpPr/>
            <p:nvPr/>
          </p:nvGrpSpPr>
          <p:grpSpPr>
            <a:xfrm>
              <a:off x="7937500" y="0"/>
              <a:ext cx="1206500" cy="1967692"/>
              <a:chOff x="7937500" y="0"/>
              <a:chExt cx="1206500" cy="1967692"/>
            </a:xfrm>
            <a:solidFill>
              <a:schemeClr val="accent2">
                <a:alpha val="75000"/>
              </a:schemeClr>
            </a:solidFill>
          </p:grpSpPr>
          <p:sp>
            <p:nvSpPr>
              <p:cNvPr id="7" name="Freeform 6"/>
              <p:cNvSpPr>
                <a:spLocks/>
              </p:cNvSpPr>
              <p:nvPr/>
            </p:nvSpPr>
            <p:spPr bwMode="auto">
              <a:xfrm>
                <a:off x="7937500" y="423372"/>
                <a:ext cx="241300" cy="280785"/>
              </a:xfrm>
              <a:custGeom>
                <a:avLst/>
                <a:gdLst>
                  <a:gd name="T0" fmla="*/ 110 w 110"/>
                  <a:gd name="T1" fmla="*/ 128 h 128"/>
                  <a:gd name="T2" fmla="*/ 0 w 110"/>
                  <a:gd name="T3" fmla="*/ 64 h 128"/>
                  <a:gd name="T4" fmla="*/ 110 w 110"/>
                  <a:gd name="T5" fmla="*/ 0 h 128"/>
                  <a:gd name="T6" fmla="*/ 110 w 110"/>
                  <a:gd name="T7" fmla="*/ 12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110" y="128"/>
                    </a:moveTo>
                    <a:lnTo>
                      <a:pt x="0" y="64"/>
                    </a:lnTo>
                    <a:lnTo>
                      <a:pt x="110" y="0"/>
                    </a:lnTo>
                    <a:lnTo>
                      <a:pt x="110" y="1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3" name="Freeform 33"/>
              <p:cNvSpPr>
                <a:spLocks/>
              </p:cNvSpPr>
              <p:nvPr/>
            </p:nvSpPr>
            <p:spPr bwMode="auto">
              <a:xfrm>
                <a:off x="8902700" y="984943"/>
                <a:ext cx="241300" cy="280785"/>
              </a:xfrm>
              <a:custGeom>
                <a:avLst/>
                <a:gdLst>
                  <a:gd name="T0" fmla="*/ 110 w 110"/>
                  <a:gd name="T1" fmla="*/ 128 h 128"/>
                  <a:gd name="T2" fmla="*/ 0 w 110"/>
                  <a:gd name="T3" fmla="*/ 64 h 128"/>
                  <a:gd name="T4" fmla="*/ 110 w 110"/>
                  <a:gd name="T5" fmla="*/ 0 h 128"/>
                  <a:gd name="T6" fmla="*/ 110 w 110"/>
                  <a:gd name="T7" fmla="*/ 12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110" y="128"/>
                    </a:moveTo>
                    <a:lnTo>
                      <a:pt x="0" y="64"/>
                    </a:lnTo>
                    <a:lnTo>
                      <a:pt x="110" y="0"/>
                    </a:lnTo>
                    <a:lnTo>
                      <a:pt x="110" y="1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4" name="Freeform 36"/>
              <p:cNvSpPr>
                <a:spLocks/>
              </p:cNvSpPr>
              <p:nvPr/>
            </p:nvSpPr>
            <p:spPr bwMode="auto">
              <a:xfrm>
                <a:off x="8902700" y="1406122"/>
                <a:ext cx="241300" cy="280785"/>
              </a:xfrm>
              <a:custGeom>
                <a:avLst/>
                <a:gdLst>
                  <a:gd name="T0" fmla="*/ 0 w 110"/>
                  <a:gd name="T1" fmla="*/ 0 h 128"/>
                  <a:gd name="T2" fmla="*/ 110 w 110"/>
                  <a:gd name="T3" fmla="*/ 64 h 128"/>
                  <a:gd name="T4" fmla="*/ 0 w 110"/>
                  <a:gd name="T5" fmla="*/ 128 h 128"/>
                  <a:gd name="T6" fmla="*/ 0 w 110"/>
                  <a:gd name="T7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0" y="0"/>
                    </a:moveTo>
                    <a:lnTo>
                      <a:pt x="110" y="64"/>
                    </a:lnTo>
                    <a:lnTo>
                      <a:pt x="0" y="12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8" name="Freeform 11"/>
              <p:cNvSpPr>
                <a:spLocks/>
              </p:cNvSpPr>
              <p:nvPr/>
            </p:nvSpPr>
            <p:spPr bwMode="auto">
              <a:xfrm>
                <a:off x="8178800" y="563765"/>
                <a:ext cx="241300" cy="280785"/>
              </a:xfrm>
              <a:custGeom>
                <a:avLst/>
                <a:gdLst>
                  <a:gd name="T0" fmla="*/ 110 w 110"/>
                  <a:gd name="T1" fmla="*/ 128 h 128"/>
                  <a:gd name="T2" fmla="*/ 0 w 110"/>
                  <a:gd name="T3" fmla="*/ 64 h 128"/>
                  <a:gd name="T4" fmla="*/ 110 w 110"/>
                  <a:gd name="T5" fmla="*/ 0 h 128"/>
                  <a:gd name="T6" fmla="*/ 110 w 110"/>
                  <a:gd name="T7" fmla="*/ 12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110" y="128"/>
                    </a:moveTo>
                    <a:lnTo>
                      <a:pt x="0" y="64"/>
                    </a:lnTo>
                    <a:lnTo>
                      <a:pt x="110" y="0"/>
                    </a:lnTo>
                    <a:lnTo>
                      <a:pt x="110" y="1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9" name="Freeform 21"/>
              <p:cNvSpPr>
                <a:spLocks/>
              </p:cNvSpPr>
              <p:nvPr/>
            </p:nvSpPr>
            <p:spPr bwMode="auto">
              <a:xfrm>
                <a:off x="8420100" y="0"/>
                <a:ext cx="241300" cy="280785"/>
              </a:xfrm>
              <a:custGeom>
                <a:avLst/>
                <a:gdLst>
                  <a:gd name="T0" fmla="*/ 0 w 110"/>
                  <a:gd name="T1" fmla="*/ 0 h 128"/>
                  <a:gd name="T2" fmla="*/ 110 w 110"/>
                  <a:gd name="T3" fmla="*/ 65 h 128"/>
                  <a:gd name="T4" fmla="*/ 0 w 110"/>
                  <a:gd name="T5" fmla="*/ 128 h 128"/>
                  <a:gd name="T6" fmla="*/ 0 w 110"/>
                  <a:gd name="T7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0" y="0"/>
                    </a:moveTo>
                    <a:lnTo>
                      <a:pt x="110" y="65"/>
                    </a:lnTo>
                    <a:lnTo>
                      <a:pt x="0" y="12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1" name="Freeform 18"/>
              <p:cNvSpPr>
                <a:spLocks/>
              </p:cNvSpPr>
              <p:nvPr/>
            </p:nvSpPr>
            <p:spPr bwMode="auto">
              <a:xfrm>
                <a:off x="8420100" y="844551"/>
                <a:ext cx="241300" cy="280785"/>
              </a:xfrm>
              <a:custGeom>
                <a:avLst/>
                <a:gdLst>
                  <a:gd name="T0" fmla="*/ 0 w 110"/>
                  <a:gd name="T1" fmla="*/ 0 h 128"/>
                  <a:gd name="T2" fmla="*/ 110 w 110"/>
                  <a:gd name="T3" fmla="*/ 64 h 128"/>
                  <a:gd name="T4" fmla="*/ 0 w 110"/>
                  <a:gd name="T5" fmla="*/ 128 h 128"/>
                  <a:gd name="T6" fmla="*/ 0 w 110"/>
                  <a:gd name="T7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0" y="0"/>
                    </a:moveTo>
                    <a:lnTo>
                      <a:pt x="110" y="64"/>
                    </a:lnTo>
                    <a:lnTo>
                      <a:pt x="0" y="12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2" name="Freeform 24"/>
              <p:cNvSpPr>
                <a:spLocks/>
              </p:cNvSpPr>
              <p:nvPr/>
            </p:nvSpPr>
            <p:spPr bwMode="auto">
              <a:xfrm>
                <a:off x="8661400" y="984943"/>
                <a:ext cx="241300" cy="280785"/>
              </a:xfrm>
              <a:custGeom>
                <a:avLst/>
                <a:gdLst>
                  <a:gd name="T0" fmla="*/ 0 w 110"/>
                  <a:gd name="T1" fmla="*/ 0 h 128"/>
                  <a:gd name="T2" fmla="*/ 110 w 110"/>
                  <a:gd name="T3" fmla="*/ 64 h 128"/>
                  <a:gd name="T4" fmla="*/ 0 w 110"/>
                  <a:gd name="T5" fmla="*/ 128 h 128"/>
                  <a:gd name="T6" fmla="*/ 0 w 110"/>
                  <a:gd name="T7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0" y="0"/>
                    </a:moveTo>
                    <a:lnTo>
                      <a:pt x="110" y="64"/>
                    </a:lnTo>
                    <a:lnTo>
                      <a:pt x="0" y="12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4" name="Freeform 26"/>
              <p:cNvSpPr>
                <a:spLocks/>
              </p:cNvSpPr>
              <p:nvPr/>
            </p:nvSpPr>
            <p:spPr bwMode="auto">
              <a:xfrm>
                <a:off x="8661400" y="1686907"/>
                <a:ext cx="241300" cy="280785"/>
              </a:xfrm>
              <a:custGeom>
                <a:avLst/>
                <a:gdLst>
                  <a:gd name="T0" fmla="*/ 110 w 110"/>
                  <a:gd name="T1" fmla="*/ 128 h 128"/>
                  <a:gd name="T2" fmla="*/ 0 w 110"/>
                  <a:gd name="T3" fmla="*/ 64 h 128"/>
                  <a:gd name="T4" fmla="*/ 110 w 110"/>
                  <a:gd name="T5" fmla="*/ 0 h 128"/>
                  <a:gd name="T6" fmla="*/ 110 w 110"/>
                  <a:gd name="T7" fmla="*/ 12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110" y="128"/>
                    </a:moveTo>
                    <a:lnTo>
                      <a:pt x="0" y="64"/>
                    </a:lnTo>
                    <a:lnTo>
                      <a:pt x="110" y="0"/>
                    </a:lnTo>
                    <a:lnTo>
                      <a:pt x="110" y="1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8" name="Freeform 41"/>
              <p:cNvSpPr>
                <a:spLocks/>
              </p:cNvSpPr>
              <p:nvPr/>
            </p:nvSpPr>
            <p:spPr bwMode="auto">
              <a:xfrm>
                <a:off x="8902700" y="140393"/>
                <a:ext cx="241300" cy="282980"/>
              </a:xfrm>
              <a:custGeom>
                <a:avLst/>
                <a:gdLst>
                  <a:gd name="T0" fmla="*/ 110 w 110"/>
                  <a:gd name="T1" fmla="*/ 129 h 129"/>
                  <a:gd name="T2" fmla="*/ 0 w 110"/>
                  <a:gd name="T3" fmla="*/ 64 h 129"/>
                  <a:gd name="T4" fmla="*/ 110 w 110"/>
                  <a:gd name="T5" fmla="*/ 0 h 129"/>
                  <a:gd name="T6" fmla="*/ 110 w 110"/>
                  <a:gd name="T7" fmla="*/ 129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9">
                    <a:moveTo>
                      <a:pt x="110" y="129"/>
                    </a:moveTo>
                    <a:lnTo>
                      <a:pt x="0" y="64"/>
                    </a:lnTo>
                    <a:lnTo>
                      <a:pt x="110" y="0"/>
                    </a:lnTo>
                    <a:lnTo>
                      <a:pt x="110" y="12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9" name="Freeform 42"/>
              <p:cNvSpPr>
                <a:spLocks/>
              </p:cNvSpPr>
              <p:nvPr/>
            </p:nvSpPr>
            <p:spPr bwMode="auto">
              <a:xfrm>
                <a:off x="8661400" y="142587"/>
                <a:ext cx="241300" cy="280785"/>
              </a:xfrm>
              <a:custGeom>
                <a:avLst/>
                <a:gdLst>
                  <a:gd name="T0" fmla="*/ 0 w 110"/>
                  <a:gd name="T1" fmla="*/ 0 h 128"/>
                  <a:gd name="T2" fmla="*/ 110 w 110"/>
                  <a:gd name="T3" fmla="*/ 63 h 128"/>
                  <a:gd name="T4" fmla="*/ 0 w 110"/>
                  <a:gd name="T5" fmla="*/ 128 h 128"/>
                  <a:gd name="T6" fmla="*/ 0 w 110"/>
                  <a:gd name="T7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0" y="0"/>
                    </a:moveTo>
                    <a:lnTo>
                      <a:pt x="110" y="63"/>
                    </a:lnTo>
                    <a:lnTo>
                      <a:pt x="0" y="12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43" name="Freeform 42"/>
              <p:cNvSpPr>
                <a:spLocks/>
              </p:cNvSpPr>
              <p:nvPr/>
            </p:nvSpPr>
            <p:spPr bwMode="auto">
              <a:xfrm>
                <a:off x="8666480" y="425449"/>
                <a:ext cx="241300" cy="280785"/>
              </a:xfrm>
              <a:custGeom>
                <a:avLst/>
                <a:gdLst>
                  <a:gd name="T0" fmla="*/ 0 w 110"/>
                  <a:gd name="T1" fmla="*/ 0 h 128"/>
                  <a:gd name="T2" fmla="*/ 110 w 110"/>
                  <a:gd name="T3" fmla="*/ 63 h 128"/>
                  <a:gd name="T4" fmla="*/ 0 w 110"/>
                  <a:gd name="T5" fmla="*/ 128 h 128"/>
                  <a:gd name="T6" fmla="*/ 0 w 110"/>
                  <a:gd name="T7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0" y="0"/>
                    </a:moveTo>
                    <a:lnTo>
                      <a:pt x="110" y="63"/>
                    </a:lnTo>
                    <a:lnTo>
                      <a:pt x="0" y="12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</p:grpSp>
      <p:grpSp>
        <p:nvGrpSpPr>
          <p:cNvPr id="87" name="Group 86"/>
          <p:cNvGrpSpPr/>
          <p:nvPr/>
        </p:nvGrpSpPr>
        <p:grpSpPr>
          <a:xfrm rot="5400000">
            <a:off x="7439025" y="5009861"/>
            <a:ext cx="1447800" cy="2248478"/>
            <a:chOff x="1876425" y="1967692"/>
            <a:chExt cx="1447800" cy="2248478"/>
          </a:xfrm>
        </p:grpSpPr>
        <p:grpSp>
          <p:nvGrpSpPr>
            <p:cNvPr id="47" name="Group 46"/>
            <p:cNvGrpSpPr/>
            <p:nvPr/>
          </p:nvGrpSpPr>
          <p:grpSpPr>
            <a:xfrm>
              <a:off x="2117725" y="1967692"/>
              <a:ext cx="1206500" cy="1406121"/>
              <a:chOff x="7937500" y="0"/>
              <a:chExt cx="1206500" cy="1406121"/>
            </a:xfrm>
            <a:solidFill>
              <a:schemeClr val="accent3">
                <a:alpha val="75000"/>
              </a:schemeClr>
            </a:solidFill>
          </p:grpSpPr>
          <p:sp>
            <p:nvSpPr>
              <p:cNvPr id="48" name="Freeform 8"/>
              <p:cNvSpPr>
                <a:spLocks/>
              </p:cNvSpPr>
              <p:nvPr/>
            </p:nvSpPr>
            <p:spPr bwMode="auto">
              <a:xfrm>
                <a:off x="7937500" y="142587"/>
                <a:ext cx="241300" cy="280785"/>
              </a:xfrm>
              <a:custGeom>
                <a:avLst/>
                <a:gdLst>
                  <a:gd name="T0" fmla="*/ 110 w 110"/>
                  <a:gd name="T1" fmla="*/ 128 h 128"/>
                  <a:gd name="T2" fmla="*/ 0 w 110"/>
                  <a:gd name="T3" fmla="*/ 63 h 128"/>
                  <a:gd name="T4" fmla="*/ 110 w 110"/>
                  <a:gd name="T5" fmla="*/ 0 h 128"/>
                  <a:gd name="T6" fmla="*/ 110 w 110"/>
                  <a:gd name="T7" fmla="*/ 12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110" y="128"/>
                    </a:moveTo>
                    <a:lnTo>
                      <a:pt x="0" y="63"/>
                    </a:lnTo>
                    <a:lnTo>
                      <a:pt x="110" y="0"/>
                    </a:lnTo>
                    <a:lnTo>
                      <a:pt x="110" y="1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49" name="Freeform 19"/>
              <p:cNvSpPr>
                <a:spLocks/>
              </p:cNvSpPr>
              <p:nvPr/>
            </p:nvSpPr>
            <p:spPr bwMode="auto">
              <a:xfrm>
                <a:off x="8420100" y="704158"/>
                <a:ext cx="241300" cy="280785"/>
              </a:xfrm>
              <a:custGeom>
                <a:avLst/>
                <a:gdLst>
                  <a:gd name="T0" fmla="*/ 110 w 110"/>
                  <a:gd name="T1" fmla="*/ 128 h 128"/>
                  <a:gd name="T2" fmla="*/ 0 w 110"/>
                  <a:gd name="T3" fmla="*/ 64 h 128"/>
                  <a:gd name="T4" fmla="*/ 110 w 110"/>
                  <a:gd name="T5" fmla="*/ 0 h 128"/>
                  <a:gd name="T6" fmla="*/ 110 w 110"/>
                  <a:gd name="T7" fmla="*/ 12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110" y="128"/>
                    </a:moveTo>
                    <a:lnTo>
                      <a:pt x="0" y="64"/>
                    </a:lnTo>
                    <a:lnTo>
                      <a:pt x="110" y="0"/>
                    </a:lnTo>
                    <a:lnTo>
                      <a:pt x="110" y="1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50" name="Freeform 20"/>
              <p:cNvSpPr>
                <a:spLocks/>
              </p:cNvSpPr>
              <p:nvPr/>
            </p:nvSpPr>
            <p:spPr bwMode="auto">
              <a:xfrm>
                <a:off x="8420100" y="142587"/>
                <a:ext cx="241300" cy="280785"/>
              </a:xfrm>
              <a:custGeom>
                <a:avLst/>
                <a:gdLst>
                  <a:gd name="T0" fmla="*/ 110 w 110"/>
                  <a:gd name="T1" fmla="*/ 128 h 128"/>
                  <a:gd name="T2" fmla="*/ 0 w 110"/>
                  <a:gd name="T3" fmla="*/ 63 h 128"/>
                  <a:gd name="T4" fmla="*/ 110 w 110"/>
                  <a:gd name="T5" fmla="*/ 0 h 128"/>
                  <a:gd name="T6" fmla="*/ 110 w 110"/>
                  <a:gd name="T7" fmla="*/ 12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110" y="128"/>
                    </a:moveTo>
                    <a:lnTo>
                      <a:pt x="0" y="63"/>
                    </a:lnTo>
                    <a:lnTo>
                      <a:pt x="110" y="0"/>
                    </a:lnTo>
                    <a:lnTo>
                      <a:pt x="110" y="1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51" name="Freeform 23"/>
              <p:cNvSpPr>
                <a:spLocks/>
              </p:cNvSpPr>
              <p:nvPr/>
            </p:nvSpPr>
            <p:spPr bwMode="auto">
              <a:xfrm>
                <a:off x="8661400" y="1125336"/>
                <a:ext cx="241300" cy="280785"/>
              </a:xfrm>
              <a:custGeom>
                <a:avLst/>
                <a:gdLst>
                  <a:gd name="T0" fmla="*/ 110 w 110"/>
                  <a:gd name="T1" fmla="*/ 128 h 128"/>
                  <a:gd name="T2" fmla="*/ 0 w 110"/>
                  <a:gd name="T3" fmla="*/ 64 h 128"/>
                  <a:gd name="T4" fmla="*/ 110 w 110"/>
                  <a:gd name="T5" fmla="*/ 0 h 128"/>
                  <a:gd name="T6" fmla="*/ 110 w 110"/>
                  <a:gd name="T7" fmla="*/ 12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110" y="128"/>
                    </a:moveTo>
                    <a:lnTo>
                      <a:pt x="0" y="64"/>
                    </a:lnTo>
                    <a:lnTo>
                      <a:pt x="110" y="0"/>
                    </a:lnTo>
                    <a:lnTo>
                      <a:pt x="110" y="1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52" name="Freeform 30"/>
              <p:cNvSpPr>
                <a:spLocks/>
              </p:cNvSpPr>
              <p:nvPr/>
            </p:nvSpPr>
            <p:spPr bwMode="auto">
              <a:xfrm>
                <a:off x="8661400" y="563765"/>
                <a:ext cx="241300" cy="280785"/>
              </a:xfrm>
              <a:custGeom>
                <a:avLst/>
                <a:gdLst>
                  <a:gd name="T0" fmla="*/ 110 w 110"/>
                  <a:gd name="T1" fmla="*/ 128 h 128"/>
                  <a:gd name="T2" fmla="*/ 0 w 110"/>
                  <a:gd name="T3" fmla="*/ 64 h 128"/>
                  <a:gd name="T4" fmla="*/ 110 w 110"/>
                  <a:gd name="T5" fmla="*/ 0 h 128"/>
                  <a:gd name="T6" fmla="*/ 110 w 110"/>
                  <a:gd name="T7" fmla="*/ 12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110" y="128"/>
                    </a:moveTo>
                    <a:lnTo>
                      <a:pt x="0" y="64"/>
                    </a:lnTo>
                    <a:lnTo>
                      <a:pt x="110" y="0"/>
                    </a:lnTo>
                    <a:lnTo>
                      <a:pt x="110" y="1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53" name="Freeform 31"/>
              <p:cNvSpPr>
                <a:spLocks/>
              </p:cNvSpPr>
              <p:nvPr/>
            </p:nvSpPr>
            <p:spPr bwMode="auto">
              <a:xfrm>
                <a:off x="8661400" y="280785"/>
                <a:ext cx="241300" cy="282980"/>
              </a:xfrm>
              <a:custGeom>
                <a:avLst/>
                <a:gdLst>
                  <a:gd name="T0" fmla="*/ 110 w 110"/>
                  <a:gd name="T1" fmla="*/ 129 h 129"/>
                  <a:gd name="T2" fmla="*/ 0 w 110"/>
                  <a:gd name="T3" fmla="*/ 65 h 129"/>
                  <a:gd name="T4" fmla="*/ 110 w 110"/>
                  <a:gd name="T5" fmla="*/ 0 h 129"/>
                  <a:gd name="T6" fmla="*/ 110 w 110"/>
                  <a:gd name="T7" fmla="*/ 129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9">
                    <a:moveTo>
                      <a:pt x="110" y="129"/>
                    </a:moveTo>
                    <a:lnTo>
                      <a:pt x="0" y="65"/>
                    </a:lnTo>
                    <a:lnTo>
                      <a:pt x="110" y="0"/>
                    </a:lnTo>
                    <a:lnTo>
                      <a:pt x="110" y="12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54" name="Freeform 34"/>
              <p:cNvSpPr>
                <a:spLocks/>
              </p:cNvSpPr>
              <p:nvPr/>
            </p:nvSpPr>
            <p:spPr bwMode="auto">
              <a:xfrm>
                <a:off x="8902700" y="844551"/>
                <a:ext cx="241300" cy="280785"/>
              </a:xfrm>
              <a:custGeom>
                <a:avLst/>
                <a:gdLst>
                  <a:gd name="T0" fmla="*/ 0 w 110"/>
                  <a:gd name="T1" fmla="*/ 0 h 128"/>
                  <a:gd name="T2" fmla="*/ 110 w 110"/>
                  <a:gd name="T3" fmla="*/ 64 h 128"/>
                  <a:gd name="T4" fmla="*/ 0 w 110"/>
                  <a:gd name="T5" fmla="*/ 128 h 128"/>
                  <a:gd name="T6" fmla="*/ 0 w 110"/>
                  <a:gd name="T7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0" y="0"/>
                    </a:moveTo>
                    <a:lnTo>
                      <a:pt x="110" y="64"/>
                    </a:lnTo>
                    <a:lnTo>
                      <a:pt x="0" y="12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55" name="Freeform 39"/>
              <p:cNvSpPr>
                <a:spLocks/>
              </p:cNvSpPr>
              <p:nvPr/>
            </p:nvSpPr>
            <p:spPr bwMode="auto">
              <a:xfrm>
                <a:off x="8902700" y="423373"/>
                <a:ext cx="241300" cy="280785"/>
              </a:xfrm>
              <a:custGeom>
                <a:avLst/>
                <a:gdLst>
                  <a:gd name="T0" fmla="*/ 110 w 110"/>
                  <a:gd name="T1" fmla="*/ 128 h 128"/>
                  <a:gd name="T2" fmla="*/ 0 w 110"/>
                  <a:gd name="T3" fmla="*/ 63 h 128"/>
                  <a:gd name="T4" fmla="*/ 110 w 110"/>
                  <a:gd name="T5" fmla="*/ 0 h 128"/>
                  <a:gd name="T6" fmla="*/ 110 w 110"/>
                  <a:gd name="T7" fmla="*/ 12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110" y="128"/>
                    </a:moveTo>
                    <a:lnTo>
                      <a:pt x="0" y="63"/>
                    </a:lnTo>
                    <a:lnTo>
                      <a:pt x="110" y="0"/>
                    </a:lnTo>
                    <a:lnTo>
                      <a:pt x="110" y="1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56" name="Freeform 12"/>
              <p:cNvSpPr>
                <a:spLocks/>
              </p:cNvSpPr>
              <p:nvPr/>
            </p:nvSpPr>
            <p:spPr bwMode="auto">
              <a:xfrm>
                <a:off x="8178800" y="423373"/>
                <a:ext cx="241300" cy="280785"/>
              </a:xfrm>
              <a:custGeom>
                <a:avLst/>
                <a:gdLst>
                  <a:gd name="T0" fmla="*/ 0 w 110"/>
                  <a:gd name="T1" fmla="*/ 0 h 128"/>
                  <a:gd name="T2" fmla="*/ 110 w 110"/>
                  <a:gd name="T3" fmla="*/ 64 h 128"/>
                  <a:gd name="T4" fmla="*/ 0 w 110"/>
                  <a:gd name="T5" fmla="*/ 128 h 128"/>
                  <a:gd name="T6" fmla="*/ 0 w 110"/>
                  <a:gd name="T7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0" y="0"/>
                    </a:moveTo>
                    <a:lnTo>
                      <a:pt x="110" y="64"/>
                    </a:lnTo>
                    <a:lnTo>
                      <a:pt x="0" y="12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57" name="Freeform 44"/>
              <p:cNvSpPr>
                <a:spLocks/>
              </p:cNvSpPr>
              <p:nvPr/>
            </p:nvSpPr>
            <p:spPr bwMode="auto">
              <a:xfrm>
                <a:off x="8902700" y="0"/>
                <a:ext cx="241300" cy="282980"/>
              </a:xfrm>
              <a:custGeom>
                <a:avLst/>
                <a:gdLst>
                  <a:gd name="T0" fmla="*/ 0 w 110"/>
                  <a:gd name="T1" fmla="*/ 0 h 129"/>
                  <a:gd name="T2" fmla="*/ 110 w 110"/>
                  <a:gd name="T3" fmla="*/ 65 h 129"/>
                  <a:gd name="T4" fmla="*/ 0 w 110"/>
                  <a:gd name="T5" fmla="*/ 129 h 129"/>
                  <a:gd name="T6" fmla="*/ 0 w 110"/>
                  <a:gd name="T7" fmla="*/ 0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9">
                    <a:moveTo>
                      <a:pt x="0" y="0"/>
                    </a:moveTo>
                    <a:lnTo>
                      <a:pt x="110" y="65"/>
                    </a:lnTo>
                    <a:lnTo>
                      <a:pt x="0" y="129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grpSp>
          <p:nvGrpSpPr>
            <p:cNvPr id="58" name="Group 57"/>
            <p:cNvGrpSpPr/>
            <p:nvPr/>
          </p:nvGrpSpPr>
          <p:grpSpPr>
            <a:xfrm>
              <a:off x="1876425" y="1967692"/>
              <a:ext cx="1447800" cy="2248478"/>
              <a:chOff x="7696200" y="0"/>
              <a:chExt cx="1447800" cy="2248478"/>
            </a:xfrm>
            <a:solidFill>
              <a:schemeClr val="accent1">
                <a:alpha val="75000"/>
              </a:schemeClr>
            </a:solidFill>
          </p:grpSpPr>
          <p:sp>
            <p:nvSpPr>
              <p:cNvPr id="59" name="Freeform 14"/>
              <p:cNvSpPr>
                <a:spLocks/>
              </p:cNvSpPr>
              <p:nvPr/>
            </p:nvSpPr>
            <p:spPr bwMode="auto">
              <a:xfrm>
                <a:off x="8178800" y="280785"/>
                <a:ext cx="241300" cy="282980"/>
              </a:xfrm>
              <a:custGeom>
                <a:avLst/>
                <a:gdLst>
                  <a:gd name="T0" fmla="*/ 110 w 110"/>
                  <a:gd name="T1" fmla="*/ 129 h 129"/>
                  <a:gd name="T2" fmla="*/ 0 w 110"/>
                  <a:gd name="T3" fmla="*/ 65 h 129"/>
                  <a:gd name="T4" fmla="*/ 110 w 110"/>
                  <a:gd name="T5" fmla="*/ 0 h 129"/>
                  <a:gd name="T6" fmla="*/ 110 w 110"/>
                  <a:gd name="T7" fmla="*/ 129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9">
                    <a:moveTo>
                      <a:pt x="110" y="129"/>
                    </a:moveTo>
                    <a:lnTo>
                      <a:pt x="0" y="65"/>
                    </a:lnTo>
                    <a:lnTo>
                      <a:pt x="110" y="0"/>
                    </a:lnTo>
                    <a:lnTo>
                      <a:pt x="110" y="12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60" name="Freeform 17"/>
              <p:cNvSpPr>
                <a:spLocks/>
              </p:cNvSpPr>
              <p:nvPr/>
            </p:nvSpPr>
            <p:spPr bwMode="auto">
              <a:xfrm>
                <a:off x="8420100" y="984943"/>
                <a:ext cx="241300" cy="280785"/>
              </a:xfrm>
              <a:custGeom>
                <a:avLst/>
                <a:gdLst>
                  <a:gd name="T0" fmla="*/ 110 w 110"/>
                  <a:gd name="T1" fmla="*/ 128 h 128"/>
                  <a:gd name="T2" fmla="*/ 0 w 110"/>
                  <a:gd name="T3" fmla="*/ 64 h 128"/>
                  <a:gd name="T4" fmla="*/ 110 w 110"/>
                  <a:gd name="T5" fmla="*/ 0 h 128"/>
                  <a:gd name="T6" fmla="*/ 110 w 110"/>
                  <a:gd name="T7" fmla="*/ 12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110" y="128"/>
                    </a:moveTo>
                    <a:lnTo>
                      <a:pt x="0" y="64"/>
                    </a:lnTo>
                    <a:lnTo>
                      <a:pt x="110" y="0"/>
                    </a:lnTo>
                    <a:lnTo>
                      <a:pt x="110" y="1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61" name="Freeform 29"/>
              <p:cNvSpPr>
                <a:spLocks/>
              </p:cNvSpPr>
              <p:nvPr/>
            </p:nvSpPr>
            <p:spPr bwMode="auto">
              <a:xfrm>
                <a:off x="8661400" y="844551"/>
                <a:ext cx="241300" cy="280785"/>
              </a:xfrm>
              <a:custGeom>
                <a:avLst/>
                <a:gdLst>
                  <a:gd name="T0" fmla="*/ 110 w 110"/>
                  <a:gd name="T1" fmla="*/ 128 h 128"/>
                  <a:gd name="T2" fmla="*/ 0 w 110"/>
                  <a:gd name="T3" fmla="*/ 64 h 128"/>
                  <a:gd name="T4" fmla="*/ 110 w 110"/>
                  <a:gd name="T5" fmla="*/ 0 h 128"/>
                  <a:gd name="T6" fmla="*/ 110 w 110"/>
                  <a:gd name="T7" fmla="*/ 12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110" y="128"/>
                    </a:moveTo>
                    <a:lnTo>
                      <a:pt x="0" y="64"/>
                    </a:lnTo>
                    <a:lnTo>
                      <a:pt x="110" y="0"/>
                    </a:lnTo>
                    <a:lnTo>
                      <a:pt x="110" y="1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62" name="Freeform 38"/>
              <p:cNvSpPr>
                <a:spLocks/>
              </p:cNvSpPr>
              <p:nvPr/>
            </p:nvSpPr>
            <p:spPr bwMode="auto">
              <a:xfrm>
                <a:off x="8902700" y="704158"/>
                <a:ext cx="241300" cy="280785"/>
              </a:xfrm>
              <a:custGeom>
                <a:avLst/>
                <a:gdLst>
                  <a:gd name="T0" fmla="*/ 110 w 110"/>
                  <a:gd name="T1" fmla="*/ 128 h 128"/>
                  <a:gd name="T2" fmla="*/ 0 w 110"/>
                  <a:gd name="T3" fmla="*/ 64 h 128"/>
                  <a:gd name="T4" fmla="*/ 110 w 110"/>
                  <a:gd name="T5" fmla="*/ 0 h 128"/>
                  <a:gd name="T6" fmla="*/ 110 w 110"/>
                  <a:gd name="T7" fmla="*/ 12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110" y="128"/>
                    </a:moveTo>
                    <a:lnTo>
                      <a:pt x="0" y="64"/>
                    </a:lnTo>
                    <a:lnTo>
                      <a:pt x="110" y="0"/>
                    </a:lnTo>
                    <a:lnTo>
                      <a:pt x="110" y="1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63" name="Freeform 40"/>
              <p:cNvSpPr>
                <a:spLocks/>
              </p:cNvSpPr>
              <p:nvPr/>
            </p:nvSpPr>
            <p:spPr bwMode="auto">
              <a:xfrm>
                <a:off x="8902700" y="280785"/>
                <a:ext cx="241300" cy="280785"/>
              </a:xfrm>
              <a:custGeom>
                <a:avLst/>
                <a:gdLst>
                  <a:gd name="T0" fmla="*/ 0 w 110"/>
                  <a:gd name="T1" fmla="*/ 0 h 128"/>
                  <a:gd name="T2" fmla="*/ 110 w 110"/>
                  <a:gd name="T3" fmla="*/ 65 h 128"/>
                  <a:gd name="T4" fmla="*/ 0 w 110"/>
                  <a:gd name="T5" fmla="*/ 128 h 128"/>
                  <a:gd name="T6" fmla="*/ 0 w 110"/>
                  <a:gd name="T7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0" y="0"/>
                    </a:moveTo>
                    <a:lnTo>
                      <a:pt x="110" y="65"/>
                    </a:lnTo>
                    <a:lnTo>
                      <a:pt x="0" y="12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64" name="Freeform 43"/>
              <p:cNvSpPr>
                <a:spLocks/>
              </p:cNvSpPr>
              <p:nvPr/>
            </p:nvSpPr>
            <p:spPr bwMode="auto">
              <a:xfrm>
                <a:off x="8661400" y="0"/>
                <a:ext cx="241300" cy="282980"/>
              </a:xfrm>
              <a:custGeom>
                <a:avLst/>
                <a:gdLst>
                  <a:gd name="T0" fmla="*/ 110 w 110"/>
                  <a:gd name="T1" fmla="*/ 129 h 129"/>
                  <a:gd name="T2" fmla="*/ 0 w 110"/>
                  <a:gd name="T3" fmla="*/ 65 h 129"/>
                  <a:gd name="T4" fmla="*/ 110 w 110"/>
                  <a:gd name="T5" fmla="*/ 0 h 129"/>
                  <a:gd name="T6" fmla="*/ 110 w 110"/>
                  <a:gd name="T7" fmla="*/ 129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9">
                    <a:moveTo>
                      <a:pt x="110" y="129"/>
                    </a:moveTo>
                    <a:lnTo>
                      <a:pt x="0" y="65"/>
                    </a:lnTo>
                    <a:lnTo>
                      <a:pt x="110" y="0"/>
                    </a:lnTo>
                    <a:lnTo>
                      <a:pt x="110" y="12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65" name="Freeform 22"/>
              <p:cNvSpPr>
                <a:spLocks/>
              </p:cNvSpPr>
              <p:nvPr/>
            </p:nvSpPr>
            <p:spPr bwMode="auto">
              <a:xfrm>
                <a:off x="8661400" y="1265729"/>
                <a:ext cx="241300" cy="280785"/>
              </a:xfrm>
              <a:custGeom>
                <a:avLst/>
                <a:gdLst>
                  <a:gd name="T0" fmla="*/ 0 w 110"/>
                  <a:gd name="T1" fmla="*/ 0 h 128"/>
                  <a:gd name="T2" fmla="*/ 110 w 110"/>
                  <a:gd name="T3" fmla="*/ 64 h 128"/>
                  <a:gd name="T4" fmla="*/ 0 w 110"/>
                  <a:gd name="T5" fmla="*/ 128 h 128"/>
                  <a:gd name="T6" fmla="*/ 0 w 110"/>
                  <a:gd name="T7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0" y="0"/>
                    </a:moveTo>
                    <a:lnTo>
                      <a:pt x="110" y="64"/>
                    </a:lnTo>
                    <a:lnTo>
                      <a:pt x="0" y="12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66" name="Freeform 5"/>
              <p:cNvSpPr>
                <a:spLocks/>
              </p:cNvSpPr>
              <p:nvPr/>
            </p:nvSpPr>
            <p:spPr bwMode="auto">
              <a:xfrm>
                <a:off x="7937500" y="704158"/>
                <a:ext cx="241300" cy="280785"/>
              </a:xfrm>
              <a:custGeom>
                <a:avLst/>
                <a:gdLst>
                  <a:gd name="T0" fmla="*/ 110 w 110"/>
                  <a:gd name="T1" fmla="*/ 128 h 128"/>
                  <a:gd name="T2" fmla="*/ 0 w 110"/>
                  <a:gd name="T3" fmla="*/ 64 h 128"/>
                  <a:gd name="T4" fmla="*/ 110 w 110"/>
                  <a:gd name="T5" fmla="*/ 0 h 128"/>
                  <a:gd name="T6" fmla="*/ 110 w 110"/>
                  <a:gd name="T7" fmla="*/ 12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110" y="128"/>
                    </a:moveTo>
                    <a:lnTo>
                      <a:pt x="0" y="64"/>
                    </a:lnTo>
                    <a:lnTo>
                      <a:pt x="110" y="0"/>
                    </a:lnTo>
                    <a:lnTo>
                      <a:pt x="110" y="1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67" name="Freeform 7"/>
              <p:cNvSpPr>
                <a:spLocks/>
              </p:cNvSpPr>
              <p:nvPr/>
            </p:nvSpPr>
            <p:spPr bwMode="auto">
              <a:xfrm>
                <a:off x="7696200" y="280785"/>
                <a:ext cx="241300" cy="282980"/>
              </a:xfrm>
              <a:custGeom>
                <a:avLst/>
                <a:gdLst>
                  <a:gd name="T0" fmla="*/ 110 w 110"/>
                  <a:gd name="T1" fmla="*/ 129 h 129"/>
                  <a:gd name="T2" fmla="*/ 0 w 110"/>
                  <a:gd name="T3" fmla="*/ 65 h 129"/>
                  <a:gd name="T4" fmla="*/ 110 w 110"/>
                  <a:gd name="T5" fmla="*/ 0 h 129"/>
                  <a:gd name="T6" fmla="*/ 110 w 110"/>
                  <a:gd name="T7" fmla="*/ 129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9">
                    <a:moveTo>
                      <a:pt x="110" y="129"/>
                    </a:moveTo>
                    <a:lnTo>
                      <a:pt x="0" y="65"/>
                    </a:lnTo>
                    <a:lnTo>
                      <a:pt x="110" y="0"/>
                    </a:lnTo>
                    <a:lnTo>
                      <a:pt x="110" y="12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68" name="Freeform 9"/>
              <p:cNvSpPr>
                <a:spLocks/>
              </p:cNvSpPr>
              <p:nvPr/>
            </p:nvSpPr>
            <p:spPr bwMode="auto">
              <a:xfrm>
                <a:off x="7937500" y="0"/>
                <a:ext cx="241300" cy="280785"/>
              </a:xfrm>
              <a:custGeom>
                <a:avLst/>
                <a:gdLst>
                  <a:gd name="T0" fmla="*/ 0 w 110"/>
                  <a:gd name="T1" fmla="*/ 0 h 128"/>
                  <a:gd name="T2" fmla="*/ 110 w 110"/>
                  <a:gd name="T3" fmla="*/ 65 h 128"/>
                  <a:gd name="T4" fmla="*/ 0 w 110"/>
                  <a:gd name="T5" fmla="*/ 128 h 128"/>
                  <a:gd name="T6" fmla="*/ 0 w 110"/>
                  <a:gd name="T7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0" y="0"/>
                    </a:moveTo>
                    <a:lnTo>
                      <a:pt x="110" y="65"/>
                    </a:lnTo>
                    <a:lnTo>
                      <a:pt x="0" y="12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69" name="Freeform 16"/>
              <p:cNvSpPr>
                <a:spLocks/>
              </p:cNvSpPr>
              <p:nvPr/>
            </p:nvSpPr>
            <p:spPr bwMode="auto">
              <a:xfrm>
                <a:off x="8178800" y="0"/>
                <a:ext cx="241300" cy="280785"/>
              </a:xfrm>
              <a:custGeom>
                <a:avLst/>
                <a:gdLst>
                  <a:gd name="T0" fmla="*/ 110 w 110"/>
                  <a:gd name="T1" fmla="*/ 128 h 128"/>
                  <a:gd name="T2" fmla="*/ 0 w 110"/>
                  <a:gd name="T3" fmla="*/ 65 h 128"/>
                  <a:gd name="T4" fmla="*/ 110 w 110"/>
                  <a:gd name="T5" fmla="*/ 0 h 128"/>
                  <a:gd name="T6" fmla="*/ 110 w 110"/>
                  <a:gd name="T7" fmla="*/ 12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110" y="128"/>
                    </a:moveTo>
                    <a:lnTo>
                      <a:pt x="0" y="65"/>
                    </a:lnTo>
                    <a:lnTo>
                      <a:pt x="110" y="0"/>
                    </a:lnTo>
                    <a:lnTo>
                      <a:pt x="110" y="1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70" name="Freeform 25"/>
              <p:cNvSpPr>
                <a:spLocks/>
              </p:cNvSpPr>
              <p:nvPr/>
            </p:nvSpPr>
            <p:spPr bwMode="auto">
              <a:xfrm>
                <a:off x="8420100" y="1546514"/>
                <a:ext cx="241300" cy="280785"/>
              </a:xfrm>
              <a:custGeom>
                <a:avLst/>
                <a:gdLst>
                  <a:gd name="T0" fmla="*/ 110 w 110"/>
                  <a:gd name="T1" fmla="*/ 128 h 128"/>
                  <a:gd name="T2" fmla="*/ 0 w 110"/>
                  <a:gd name="T3" fmla="*/ 64 h 128"/>
                  <a:gd name="T4" fmla="*/ 110 w 110"/>
                  <a:gd name="T5" fmla="*/ 0 h 128"/>
                  <a:gd name="T6" fmla="*/ 110 w 110"/>
                  <a:gd name="T7" fmla="*/ 12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110" y="128"/>
                    </a:moveTo>
                    <a:lnTo>
                      <a:pt x="0" y="64"/>
                    </a:lnTo>
                    <a:lnTo>
                      <a:pt x="110" y="0"/>
                    </a:lnTo>
                    <a:lnTo>
                      <a:pt x="110" y="1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71" name="Freeform 32"/>
              <p:cNvSpPr>
                <a:spLocks/>
              </p:cNvSpPr>
              <p:nvPr/>
            </p:nvSpPr>
            <p:spPr bwMode="auto">
              <a:xfrm>
                <a:off x="8902700" y="1125336"/>
                <a:ext cx="241300" cy="280785"/>
              </a:xfrm>
              <a:custGeom>
                <a:avLst/>
                <a:gdLst>
                  <a:gd name="T0" fmla="*/ 0 w 110"/>
                  <a:gd name="T1" fmla="*/ 0 h 128"/>
                  <a:gd name="T2" fmla="*/ 110 w 110"/>
                  <a:gd name="T3" fmla="*/ 64 h 128"/>
                  <a:gd name="T4" fmla="*/ 0 w 110"/>
                  <a:gd name="T5" fmla="*/ 128 h 128"/>
                  <a:gd name="T6" fmla="*/ 0 w 110"/>
                  <a:gd name="T7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0" y="0"/>
                    </a:moveTo>
                    <a:lnTo>
                      <a:pt x="110" y="64"/>
                    </a:lnTo>
                    <a:lnTo>
                      <a:pt x="0" y="12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72" name="Freeform 71"/>
              <p:cNvSpPr>
                <a:spLocks/>
              </p:cNvSpPr>
              <p:nvPr/>
            </p:nvSpPr>
            <p:spPr bwMode="auto">
              <a:xfrm>
                <a:off x="8902700" y="1546514"/>
                <a:ext cx="241300" cy="280785"/>
              </a:xfrm>
              <a:custGeom>
                <a:avLst/>
                <a:gdLst>
                  <a:gd name="T0" fmla="*/ 110 w 110"/>
                  <a:gd name="T1" fmla="*/ 128 h 128"/>
                  <a:gd name="T2" fmla="*/ 0 w 110"/>
                  <a:gd name="T3" fmla="*/ 64 h 128"/>
                  <a:gd name="T4" fmla="*/ 110 w 110"/>
                  <a:gd name="T5" fmla="*/ 0 h 128"/>
                  <a:gd name="T6" fmla="*/ 110 w 110"/>
                  <a:gd name="T7" fmla="*/ 12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110" y="128"/>
                    </a:moveTo>
                    <a:lnTo>
                      <a:pt x="0" y="64"/>
                    </a:lnTo>
                    <a:lnTo>
                      <a:pt x="110" y="0"/>
                    </a:lnTo>
                    <a:lnTo>
                      <a:pt x="110" y="1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73" name="Freeform 37"/>
              <p:cNvSpPr>
                <a:spLocks/>
              </p:cNvSpPr>
              <p:nvPr/>
            </p:nvSpPr>
            <p:spPr bwMode="auto">
              <a:xfrm>
                <a:off x="8902700" y="1967693"/>
                <a:ext cx="241300" cy="280785"/>
              </a:xfrm>
              <a:custGeom>
                <a:avLst/>
                <a:gdLst>
                  <a:gd name="T0" fmla="*/ 0 w 110"/>
                  <a:gd name="T1" fmla="*/ 0 h 128"/>
                  <a:gd name="T2" fmla="*/ 110 w 110"/>
                  <a:gd name="T3" fmla="*/ 64 h 128"/>
                  <a:gd name="T4" fmla="*/ 0 w 110"/>
                  <a:gd name="T5" fmla="*/ 128 h 128"/>
                  <a:gd name="T6" fmla="*/ 0 w 110"/>
                  <a:gd name="T7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0" y="0"/>
                    </a:moveTo>
                    <a:lnTo>
                      <a:pt x="110" y="64"/>
                    </a:lnTo>
                    <a:lnTo>
                      <a:pt x="0" y="12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74" name="Freeform 20"/>
              <p:cNvSpPr>
                <a:spLocks/>
              </p:cNvSpPr>
              <p:nvPr/>
            </p:nvSpPr>
            <p:spPr bwMode="auto">
              <a:xfrm>
                <a:off x="8425180" y="425449"/>
                <a:ext cx="241300" cy="280785"/>
              </a:xfrm>
              <a:custGeom>
                <a:avLst/>
                <a:gdLst>
                  <a:gd name="T0" fmla="*/ 110 w 110"/>
                  <a:gd name="T1" fmla="*/ 128 h 128"/>
                  <a:gd name="T2" fmla="*/ 0 w 110"/>
                  <a:gd name="T3" fmla="*/ 63 h 128"/>
                  <a:gd name="T4" fmla="*/ 110 w 110"/>
                  <a:gd name="T5" fmla="*/ 0 h 128"/>
                  <a:gd name="T6" fmla="*/ 110 w 110"/>
                  <a:gd name="T7" fmla="*/ 12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110" y="128"/>
                    </a:moveTo>
                    <a:lnTo>
                      <a:pt x="0" y="63"/>
                    </a:lnTo>
                    <a:lnTo>
                      <a:pt x="110" y="0"/>
                    </a:lnTo>
                    <a:lnTo>
                      <a:pt x="110" y="1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grpSp>
          <p:nvGrpSpPr>
            <p:cNvPr id="75" name="Group 74"/>
            <p:cNvGrpSpPr/>
            <p:nvPr/>
          </p:nvGrpSpPr>
          <p:grpSpPr>
            <a:xfrm>
              <a:off x="2117725" y="1967692"/>
              <a:ext cx="1206500" cy="1967692"/>
              <a:chOff x="7937500" y="0"/>
              <a:chExt cx="1206500" cy="1967692"/>
            </a:xfrm>
            <a:solidFill>
              <a:schemeClr val="accent2">
                <a:alpha val="75000"/>
              </a:schemeClr>
            </a:solidFill>
          </p:grpSpPr>
          <p:sp>
            <p:nvSpPr>
              <p:cNvPr id="76" name="Freeform 75"/>
              <p:cNvSpPr>
                <a:spLocks/>
              </p:cNvSpPr>
              <p:nvPr/>
            </p:nvSpPr>
            <p:spPr bwMode="auto">
              <a:xfrm>
                <a:off x="7937500" y="423372"/>
                <a:ext cx="241300" cy="280785"/>
              </a:xfrm>
              <a:custGeom>
                <a:avLst/>
                <a:gdLst>
                  <a:gd name="T0" fmla="*/ 110 w 110"/>
                  <a:gd name="T1" fmla="*/ 128 h 128"/>
                  <a:gd name="T2" fmla="*/ 0 w 110"/>
                  <a:gd name="T3" fmla="*/ 64 h 128"/>
                  <a:gd name="T4" fmla="*/ 110 w 110"/>
                  <a:gd name="T5" fmla="*/ 0 h 128"/>
                  <a:gd name="T6" fmla="*/ 110 w 110"/>
                  <a:gd name="T7" fmla="*/ 12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110" y="128"/>
                    </a:moveTo>
                    <a:lnTo>
                      <a:pt x="0" y="64"/>
                    </a:lnTo>
                    <a:lnTo>
                      <a:pt x="110" y="0"/>
                    </a:lnTo>
                    <a:lnTo>
                      <a:pt x="110" y="1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77" name="Freeform 33"/>
              <p:cNvSpPr>
                <a:spLocks/>
              </p:cNvSpPr>
              <p:nvPr/>
            </p:nvSpPr>
            <p:spPr bwMode="auto">
              <a:xfrm>
                <a:off x="8902700" y="984943"/>
                <a:ext cx="241300" cy="280785"/>
              </a:xfrm>
              <a:custGeom>
                <a:avLst/>
                <a:gdLst>
                  <a:gd name="T0" fmla="*/ 110 w 110"/>
                  <a:gd name="T1" fmla="*/ 128 h 128"/>
                  <a:gd name="T2" fmla="*/ 0 w 110"/>
                  <a:gd name="T3" fmla="*/ 64 h 128"/>
                  <a:gd name="T4" fmla="*/ 110 w 110"/>
                  <a:gd name="T5" fmla="*/ 0 h 128"/>
                  <a:gd name="T6" fmla="*/ 110 w 110"/>
                  <a:gd name="T7" fmla="*/ 12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110" y="128"/>
                    </a:moveTo>
                    <a:lnTo>
                      <a:pt x="0" y="64"/>
                    </a:lnTo>
                    <a:lnTo>
                      <a:pt x="110" y="0"/>
                    </a:lnTo>
                    <a:lnTo>
                      <a:pt x="110" y="1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78" name="Freeform 36"/>
              <p:cNvSpPr>
                <a:spLocks/>
              </p:cNvSpPr>
              <p:nvPr/>
            </p:nvSpPr>
            <p:spPr bwMode="auto">
              <a:xfrm>
                <a:off x="8902700" y="1406122"/>
                <a:ext cx="241300" cy="280785"/>
              </a:xfrm>
              <a:custGeom>
                <a:avLst/>
                <a:gdLst>
                  <a:gd name="T0" fmla="*/ 0 w 110"/>
                  <a:gd name="T1" fmla="*/ 0 h 128"/>
                  <a:gd name="T2" fmla="*/ 110 w 110"/>
                  <a:gd name="T3" fmla="*/ 64 h 128"/>
                  <a:gd name="T4" fmla="*/ 0 w 110"/>
                  <a:gd name="T5" fmla="*/ 128 h 128"/>
                  <a:gd name="T6" fmla="*/ 0 w 110"/>
                  <a:gd name="T7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0" y="0"/>
                    </a:moveTo>
                    <a:lnTo>
                      <a:pt x="110" y="64"/>
                    </a:lnTo>
                    <a:lnTo>
                      <a:pt x="0" y="12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79" name="Freeform 11"/>
              <p:cNvSpPr>
                <a:spLocks/>
              </p:cNvSpPr>
              <p:nvPr/>
            </p:nvSpPr>
            <p:spPr bwMode="auto">
              <a:xfrm>
                <a:off x="8178800" y="563765"/>
                <a:ext cx="241300" cy="280785"/>
              </a:xfrm>
              <a:custGeom>
                <a:avLst/>
                <a:gdLst>
                  <a:gd name="T0" fmla="*/ 110 w 110"/>
                  <a:gd name="T1" fmla="*/ 128 h 128"/>
                  <a:gd name="T2" fmla="*/ 0 w 110"/>
                  <a:gd name="T3" fmla="*/ 64 h 128"/>
                  <a:gd name="T4" fmla="*/ 110 w 110"/>
                  <a:gd name="T5" fmla="*/ 0 h 128"/>
                  <a:gd name="T6" fmla="*/ 110 w 110"/>
                  <a:gd name="T7" fmla="*/ 12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110" y="128"/>
                    </a:moveTo>
                    <a:lnTo>
                      <a:pt x="0" y="64"/>
                    </a:lnTo>
                    <a:lnTo>
                      <a:pt x="110" y="0"/>
                    </a:lnTo>
                    <a:lnTo>
                      <a:pt x="110" y="1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80" name="Freeform 21"/>
              <p:cNvSpPr>
                <a:spLocks/>
              </p:cNvSpPr>
              <p:nvPr/>
            </p:nvSpPr>
            <p:spPr bwMode="auto">
              <a:xfrm>
                <a:off x="8420100" y="0"/>
                <a:ext cx="241300" cy="280785"/>
              </a:xfrm>
              <a:custGeom>
                <a:avLst/>
                <a:gdLst>
                  <a:gd name="T0" fmla="*/ 0 w 110"/>
                  <a:gd name="T1" fmla="*/ 0 h 128"/>
                  <a:gd name="T2" fmla="*/ 110 w 110"/>
                  <a:gd name="T3" fmla="*/ 65 h 128"/>
                  <a:gd name="T4" fmla="*/ 0 w 110"/>
                  <a:gd name="T5" fmla="*/ 128 h 128"/>
                  <a:gd name="T6" fmla="*/ 0 w 110"/>
                  <a:gd name="T7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0" y="0"/>
                    </a:moveTo>
                    <a:lnTo>
                      <a:pt x="110" y="65"/>
                    </a:lnTo>
                    <a:lnTo>
                      <a:pt x="0" y="12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81" name="Freeform 18"/>
              <p:cNvSpPr>
                <a:spLocks/>
              </p:cNvSpPr>
              <p:nvPr/>
            </p:nvSpPr>
            <p:spPr bwMode="auto">
              <a:xfrm>
                <a:off x="8420100" y="844551"/>
                <a:ext cx="241300" cy="280785"/>
              </a:xfrm>
              <a:custGeom>
                <a:avLst/>
                <a:gdLst>
                  <a:gd name="T0" fmla="*/ 0 w 110"/>
                  <a:gd name="T1" fmla="*/ 0 h 128"/>
                  <a:gd name="T2" fmla="*/ 110 w 110"/>
                  <a:gd name="T3" fmla="*/ 64 h 128"/>
                  <a:gd name="T4" fmla="*/ 0 w 110"/>
                  <a:gd name="T5" fmla="*/ 128 h 128"/>
                  <a:gd name="T6" fmla="*/ 0 w 110"/>
                  <a:gd name="T7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0" y="0"/>
                    </a:moveTo>
                    <a:lnTo>
                      <a:pt x="110" y="64"/>
                    </a:lnTo>
                    <a:lnTo>
                      <a:pt x="0" y="12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82" name="Freeform 24"/>
              <p:cNvSpPr>
                <a:spLocks/>
              </p:cNvSpPr>
              <p:nvPr/>
            </p:nvSpPr>
            <p:spPr bwMode="auto">
              <a:xfrm>
                <a:off x="8661400" y="984943"/>
                <a:ext cx="241300" cy="280785"/>
              </a:xfrm>
              <a:custGeom>
                <a:avLst/>
                <a:gdLst>
                  <a:gd name="T0" fmla="*/ 0 w 110"/>
                  <a:gd name="T1" fmla="*/ 0 h 128"/>
                  <a:gd name="T2" fmla="*/ 110 w 110"/>
                  <a:gd name="T3" fmla="*/ 64 h 128"/>
                  <a:gd name="T4" fmla="*/ 0 w 110"/>
                  <a:gd name="T5" fmla="*/ 128 h 128"/>
                  <a:gd name="T6" fmla="*/ 0 w 110"/>
                  <a:gd name="T7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0" y="0"/>
                    </a:moveTo>
                    <a:lnTo>
                      <a:pt x="110" y="64"/>
                    </a:lnTo>
                    <a:lnTo>
                      <a:pt x="0" y="12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83" name="Freeform 26"/>
              <p:cNvSpPr>
                <a:spLocks/>
              </p:cNvSpPr>
              <p:nvPr/>
            </p:nvSpPr>
            <p:spPr bwMode="auto">
              <a:xfrm>
                <a:off x="8661400" y="1686907"/>
                <a:ext cx="241300" cy="280785"/>
              </a:xfrm>
              <a:custGeom>
                <a:avLst/>
                <a:gdLst>
                  <a:gd name="T0" fmla="*/ 110 w 110"/>
                  <a:gd name="T1" fmla="*/ 128 h 128"/>
                  <a:gd name="T2" fmla="*/ 0 w 110"/>
                  <a:gd name="T3" fmla="*/ 64 h 128"/>
                  <a:gd name="T4" fmla="*/ 110 w 110"/>
                  <a:gd name="T5" fmla="*/ 0 h 128"/>
                  <a:gd name="T6" fmla="*/ 110 w 110"/>
                  <a:gd name="T7" fmla="*/ 12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110" y="128"/>
                    </a:moveTo>
                    <a:lnTo>
                      <a:pt x="0" y="64"/>
                    </a:lnTo>
                    <a:lnTo>
                      <a:pt x="110" y="0"/>
                    </a:lnTo>
                    <a:lnTo>
                      <a:pt x="110" y="1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84" name="Freeform 41"/>
              <p:cNvSpPr>
                <a:spLocks/>
              </p:cNvSpPr>
              <p:nvPr/>
            </p:nvSpPr>
            <p:spPr bwMode="auto">
              <a:xfrm>
                <a:off x="8902700" y="140393"/>
                <a:ext cx="241300" cy="282980"/>
              </a:xfrm>
              <a:custGeom>
                <a:avLst/>
                <a:gdLst>
                  <a:gd name="T0" fmla="*/ 110 w 110"/>
                  <a:gd name="T1" fmla="*/ 129 h 129"/>
                  <a:gd name="T2" fmla="*/ 0 w 110"/>
                  <a:gd name="T3" fmla="*/ 64 h 129"/>
                  <a:gd name="T4" fmla="*/ 110 w 110"/>
                  <a:gd name="T5" fmla="*/ 0 h 129"/>
                  <a:gd name="T6" fmla="*/ 110 w 110"/>
                  <a:gd name="T7" fmla="*/ 129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9">
                    <a:moveTo>
                      <a:pt x="110" y="129"/>
                    </a:moveTo>
                    <a:lnTo>
                      <a:pt x="0" y="64"/>
                    </a:lnTo>
                    <a:lnTo>
                      <a:pt x="110" y="0"/>
                    </a:lnTo>
                    <a:lnTo>
                      <a:pt x="110" y="12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85" name="Freeform 42"/>
              <p:cNvSpPr>
                <a:spLocks/>
              </p:cNvSpPr>
              <p:nvPr/>
            </p:nvSpPr>
            <p:spPr bwMode="auto">
              <a:xfrm>
                <a:off x="8661400" y="142587"/>
                <a:ext cx="241300" cy="280785"/>
              </a:xfrm>
              <a:custGeom>
                <a:avLst/>
                <a:gdLst>
                  <a:gd name="T0" fmla="*/ 0 w 110"/>
                  <a:gd name="T1" fmla="*/ 0 h 128"/>
                  <a:gd name="T2" fmla="*/ 110 w 110"/>
                  <a:gd name="T3" fmla="*/ 63 h 128"/>
                  <a:gd name="T4" fmla="*/ 0 w 110"/>
                  <a:gd name="T5" fmla="*/ 128 h 128"/>
                  <a:gd name="T6" fmla="*/ 0 w 110"/>
                  <a:gd name="T7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0" y="0"/>
                    </a:moveTo>
                    <a:lnTo>
                      <a:pt x="110" y="63"/>
                    </a:lnTo>
                    <a:lnTo>
                      <a:pt x="0" y="12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86" name="Freeform 85"/>
              <p:cNvSpPr>
                <a:spLocks/>
              </p:cNvSpPr>
              <p:nvPr/>
            </p:nvSpPr>
            <p:spPr bwMode="auto">
              <a:xfrm>
                <a:off x="8666480" y="425449"/>
                <a:ext cx="241300" cy="280785"/>
              </a:xfrm>
              <a:custGeom>
                <a:avLst/>
                <a:gdLst>
                  <a:gd name="T0" fmla="*/ 0 w 110"/>
                  <a:gd name="T1" fmla="*/ 0 h 128"/>
                  <a:gd name="T2" fmla="*/ 110 w 110"/>
                  <a:gd name="T3" fmla="*/ 63 h 128"/>
                  <a:gd name="T4" fmla="*/ 0 w 110"/>
                  <a:gd name="T5" fmla="*/ 128 h 128"/>
                  <a:gd name="T6" fmla="*/ 0 w 110"/>
                  <a:gd name="T7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0" y="0"/>
                    </a:moveTo>
                    <a:lnTo>
                      <a:pt x="110" y="63"/>
                    </a:lnTo>
                    <a:lnTo>
                      <a:pt x="0" y="12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</p:grpSp>
      <p:grpSp>
        <p:nvGrpSpPr>
          <p:cNvPr id="88" name="Group 87"/>
          <p:cNvGrpSpPr/>
          <p:nvPr/>
        </p:nvGrpSpPr>
        <p:grpSpPr>
          <a:xfrm rot="10800000">
            <a:off x="-2771" y="4609522"/>
            <a:ext cx="1447800" cy="2248478"/>
            <a:chOff x="1876425" y="1967692"/>
            <a:chExt cx="1447800" cy="2248478"/>
          </a:xfrm>
        </p:grpSpPr>
        <p:grpSp>
          <p:nvGrpSpPr>
            <p:cNvPr id="89" name="Group 88"/>
            <p:cNvGrpSpPr/>
            <p:nvPr/>
          </p:nvGrpSpPr>
          <p:grpSpPr>
            <a:xfrm>
              <a:off x="2117725" y="1967692"/>
              <a:ext cx="1206500" cy="1406121"/>
              <a:chOff x="7937500" y="0"/>
              <a:chExt cx="1206500" cy="1406121"/>
            </a:xfrm>
            <a:solidFill>
              <a:schemeClr val="accent3">
                <a:alpha val="75000"/>
              </a:schemeClr>
            </a:solidFill>
          </p:grpSpPr>
          <p:sp>
            <p:nvSpPr>
              <p:cNvPr id="119" name="Freeform 8"/>
              <p:cNvSpPr>
                <a:spLocks/>
              </p:cNvSpPr>
              <p:nvPr/>
            </p:nvSpPr>
            <p:spPr bwMode="auto">
              <a:xfrm>
                <a:off x="7937500" y="142587"/>
                <a:ext cx="241300" cy="280785"/>
              </a:xfrm>
              <a:custGeom>
                <a:avLst/>
                <a:gdLst>
                  <a:gd name="T0" fmla="*/ 110 w 110"/>
                  <a:gd name="T1" fmla="*/ 128 h 128"/>
                  <a:gd name="T2" fmla="*/ 0 w 110"/>
                  <a:gd name="T3" fmla="*/ 63 h 128"/>
                  <a:gd name="T4" fmla="*/ 110 w 110"/>
                  <a:gd name="T5" fmla="*/ 0 h 128"/>
                  <a:gd name="T6" fmla="*/ 110 w 110"/>
                  <a:gd name="T7" fmla="*/ 12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110" y="128"/>
                    </a:moveTo>
                    <a:lnTo>
                      <a:pt x="0" y="63"/>
                    </a:lnTo>
                    <a:lnTo>
                      <a:pt x="110" y="0"/>
                    </a:lnTo>
                    <a:lnTo>
                      <a:pt x="110" y="1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20" name="Freeform 19"/>
              <p:cNvSpPr>
                <a:spLocks/>
              </p:cNvSpPr>
              <p:nvPr/>
            </p:nvSpPr>
            <p:spPr bwMode="auto">
              <a:xfrm>
                <a:off x="8420100" y="704158"/>
                <a:ext cx="241300" cy="280785"/>
              </a:xfrm>
              <a:custGeom>
                <a:avLst/>
                <a:gdLst>
                  <a:gd name="T0" fmla="*/ 110 w 110"/>
                  <a:gd name="T1" fmla="*/ 128 h 128"/>
                  <a:gd name="T2" fmla="*/ 0 w 110"/>
                  <a:gd name="T3" fmla="*/ 64 h 128"/>
                  <a:gd name="T4" fmla="*/ 110 w 110"/>
                  <a:gd name="T5" fmla="*/ 0 h 128"/>
                  <a:gd name="T6" fmla="*/ 110 w 110"/>
                  <a:gd name="T7" fmla="*/ 12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110" y="128"/>
                    </a:moveTo>
                    <a:lnTo>
                      <a:pt x="0" y="64"/>
                    </a:lnTo>
                    <a:lnTo>
                      <a:pt x="110" y="0"/>
                    </a:lnTo>
                    <a:lnTo>
                      <a:pt x="110" y="1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21" name="Freeform 20"/>
              <p:cNvSpPr>
                <a:spLocks/>
              </p:cNvSpPr>
              <p:nvPr/>
            </p:nvSpPr>
            <p:spPr bwMode="auto">
              <a:xfrm>
                <a:off x="8420100" y="142587"/>
                <a:ext cx="241300" cy="280785"/>
              </a:xfrm>
              <a:custGeom>
                <a:avLst/>
                <a:gdLst>
                  <a:gd name="T0" fmla="*/ 110 w 110"/>
                  <a:gd name="T1" fmla="*/ 128 h 128"/>
                  <a:gd name="T2" fmla="*/ 0 w 110"/>
                  <a:gd name="T3" fmla="*/ 63 h 128"/>
                  <a:gd name="T4" fmla="*/ 110 w 110"/>
                  <a:gd name="T5" fmla="*/ 0 h 128"/>
                  <a:gd name="T6" fmla="*/ 110 w 110"/>
                  <a:gd name="T7" fmla="*/ 12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110" y="128"/>
                    </a:moveTo>
                    <a:lnTo>
                      <a:pt x="0" y="63"/>
                    </a:lnTo>
                    <a:lnTo>
                      <a:pt x="110" y="0"/>
                    </a:lnTo>
                    <a:lnTo>
                      <a:pt x="110" y="1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22" name="Freeform 23"/>
              <p:cNvSpPr>
                <a:spLocks/>
              </p:cNvSpPr>
              <p:nvPr/>
            </p:nvSpPr>
            <p:spPr bwMode="auto">
              <a:xfrm>
                <a:off x="8661400" y="1125336"/>
                <a:ext cx="241300" cy="280785"/>
              </a:xfrm>
              <a:custGeom>
                <a:avLst/>
                <a:gdLst>
                  <a:gd name="T0" fmla="*/ 110 w 110"/>
                  <a:gd name="T1" fmla="*/ 128 h 128"/>
                  <a:gd name="T2" fmla="*/ 0 w 110"/>
                  <a:gd name="T3" fmla="*/ 64 h 128"/>
                  <a:gd name="T4" fmla="*/ 110 w 110"/>
                  <a:gd name="T5" fmla="*/ 0 h 128"/>
                  <a:gd name="T6" fmla="*/ 110 w 110"/>
                  <a:gd name="T7" fmla="*/ 12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110" y="128"/>
                    </a:moveTo>
                    <a:lnTo>
                      <a:pt x="0" y="64"/>
                    </a:lnTo>
                    <a:lnTo>
                      <a:pt x="110" y="0"/>
                    </a:lnTo>
                    <a:lnTo>
                      <a:pt x="110" y="1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23" name="Freeform 30"/>
              <p:cNvSpPr>
                <a:spLocks/>
              </p:cNvSpPr>
              <p:nvPr/>
            </p:nvSpPr>
            <p:spPr bwMode="auto">
              <a:xfrm>
                <a:off x="8661400" y="563765"/>
                <a:ext cx="241300" cy="280785"/>
              </a:xfrm>
              <a:custGeom>
                <a:avLst/>
                <a:gdLst>
                  <a:gd name="T0" fmla="*/ 110 w 110"/>
                  <a:gd name="T1" fmla="*/ 128 h 128"/>
                  <a:gd name="T2" fmla="*/ 0 w 110"/>
                  <a:gd name="T3" fmla="*/ 64 h 128"/>
                  <a:gd name="T4" fmla="*/ 110 w 110"/>
                  <a:gd name="T5" fmla="*/ 0 h 128"/>
                  <a:gd name="T6" fmla="*/ 110 w 110"/>
                  <a:gd name="T7" fmla="*/ 12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110" y="128"/>
                    </a:moveTo>
                    <a:lnTo>
                      <a:pt x="0" y="64"/>
                    </a:lnTo>
                    <a:lnTo>
                      <a:pt x="110" y="0"/>
                    </a:lnTo>
                    <a:lnTo>
                      <a:pt x="110" y="1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24" name="Freeform 31"/>
              <p:cNvSpPr>
                <a:spLocks/>
              </p:cNvSpPr>
              <p:nvPr/>
            </p:nvSpPr>
            <p:spPr bwMode="auto">
              <a:xfrm>
                <a:off x="8661400" y="280785"/>
                <a:ext cx="241300" cy="282980"/>
              </a:xfrm>
              <a:custGeom>
                <a:avLst/>
                <a:gdLst>
                  <a:gd name="T0" fmla="*/ 110 w 110"/>
                  <a:gd name="T1" fmla="*/ 129 h 129"/>
                  <a:gd name="T2" fmla="*/ 0 w 110"/>
                  <a:gd name="T3" fmla="*/ 65 h 129"/>
                  <a:gd name="T4" fmla="*/ 110 w 110"/>
                  <a:gd name="T5" fmla="*/ 0 h 129"/>
                  <a:gd name="T6" fmla="*/ 110 w 110"/>
                  <a:gd name="T7" fmla="*/ 129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9">
                    <a:moveTo>
                      <a:pt x="110" y="129"/>
                    </a:moveTo>
                    <a:lnTo>
                      <a:pt x="0" y="65"/>
                    </a:lnTo>
                    <a:lnTo>
                      <a:pt x="110" y="0"/>
                    </a:lnTo>
                    <a:lnTo>
                      <a:pt x="110" y="12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25" name="Freeform 34"/>
              <p:cNvSpPr>
                <a:spLocks/>
              </p:cNvSpPr>
              <p:nvPr/>
            </p:nvSpPr>
            <p:spPr bwMode="auto">
              <a:xfrm>
                <a:off x="8902700" y="844551"/>
                <a:ext cx="241300" cy="280785"/>
              </a:xfrm>
              <a:custGeom>
                <a:avLst/>
                <a:gdLst>
                  <a:gd name="T0" fmla="*/ 0 w 110"/>
                  <a:gd name="T1" fmla="*/ 0 h 128"/>
                  <a:gd name="T2" fmla="*/ 110 w 110"/>
                  <a:gd name="T3" fmla="*/ 64 h 128"/>
                  <a:gd name="T4" fmla="*/ 0 w 110"/>
                  <a:gd name="T5" fmla="*/ 128 h 128"/>
                  <a:gd name="T6" fmla="*/ 0 w 110"/>
                  <a:gd name="T7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0" y="0"/>
                    </a:moveTo>
                    <a:lnTo>
                      <a:pt x="110" y="64"/>
                    </a:lnTo>
                    <a:lnTo>
                      <a:pt x="0" y="12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26" name="Freeform 39"/>
              <p:cNvSpPr>
                <a:spLocks/>
              </p:cNvSpPr>
              <p:nvPr/>
            </p:nvSpPr>
            <p:spPr bwMode="auto">
              <a:xfrm>
                <a:off x="8902700" y="423373"/>
                <a:ext cx="241300" cy="280785"/>
              </a:xfrm>
              <a:custGeom>
                <a:avLst/>
                <a:gdLst>
                  <a:gd name="T0" fmla="*/ 110 w 110"/>
                  <a:gd name="T1" fmla="*/ 128 h 128"/>
                  <a:gd name="T2" fmla="*/ 0 w 110"/>
                  <a:gd name="T3" fmla="*/ 63 h 128"/>
                  <a:gd name="T4" fmla="*/ 110 w 110"/>
                  <a:gd name="T5" fmla="*/ 0 h 128"/>
                  <a:gd name="T6" fmla="*/ 110 w 110"/>
                  <a:gd name="T7" fmla="*/ 12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110" y="128"/>
                    </a:moveTo>
                    <a:lnTo>
                      <a:pt x="0" y="63"/>
                    </a:lnTo>
                    <a:lnTo>
                      <a:pt x="110" y="0"/>
                    </a:lnTo>
                    <a:lnTo>
                      <a:pt x="110" y="1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27" name="Freeform 12"/>
              <p:cNvSpPr>
                <a:spLocks/>
              </p:cNvSpPr>
              <p:nvPr/>
            </p:nvSpPr>
            <p:spPr bwMode="auto">
              <a:xfrm>
                <a:off x="8178800" y="423373"/>
                <a:ext cx="241300" cy="280785"/>
              </a:xfrm>
              <a:custGeom>
                <a:avLst/>
                <a:gdLst>
                  <a:gd name="T0" fmla="*/ 0 w 110"/>
                  <a:gd name="T1" fmla="*/ 0 h 128"/>
                  <a:gd name="T2" fmla="*/ 110 w 110"/>
                  <a:gd name="T3" fmla="*/ 64 h 128"/>
                  <a:gd name="T4" fmla="*/ 0 w 110"/>
                  <a:gd name="T5" fmla="*/ 128 h 128"/>
                  <a:gd name="T6" fmla="*/ 0 w 110"/>
                  <a:gd name="T7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0" y="0"/>
                    </a:moveTo>
                    <a:lnTo>
                      <a:pt x="110" y="64"/>
                    </a:lnTo>
                    <a:lnTo>
                      <a:pt x="0" y="12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28" name="Freeform 44"/>
              <p:cNvSpPr>
                <a:spLocks/>
              </p:cNvSpPr>
              <p:nvPr/>
            </p:nvSpPr>
            <p:spPr bwMode="auto">
              <a:xfrm>
                <a:off x="8902700" y="0"/>
                <a:ext cx="241300" cy="282980"/>
              </a:xfrm>
              <a:custGeom>
                <a:avLst/>
                <a:gdLst>
                  <a:gd name="T0" fmla="*/ 0 w 110"/>
                  <a:gd name="T1" fmla="*/ 0 h 129"/>
                  <a:gd name="T2" fmla="*/ 110 w 110"/>
                  <a:gd name="T3" fmla="*/ 65 h 129"/>
                  <a:gd name="T4" fmla="*/ 0 w 110"/>
                  <a:gd name="T5" fmla="*/ 129 h 129"/>
                  <a:gd name="T6" fmla="*/ 0 w 110"/>
                  <a:gd name="T7" fmla="*/ 0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9">
                    <a:moveTo>
                      <a:pt x="0" y="0"/>
                    </a:moveTo>
                    <a:lnTo>
                      <a:pt x="110" y="65"/>
                    </a:lnTo>
                    <a:lnTo>
                      <a:pt x="0" y="129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grpSp>
          <p:nvGrpSpPr>
            <p:cNvPr id="90" name="Group 89"/>
            <p:cNvGrpSpPr/>
            <p:nvPr/>
          </p:nvGrpSpPr>
          <p:grpSpPr>
            <a:xfrm>
              <a:off x="1876425" y="1967692"/>
              <a:ext cx="1447800" cy="2248478"/>
              <a:chOff x="7696200" y="0"/>
              <a:chExt cx="1447800" cy="2248478"/>
            </a:xfrm>
            <a:solidFill>
              <a:schemeClr val="accent1">
                <a:alpha val="75000"/>
              </a:schemeClr>
            </a:solidFill>
          </p:grpSpPr>
          <p:sp>
            <p:nvSpPr>
              <p:cNvPr id="103" name="Freeform 14"/>
              <p:cNvSpPr>
                <a:spLocks/>
              </p:cNvSpPr>
              <p:nvPr/>
            </p:nvSpPr>
            <p:spPr bwMode="auto">
              <a:xfrm>
                <a:off x="8178800" y="280785"/>
                <a:ext cx="241300" cy="282980"/>
              </a:xfrm>
              <a:custGeom>
                <a:avLst/>
                <a:gdLst>
                  <a:gd name="T0" fmla="*/ 110 w 110"/>
                  <a:gd name="T1" fmla="*/ 129 h 129"/>
                  <a:gd name="T2" fmla="*/ 0 w 110"/>
                  <a:gd name="T3" fmla="*/ 65 h 129"/>
                  <a:gd name="T4" fmla="*/ 110 w 110"/>
                  <a:gd name="T5" fmla="*/ 0 h 129"/>
                  <a:gd name="T6" fmla="*/ 110 w 110"/>
                  <a:gd name="T7" fmla="*/ 129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9">
                    <a:moveTo>
                      <a:pt x="110" y="129"/>
                    </a:moveTo>
                    <a:lnTo>
                      <a:pt x="0" y="65"/>
                    </a:lnTo>
                    <a:lnTo>
                      <a:pt x="110" y="0"/>
                    </a:lnTo>
                    <a:lnTo>
                      <a:pt x="110" y="12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04" name="Freeform 17"/>
              <p:cNvSpPr>
                <a:spLocks/>
              </p:cNvSpPr>
              <p:nvPr/>
            </p:nvSpPr>
            <p:spPr bwMode="auto">
              <a:xfrm>
                <a:off x="8420100" y="984943"/>
                <a:ext cx="241300" cy="280785"/>
              </a:xfrm>
              <a:custGeom>
                <a:avLst/>
                <a:gdLst>
                  <a:gd name="T0" fmla="*/ 110 w 110"/>
                  <a:gd name="T1" fmla="*/ 128 h 128"/>
                  <a:gd name="T2" fmla="*/ 0 w 110"/>
                  <a:gd name="T3" fmla="*/ 64 h 128"/>
                  <a:gd name="T4" fmla="*/ 110 w 110"/>
                  <a:gd name="T5" fmla="*/ 0 h 128"/>
                  <a:gd name="T6" fmla="*/ 110 w 110"/>
                  <a:gd name="T7" fmla="*/ 12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110" y="128"/>
                    </a:moveTo>
                    <a:lnTo>
                      <a:pt x="0" y="64"/>
                    </a:lnTo>
                    <a:lnTo>
                      <a:pt x="110" y="0"/>
                    </a:lnTo>
                    <a:lnTo>
                      <a:pt x="110" y="1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05" name="Freeform 29"/>
              <p:cNvSpPr>
                <a:spLocks/>
              </p:cNvSpPr>
              <p:nvPr/>
            </p:nvSpPr>
            <p:spPr bwMode="auto">
              <a:xfrm>
                <a:off x="8661400" y="844551"/>
                <a:ext cx="241300" cy="280785"/>
              </a:xfrm>
              <a:custGeom>
                <a:avLst/>
                <a:gdLst>
                  <a:gd name="T0" fmla="*/ 110 w 110"/>
                  <a:gd name="T1" fmla="*/ 128 h 128"/>
                  <a:gd name="T2" fmla="*/ 0 w 110"/>
                  <a:gd name="T3" fmla="*/ 64 h 128"/>
                  <a:gd name="T4" fmla="*/ 110 w 110"/>
                  <a:gd name="T5" fmla="*/ 0 h 128"/>
                  <a:gd name="T6" fmla="*/ 110 w 110"/>
                  <a:gd name="T7" fmla="*/ 12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110" y="128"/>
                    </a:moveTo>
                    <a:lnTo>
                      <a:pt x="0" y="64"/>
                    </a:lnTo>
                    <a:lnTo>
                      <a:pt x="110" y="0"/>
                    </a:lnTo>
                    <a:lnTo>
                      <a:pt x="110" y="1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06" name="Freeform 38"/>
              <p:cNvSpPr>
                <a:spLocks/>
              </p:cNvSpPr>
              <p:nvPr/>
            </p:nvSpPr>
            <p:spPr bwMode="auto">
              <a:xfrm>
                <a:off x="8902700" y="704158"/>
                <a:ext cx="241300" cy="280785"/>
              </a:xfrm>
              <a:custGeom>
                <a:avLst/>
                <a:gdLst>
                  <a:gd name="T0" fmla="*/ 110 w 110"/>
                  <a:gd name="T1" fmla="*/ 128 h 128"/>
                  <a:gd name="T2" fmla="*/ 0 w 110"/>
                  <a:gd name="T3" fmla="*/ 64 h 128"/>
                  <a:gd name="T4" fmla="*/ 110 w 110"/>
                  <a:gd name="T5" fmla="*/ 0 h 128"/>
                  <a:gd name="T6" fmla="*/ 110 w 110"/>
                  <a:gd name="T7" fmla="*/ 12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110" y="128"/>
                    </a:moveTo>
                    <a:lnTo>
                      <a:pt x="0" y="64"/>
                    </a:lnTo>
                    <a:lnTo>
                      <a:pt x="110" y="0"/>
                    </a:lnTo>
                    <a:lnTo>
                      <a:pt x="110" y="1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07" name="Freeform 40"/>
              <p:cNvSpPr>
                <a:spLocks/>
              </p:cNvSpPr>
              <p:nvPr/>
            </p:nvSpPr>
            <p:spPr bwMode="auto">
              <a:xfrm>
                <a:off x="8902700" y="280785"/>
                <a:ext cx="241300" cy="280785"/>
              </a:xfrm>
              <a:custGeom>
                <a:avLst/>
                <a:gdLst>
                  <a:gd name="T0" fmla="*/ 0 w 110"/>
                  <a:gd name="T1" fmla="*/ 0 h 128"/>
                  <a:gd name="T2" fmla="*/ 110 w 110"/>
                  <a:gd name="T3" fmla="*/ 65 h 128"/>
                  <a:gd name="T4" fmla="*/ 0 w 110"/>
                  <a:gd name="T5" fmla="*/ 128 h 128"/>
                  <a:gd name="T6" fmla="*/ 0 w 110"/>
                  <a:gd name="T7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0" y="0"/>
                    </a:moveTo>
                    <a:lnTo>
                      <a:pt x="110" y="65"/>
                    </a:lnTo>
                    <a:lnTo>
                      <a:pt x="0" y="12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08" name="Freeform 43"/>
              <p:cNvSpPr>
                <a:spLocks/>
              </p:cNvSpPr>
              <p:nvPr/>
            </p:nvSpPr>
            <p:spPr bwMode="auto">
              <a:xfrm>
                <a:off x="8661400" y="0"/>
                <a:ext cx="241300" cy="282980"/>
              </a:xfrm>
              <a:custGeom>
                <a:avLst/>
                <a:gdLst>
                  <a:gd name="T0" fmla="*/ 110 w 110"/>
                  <a:gd name="T1" fmla="*/ 129 h 129"/>
                  <a:gd name="T2" fmla="*/ 0 w 110"/>
                  <a:gd name="T3" fmla="*/ 65 h 129"/>
                  <a:gd name="T4" fmla="*/ 110 w 110"/>
                  <a:gd name="T5" fmla="*/ 0 h 129"/>
                  <a:gd name="T6" fmla="*/ 110 w 110"/>
                  <a:gd name="T7" fmla="*/ 129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9">
                    <a:moveTo>
                      <a:pt x="110" y="129"/>
                    </a:moveTo>
                    <a:lnTo>
                      <a:pt x="0" y="65"/>
                    </a:lnTo>
                    <a:lnTo>
                      <a:pt x="110" y="0"/>
                    </a:lnTo>
                    <a:lnTo>
                      <a:pt x="110" y="12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09" name="Freeform 22"/>
              <p:cNvSpPr>
                <a:spLocks/>
              </p:cNvSpPr>
              <p:nvPr/>
            </p:nvSpPr>
            <p:spPr bwMode="auto">
              <a:xfrm>
                <a:off x="8661400" y="1265729"/>
                <a:ext cx="241300" cy="280785"/>
              </a:xfrm>
              <a:custGeom>
                <a:avLst/>
                <a:gdLst>
                  <a:gd name="T0" fmla="*/ 0 w 110"/>
                  <a:gd name="T1" fmla="*/ 0 h 128"/>
                  <a:gd name="T2" fmla="*/ 110 w 110"/>
                  <a:gd name="T3" fmla="*/ 64 h 128"/>
                  <a:gd name="T4" fmla="*/ 0 w 110"/>
                  <a:gd name="T5" fmla="*/ 128 h 128"/>
                  <a:gd name="T6" fmla="*/ 0 w 110"/>
                  <a:gd name="T7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0" y="0"/>
                    </a:moveTo>
                    <a:lnTo>
                      <a:pt x="110" y="64"/>
                    </a:lnTo>
                    <a:lnTo>
                      <a:pt x="0" y="12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10" name="Freeform 5"/>
              <p:cNvSpPr>
                <a:spLocks/>
              </p:cNvSpPr>
              <p:nvPr/>
            </p:nvSpPr>
            <p:spPr bwMode="auto">
              <a:xfrm>
                <a:off x="7937500" y="704158"/>
                <a:ext cx="241300" cy="280785"/>
              </a:xfrm>
              <a:custGeom>
                <a:avLst/>
                <a:gdLst>
                  <a:gd name="T0" fmla="*/ 110 w 110"/>
                  <a:gd name="T1" fmla="*/ 128 h 128"/>
                  <a:gd name="T2" fmla="*/ 0 w 110"/>
                  <a:gd name="T3" fmla="*/ 64 h 128"/>
                  <a:gd name="T4" fmla="*/ 110 w 110"/>
                  <a:gd name="T5" fmla="*/ 0 h 128"/>
                  <a:gd name="T6" fmla="*/ 110 w 110"/>
                  <a:gd name="T7" fmla="*/ 12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110" y="128"/>
                    </a:moveTo>
                    <a:lnTo>
                      <a:pt x="0" y="64"/>
                    </a:lnTo>
                    <a:lnTo>
                      <a:pt x="110" y="0"/>
                    </a:lnTo>
                    <a:lnTo>
                      <a:pt x="110" y="1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11" name="Freeform 7"/>
              <p:cNvSpPr>
                <a:spLocks/>
              </p:cNvSpPr>
              <p:nvPr/>
            </p:nvSpPr>
            <p:spPr bwMode="auto">
              <a:xfrm>
                <a:off x="7696200" y="280785"/>
                <a:ext cx="241300" cy="282980"/>
              </a:xfrm>
              <a:custGeom>
                <a:avLst/>
                <a:gdLst>
                  <a:gd name="T0" fmla="*/ 110 w 110"/>
                  <a:gd name="T1" fmla="*/ 129 h 129"/>
                  <a:gd name="T2" fmla="*/ 0 w 110"/>
                  <a:gd name="T3" fmla="*/ 65 h 129"/>
                  <a:gd name="T4" fmla="*/ 110 w 110"/>
                  <a:gd name="T5" fmla="*/ 0 h 129"/>
                  <a:gd name="T6" fmla="*/ 110 w 110"/>
                  <a:gd name="T7" fmla="*/ 129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9">
                    <a:moveTo>
                      <a:pt x="110" y="129"/>
                    </a:moveTo>
                    <a:lnTo>
                      <a:pt x="0" y="65"/>
                    </a:lnTo>
                    <a:lnTo>
                      <a:pt x="110" y="0"/>
                    </a:lnTo>
                    <a:lnTo>
                      <a:pt x="110" y="12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12" name="Freeform 9"/>
              <p:cNvSpPr>
                <a:spLocks/>
              </p:cNvSpPr>
              <p:nvPr/>
            </p:nvSpPr>
            <p:spPr bwMode="auto">
              <a:xfrm>
                <a:off x="7937500" y="0"/>
                <a:ext cx="241300" cy="280785"/>
              </a:xfrm>
              <a:custGeom>
                <a:avLst/>
                <a:gdLst>
                  <a:gd name="T0" fmla="*/ 0 w 110"/>
                  <a:gd name="T1" fmla="*/ 0 h 128"/>
                  <a:gd name="T2" fmla="*/ 110 w 110"/>
                  <a:gd name="T3" fmla="*/ 65 h 128"/>
                  <a:gd name="T4" fmla="*/ 0 w 110"/>
                  <a:gd name="T5" fmla="*/ 128 h 128"/>
                  <a:gd name="T6" fmla="*/ 0 w 110"/>
                  <a:gd name="T7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0" y="0"/>
                    </a:moveTo>
                    <a:lnTo>
                      <a:pt x="110" y="65"/>
                    </a:lnTo>
                    <a:lnTo>
                      <a:pt x="0" y="12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13" name="Freeform 16"/>
              <p:cNvSpPr>
                <a:spLocks/>
              </p:cNvSpPr>
              <p:nvPr/>
            </p:nvSpPr>
            <p:spPr bwMode="auto">
              <a:xfrm>
                <a:off x="8178800" y="0"/>
                <a:ext cx="241300" cy="280785"/>
              </a:xfrm>
              <a:custGeom>
                <a:avLst/>
                <a:gdLst>
                  <a:gd name="T0" fmla="*/ 110 w 110"/>
                  <a:gd name="T1" fmla="*/ 128 h 128"/>
                  <a:gd name="T2" fmla="*/ 0 w 110"/>
                  <a:gd name="T3" fmla="*/ 65 h 128"/>
                  <a:gd name="T4" fmla="*/ 110 w 110"/>
                  <a:gd name="T5" fmla="*/ 0 h 128"/>
                  <a:gd name="T6" fmla="*/ 110 w 110"/>
                  <a:gd name="T7" fmla="*/ 12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110" y="128"/>
                    </a:moveTo>
                    <a:lnTo>
                      <a:pt x="0" y="65"/>
                    </a:lnTo>
                    <a:lnTo>
                      <a:pt x="110" y="0"/>
                    </a:lnTo>
                    <a:lnTo>
                      <a:pt x="110" y="1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14" name="Freeform 25"/>
              <p:cNvSpPr>
                <a:spLocks/>
              </p:cNvSpPr>
              <p:nvPr/>
            </p:nvSpPr>
            <p:spPr bwMode="auto">
              <a:xfrm>
                <a:off x="8420100" y="1546514"/>
                <a:ext cx="241300" cy="280785"/>
              </a:xfrm>
              <a:custGeom>
                <a:avLst/>
                <a:gdLst>
                  <a:gd name="T0" fmla="*/ 110 w 110"/>
                  <a:gd name="T1" fmla="*/ 128 h 128"/>
                  <a:gd name="T2" fmla="*/ 0 w 110"/>
                  <a:gd name="T3" fmla="*/ 64 h 128"/>
                  <a:gd name="T4" fmla="*/ 110 w 110"/>
                  <a:gd name="T5" fmla="*/ 0 h 128"/>
                  <a:gd name="T6" fmla="*/ 110 w 110"/>
                  <a:gd name="T7" fmla="*/ 12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110" y="128"/>
                    </a:moveTo>
                    <a:lnTo>
                      <a:pt x="0" y="64"/>
                    </a:lnTo>
                    <a:lnTo>
                      <a:pt x="110" y="0"/>
                    </a:lnTo>
                    <a:lnTo>
                      <a:pt x="110" y="1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15" name="Freeform 32"/>
              <p:cNvSpPr>
                <a:spLocks/>
              </p:cNvSpPr>
              <p:nvPr/>
            </p:nvSpPr>
            <p:spPr bwMode="auto">
              <a:xfrm>
                <a:off x="8902700" y="1125336"/>
                <a:ext cx="241300" cy="280785"/>
              </a:xfrm>
              <a:custGeom>
                <a:avLst/>
                <a:gdLst>
                  <a:gd name="T0" fmla="*/ 0 w 110"/>
                  <a:gd name="T1" fmla="*/ 0 h 128"/>
                  <a:gd name="T2" fmla="*/ 110 w 110"/>
                  <a:gd name="T3" fmla="*/ 64 h 128"/>
                  <a:gd name="T4" fmla="*/ 0 w 110"/>
                  <a:gd name="T5" fmla="*/ 128 h 128"/>
                  <a:gd name="T6" fmla="*/ 0 w 110"/>
                  <a:gd name="T7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0" y="0"/>
                    </a:moveTo>
                    <a:lnTo>
                      <a:pt x="110" y="64"/>
                    </a:lnTo>
                    <a:lnTo>
                      <a:pt x="0" y="12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16" name="Freeform 115"/>
              <p:cNvSpPr>
                <a:spLocks/>
              </p:cNvSpPr>
              <p:nvPr/>
            </p:nvSpPr>
            <p:spPr bwMode="auto">
              <a:xfrm>
                <a:off x="8902700" y="1546514"/>
                <a:ext cx="241300" cy="280785"/>
              </a:xfrm>
              <a:custGeom>
                <a:avLst/>
                <a:gdLst>
                  <a:gd name="T0" fmla="*/ 110 w 110"/>
                  <a:gd name="T1" fmla="*/ 128 h 128"/>
                  <a:gd name="T2" fmla="*/ 0 w 110"/>
                  <a:gd name="T3" fmla="*/ 64 h 128"/>
                  <a:gd name="T4" fmla="*/ 110 w 110"/>
                  <a:gd name="T5" fmla="*/ 0 h 128"/>
                  <a:gd name="T6" fmla="*/ 110 w 110"/>
                  <a:gd name="T7" fmla="*/ 12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110" y="128"/>
                    </a:moveTo>
                    <a:lnTo>
                      <a:pt x="0" y="64"/>
                    </a:lnTo>
                    <a:lnTo>
                      <a:pt x="110" y="0"/>
                    </a:lnTo>
                    <a:lnTo>
                      <a:pt x="110" y="1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17" name="Freeform 37"/>
              <p:cNvSpPr>
                <a:spLocks/>
              </p:cNvSpPr>
              <p:nvPr/>
            </p:nvSpPr>
            <p:spPr bwMode="auto">
              <a:xfrm>
                <a:off x="8902700" y="1967693"/>
                <a:ext cx="241300" cy="280785"/>
              </a:xfrm>
              <a:custGeom>
                <a:avLst/>
                <a:gdLst>
                  <a:gd name="T0" fmla="*/ 0 w 110"/>
                  <a:gd name="T1" fmla="*/ 0 h 128"/>
                  <a:gd name="T2" fmla="*/ 110 w 110"/>
                  <a:gd name="T3" fmla="*/ 64 h 128"/>
                  <a:gd name="T4" fmla="*/ 0 w 110"/>
                  <a:gd name="T5" fmla="*/ 128 h 128"/>
                  <a:gd name="T6" fmla="*/ 0 w 110"/>
                  <a:gd name="T7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0" y="0"/>
                    </a:moveTo>
                    <a:lnTo>
                      <a:pt x="110" y="64"/>
                    </a:lnTo>
                    <a:lnTo>
                      <a:pt x="0" y="12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18" name="Freeform 20"/>
              <p:cNvSpPr>
                <a:spLocks/>
              </p:cNvSpPr>
              <p:nvPr/>
            </p:nvSpPr>
            <p:spPr bwMode="auto">
              <a:xfrm>
                <a:off x="8425180" y="425449"/>
                <a:ext cx="241300" cy="280785"/>
              </a:xfrm>
              <a:custGeom>
                <a:avLst/>
                <a:gdLst>
                  <a:gd name="T0" fmla="*/ 110 w 110"/>
                  <a:gd name="T1" fmla="*/ 128 h 128"/>
                  <a:gd name="T2" fmla="*/ 0 w 110"/>
                  <a:gd name="T3" fmla="*/ 63 h 128"/>
                  <a:gd name="T4" fmla="*/ 110 w 110"/>
                  <a:gd name="T5" fmla="*/ 0 h 128"/>
                  <a:gd name="T6" fmla="*/ 110 w 110"/>
                  <a:gd name="T7" fmla="*/ 12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110" y="128"/>
                    </a:moveTo>
                    <a:lnTo>
                      <a:pt x="0" y="63"/>
                    </a:lnTo>
                    <a:lnTo>
                      <a:pt x="110" y="0"/>
                    </a:lnTo>
                    <a:lnTo>
                      <a:pt x="110" y="1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grpSp>
          <p:nvGrpSpPr>
            <p:cNvPr id="91" name="Group 90"/>
            <p:cNvGrpSpPr/>
            <p:nvPr/>
          </p:nvGrpSpPr>
          <p:grpSpPr>
            <a:xfrm>
              <a:off x="2117725" y="1967692"/>
              <a:ext cx="1206500" cy="1967692"/>
              <a:chOff x="7937500" y="0"/>
              <a:chExt cx="1206500" cy="1967692"/>
            </a:xfrm>
            <a:solidFill>
              <a:schemeClr val="accent2">
                <a:alpha val="75000"/>
              </a:schemeClr>
            </a:solidFill>
          </p:grpSpPr>
          <p:sp>
            <p:nvSpPr>
              <p:cNvPr id="92" name="Freeform 91"/>
              <p:cNvSpPr>
                <a:spLocks/>
              </p:cNvSpPr>
              <p:nvPr/>
            </p:nvSpPr>
            <p:spPr bwMode="auto">
              <a:xfrm>
                <a:off x="7937500" y="423372"/>
                <a:ext cx="241300" cy="280785"/>
              </a:xfrm>
              <a:custGeom>
                <a:avLst/>
                <a:gdLst>
                  <a:gd name="T0" fmla="*/ 110 w 110"/>
                  <a:gd name="T1" fmla="*/ 128 h 128"/>
                  <a:gd name="T2" fmla="*/ 0 w 110"/>
                  <a:gd name="T3" fmla="*/ 64 h 128"/>
                  <a:gd name="T4" fmla="*/ 110 w 110"/>
                  <a:gd name="T5" fmla="*/ 0 h 128"/>
                  <a:gd name="T6" fmla="*/ 110 w 110"/>
                  <a:gd name="T7" fmla="*/ 12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110" y="128"/>
                    </a:moveTo>
                    <a:lnTo>
                      <a:pt x="0" y="64"/>
                    </a:lnTo>
                    <a:lnTo>
                      <a:pt x="110" y="0"/>
                    </a:lnTo>
                    <a:lnTo>
                      <a:pt x="110" y="1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93" name="Freeform 33"/>
              <p:cNvSpPr>
                <a:spLocks/>
              </p:cNvSpPr>
              <p:nvPr/>
            </p:nvSpPr>
            <p:spPr bwMode="auto">
              <a:xfrm>
                <a:off x="8902700" y="984943"/>
                <a:ext cx="241300" cy="280785"/>
              </a:xfrm>
              <a:custGeom>
                <a:avLst/>
                <a:gdLst>
                  <a:gd name="T0" fmla="*/ 110 w 110"/>
                  <a:gd name="T1" fmla="*/ 128 h 128"/>
                  <a:gd name="T2" fmla="*/ 0 w 110"/>
                  <a:gd name="T3" fmla="*/ 64 h 128"/>
                  <a:gd name="T4" fmla="*/ 110 w 110"/>
                  <a:gd name="T5" fmla="*/ 0 h 128"/>
                  <a:gd name="T6" fmla="*/ 110 w 110"/>
                  <a:gd name="T7" fmla="*/ 12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110" y="128"/>
                    </a:moveTo>
                    <a:lnTo>
                      <a:pt x="0" y="64"/>
                    </a:lnTo>
                    <a:lnTo>
                      <a:pt x="110" y="0"/>
                    </a:lnTo>
                    <a:lnTo>
                      <a:pt x="110" y="1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94" name="Freeform 36"/>
              <p:cNvSpPr>
                <a:spLocks/>
              </p:cNvSpPr>
              <p:nvPr/>
            </p:nvSpPr>
            <p:spPr bwMode="auto">
              <a:xfrm>
                <a:off x="8902700" y="1406122"/>
                <a:ext cx="241300" cy="280785"/>
              </a:xfrm>
              <a:custGeom>
                <a:avLst/>
                <a:gdLst>
                  <a:gd name="T0" fmla="*/ 0 w 110"/>
                  <a:gd name="T1" fmla="*/ 0 h 128"/>
                  <a:gd name="T2" fmla="*/ 110 w 110"/>
                  <a:gd name="T3" fmla="*/ 64 h 128"/>
                  <a:gd name="T4" fmla="*/ 0 w 110"/>
                  <a:gd name="T5" fmla="*/ 128 h 128"/>
                  <a:gd name="T6" fmla="*/ 0 w 110"/>
                  <a:gd name="T7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0" y="0"/>
                    </a:moveTo>
                    <a:lnTo>
                      <a:pt x="110" y="64"/>
                    </a:lnTo>
                    <a:lnTo>
                      <a:pt x="0" y="12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95" name="Freeform 11"/>
              <p:cNvSpPr>
                <a:spLocks/>
              </p:cNvSpPr>
              <p:nvPr/>
            </p:nvSpPr>
            <p:spPr bwMode="auto">
              <a:xfrm>
                <a:off x="8178800" y="563765"/>
                <a:ext cx="241300" cy="280785"/>
              </a:xfrm>
              <a:custGeom>
                <a:avLst/>
                <a:gdLst>
                  <a:gd name="T0" fmla="*/ 110 w 110"/>
                  <a:gd name="T1" fmla="*/ 128 h 128"/>
                  <a:gd name="T2" fmla="*/ 0 w 110"/>
                  <a:gd name="T3" fmla="*/ 64 h 128"/>
                  <a:gd name="T4" fmla="*/ 110 w 110"/>
                  <a:gd name="T5" fmla="*/ 0 h 128"/>
                  <a:gd name="T6" fmla="*/ 110 w 110"/>
                  <a:gd name="T7" fmla="*/ 12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110" y="128"/>
                    </a:moveTo>
                    <a:lnTo>
                      <a:pt x="0" y="64"/>
                    </a:lnTo>
                    <a:lnTo>
                      <a:pt x="110" y="0"/>
                    </a:lnTo>
                    <a:lnTo>
                      <a:pt x="110" y="1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96" name="Freeform 21"/>
              <p:cNvSpPr>
                <a:spLocks/>
              </p:cNvSpPr>
              <p:nvPr/>
            </p:nvSpPr>
            <p:spPr bwMode="auto">
              <a:xfrm>
                <a:off x="8420100" y="0"/>
                <a:ext cx="241300" cy="280785"/>
              </a:xfrm>
              <a:custGeom>
                <a:avLst/>
                <a:gdLst>
                  <a:gd name="T0" fmla="*/ 0 w 110"/>
                  <a:gd name="T1" fmla="*/ 0 h 128"/>
                  <a:gd name="T2" fmla="*/ 110 w 110"/>
                  <a:gd name="T3" fmla="*/ 65 h 128"/>
                  <a:gd name="T4" fmla="*/ 0 w 110"/>
                  <a:gd name="T5" fmla="*/ 128 h 128"/>
                  <a:gd name="T6" fmla="*/ 0 w 110"/>
                  <a:gd name="T7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0" y="0"/>
                    </a:moveTo>
                    <a:lnTo>
                      <a:pt x="110" y="65"/>
                    </a:lnTo>
                    <a:lnTo>
                      <a:pt x="0" y="12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97" name="Freeform 18"/>
              <p:cNvSpPr>
                <a:spLocks/>
              </p:cNvSpPr>
              <p:nvPr/>
            </p:nvSpPr>
            <p:spPr bwMode="auto">
              <a:xfrm>
                <a:off x="8420100" y="844551"/>
                <a:ext cx="241300" cy="280785"/>
              </a:xfrm>
              <a:custGeom>
                <a:avLst/>
                <a:gdLst>
                  <a:gd name="T0" fmla="*/ 0 w 110"/>
                  <a:gd name="T1" fmla="*/ 0 h 128"/>
                  <a:gd name="T2" fmla="*/ 110 w 110"/>
                  <a:gd name="T3" fmla="*/ 64 h 128"/>
                  <a:gd name="T4" fmla="*/ 0 w 110"/>
                  <a:gd name="T5" fmla="*/ 128 h 128"/>
                  <a:gd name="T6" fmla="*/ 0 w 110"/>
                  <a:gd name="T7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0" y="0"/>
                    </a:moveTo>
                    <a:lnTo>
                      <a:pt x="110" y="64"/>
                    </a:lnTo>
                    <a:lnTo>
                      <a:pt x="0" y="12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98" name="Freeform 24"/>
              <p:cNvSpPr>
                <a:spLocks/>
              </p:cNvSpPr>
              <p:nvPr/>
            </p:nvSpPr>
            <p:spPr bwMode="auto">
              <a:xfrm>
                <a:off x="8661400" y="984943"/>
                <a:ext cx="241300" cy="280785"/>
              </a:xfrm>
              <a:custGeom>
                <a:avLst/>
                <a:gdLst>
                  <a:gd name="T0" fmla="*/ 0 w 110"/>
                  <a:gd name="T1" fmla="*/ 0 h 128"/>
                  <a:gd name="T2" fmla="*/ 110 w 110"/>
                  <a:gd name="T3" fmla="*/ 64 h 128"/>
                  <a:gd name="T4" fmla="*/ 0 w 110"/>
                  <a:gd name="T5" fmla="*/ 128 h 128"/>
                  <a:gd name="T6" fmla="*/ 0 w 110"/>
                  <a:gd name="T7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0" y="0"/>
                    </a:moveTo>
                    <a:lnTo>
                      <a:pt x="110" y="64"/>
                    </a:lnTo>
                    <a:lnTo>
                      <a:pt x="0" y="12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99" name="Freeform 26"/>
              <p:cNvSpPr>
                <a:spLocks/>
              </p:cNvSpPr>
              <p:nvPr/>
            </p:nvSpPr>
            <p:spPr bwMode="auto">
              <a:xfrm>
                <a:off x="8661400" y="1686907"/>
                <a:ext cx="241300" cy="280785"/>
              </a:xfrm>
              <a:custGeom>
                <a:avLst/>
                <a:gdLst>
                  <a:gd name="T0" fmla="*/ 110 w 110"/>
                  <a:gd name="T1" fmla="*/ 128 h 128"/>
                  <a:gd name="T2" fmla="*/ 0 w 110"/>
                  <a:gd name="T3" fmla="*/ 64 h 128"/>
                  <a:gd name="T4" fmla="*/ 110 w 110"/>
                  <a:gd name="T5" fmla="*/ 0 h 128"/>
                  <a:gd name="T6" fmla="*/ 110 w 110"/>
                  <a:gd name="T7" fmla="*/ 12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110" y="128"/>
                    </a:moveTo>
                    <a:lnTo>
                      <a:pt x="0" y="64"/>
                    </a:lnTo>
                    <a:lnTo>
                      <a:pt x="110" y="0"/>
                    </a:lnTo>
                    <a:lnTo>
                      <a:pt x="110" y="1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00" name="Freeform 41"/>
              <p:cNvSpPr>
                <a:spLocks/>
              </p:cNvSpPr>
              <p:nvPr/>
            </p:nvSpPr>
            <p:spPr bwMode="auto">
              <a:xfrm>
                <a:off x="8902700" y="140393"/>
                <a:ext cx="241300" cy="282980"/>
              </a:xfrm>
              <a:custGeom>
                <a:avLst/>
                <a:gdLst>
                  <a:gd name="T0" fmla="*/ 110 w 110"/>
                  <a:gd name="T1" fmla="*/ 129 h 129"/>
                  <a:gd name="T2" fmla="*/ 0 w 110"/>
                  <a:gd name="T3" fmla="*/ 64 h 129"/>
                  <a:gd name="T4" fmla="*/ 110 w 110"/>
                  <a:gd name="T5" fmla="*/ 0 h 129"/>
                  <a:gd name="T6" fmla="*/ 110 w 110"/>
                  <a:gd name="T7" fmla="*/ 129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9">
                    <a:moveTo>
                      <a:pt x="110" y="129"/>
                    </a:moveTo>
                    <a:lnTo>
                      <a:pt x="0" y="64"/>
                    </a:lnTo>
                    <a:lnTo>
                      <a:pt x="110" y="0"/>
                    </a:lnTo>
                    <a:lnTo>
                      <a:pt x="110" y="12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01" name="Freeform 42"/>
              <p:cNvSpPr>
                <a:spLocks/>
              </p:cNvSpPr>
              <p:nvPr/>
            </p:nvSpPr>
            <p:spPr bwMode="auto">
              <a:xfrm>
                <a:off x="8661400" y="142587"/>
                <a:ext cx="241300" cy="280785"/>
              </a:xfrm>
              <a:custGeom>
                <a:avLst/>
                <a:gdLst>
                  <a:gd name="T0" fmla="*/ 0 w 110"/>
                  <a:gd name="T1" fmla="*/ 0 h 128"/>
                  <a:gd name="T2" fmla="*/ 110 w 110"/>
                  <a:gd name="T3" fmla="*/ 63 h 128"/>
                  <a:gd name="T4" fmla="*/ 0 w 110"/>
                  <a:gd name="T5" fmla="*/ 128 h 128"/>
                  <a:gd name="T6" fmla="*/ 0 w 110"/>
                  <a:gd name="T7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0" y="0"/>
                    </a:moveTo>
                    <a:lnTo>
                      <a:pt x="110" y="63"/>
                    </a:lnTo>
                    <a:lnTo>
                      <a:pt x="0" y="12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02" name="Freeform 101"/>
              <p:cNvSpPr>
                <a:spLocks/>
              </p:cNvSpPr>
              <p:nvPr/>
            </p:nvSpPr>
            <p:spPr bwMode="auto">
              <a:xfrm>
                <a:off x="8666480" y="425449"/>
                <a:ext cx="241300" cy="280785"/>
              </a:xfrm>
              <a:custGeom>
                <a:avLst/>
                <a:gdLst>
                  <a:gd name="T0" fmla="*/ 0 w 110"/>
                  <a:gd name="T1" fmla="*/ 0 h 128"/>
                  <a:gd name="T2" fmla="*/ 110 w 110"/>
                  <a:gd name="T3" fmla="*/ 63 h 128"/>
                  <a:gd name="T4" fmla="*/ 0 w 110"/>
                  <a:gd name="T5" fmla="*/ 128 h 128"/>
                  <a:gd name="T6" fmla="*/ 0 w 110"/>
                  <a:gd name="T7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0" y="0"/>
                    </a:moveTo>
                    <a:lnTo>
                      <a:pt x="110" y="63"/>
                    </a:lnTo>
                    <a:lnTo>
                      <a:pt x="0" y="12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</p:grpSp>
      <p:grpSp>
        <p:nvGrpSpPr>
          <p:cNvPr id="129" name="Group 128"/>
          <p:cNvGrpSpPr/>
          <p:nvPr/>
        </p:nvGrpSpPr>
        <p:grpSpPr>
          <a:xfrm rot="16200000">
            <a:off x="421697" y="-411655"/>
            <a:ext cx="1447800" cy="2248478"/>
            <a:chOff x="1876425" y="1967692"/>
            <a:chExt cx="1447800" cy="2248478"/>
          </a:xfrm>
        </p:grpSpPr>
        <p:grpSp>
          <p:nvGrpSpPr>
            <p:cNvPr id="130" name="Group 129"/>
            <p:cNvGrpSpPr/>
            <p:nvPr/>
          </p:nvGrpSpPr>
          <p:grpSpPr>
            <a:xfrm>
              <a:off x="2117725" y="1967692"/>
              <a:ext cx="1206500" cy="1406121"/>
              <a:chOff x="7937500" y="0"/>
              <a:chExt cx="1206500" cy="1406121"/>
            </a:xfrm>
            <a:solidFill>
              <a:schemeClr val="accent3">
                <a:alpha val="75000"/>
              </a:schemeClr>
            </a:solidFill>
          </p:grpSpPr>
          <p:sp>
            <p:nvSpPr>
              <p:cNvPr id="160" name="Freeform 8"/>
              <p:cNvSpPr>
                <a:spLocks/>
              </p:cNvSpPr>
              <p:nvPr/>
            </p:nvSpPr>
            <p:spPr bwMode="auto">
              <a:xfrm>
                <a:off x="7937500" y="142587"/>
                <a:ext cx="241300" cy="280785"/>
              </a:xfrm>
              <a:custGeom>
                <a:avLst/>
                <a:gdLst>
                  <a:gd name="T0" fmla="*/ 110 w 110"/>
                  <a:gd name="T1" fmla="*/ 128 h 128"/>
                  <a:gd name="T2" fmla="*/ 0 w 110"/>
                  <a:gd name="T3" fmla="*/ 63 h 128"/>
                  <a:gd name="T4" fmla="*/ 110 w 110"/>
                  <a:gd name="T5" fmla="*/ 0 h 128"/>
                  <a:gd name="T6" fmla="*/ 110 w 110"/>
                  <a:gd name="T7" fmla="*/ 12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110" y="128"/>
                    </a:moveTo>
                    <a:lnTo>
                      <a:pt x="0" y="63"/>
                    </a:lnTo>
                    <a:lnTo>
                      <a:pt x="110" y="0"/>
                    </a:lnTo>
                    <a:lnTo>
                      <a:pt x="110" y="1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61" name="Freeform 19"/>
              <p:cNvSpPr>
                <a:spLocks/>
              </p:cNvSpPr>
              <p:nvPr/>
            </p:nvSpPr>
            <p:spPr bwMode="auto">
              <a:xfrm>
                <a:off x="8420100" y="704158"/>
                <a:ext cx="241300" cy="280785"/>
              </a:xfrm>
              <a:custGeom>
                <a:avLst/>
                <a:gdLst>
                  <a:gd name="T0" fmla="*/ 110 w 110"/>
                  <a:gd name="T1" fmla="*/ 128 h 128"/>
                  <a:gd name="T2" fmla="*/ 0 w 110"/>
                  <a:gd name="T3" fmla="*/ 64 h 128"/>
                  <a:gd name="T4" fmla="*/ 110 w 110"/>
                  <a:gd name="T5" fmla="*/ 0 h 128"/>
                  <a:gd name="T6" fmla="*/ 110 w 110"/>
                  <a:gd name="T7" fmla="*/ 12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110" y="128"/>
                    </a:moveTo>
                    <a:lnTo>
                      <a:pt x="0" y="64"/>
                    </a:lnTo>
                    <a:lnTo>
                      <a:pt x="110" y="0"/>
                    </a:lnTo>
                    <a:lnTo>
                      <a:pt x="110" y="1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62" name="Freeform 20"/>
              <p:cNvSpPr>
                <a:spLocks/>
              </p:cNvSpPr>
              <p:nvPr/>
            </p:nvSpPr>
            <p:spPr bwMode="auto">
              <a:xfrm>
                <a:off x="8420100" y="142587"/>
                <a:ext cx="241300" cy="280785"/>
              </a:xfrm>
              <a:custGeom>
                <a:avLst/>
                <a:gdLst>
                  <a:gd name="T0" fmla="*/ 110 w 110"/>
                  <a:gd name="T1" fmla="*/ 128 h 128"/>
                  <a:gd name="T2" fmla="*/ 0 w 110"/>
                  <a:gd name="T3" fmla="*/ 63 h 128"/>
                  <a:gd name="T4" fmla="*/ 110 w 110"/>
                  <a:gd name="T5" fmla="*/ 0 h 128"/>
                  <a:gd name="T6" fmla="*/ 110 w 110"/>
                  <a:gd name="T7" fmla="*/ 12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110" y="128"/>
                    </a:moveTo>
                    <a:lnTo>
                      <a:pt x="0" y="63"/>
                    </a:lnTo>
                    <a:lnTo>
                      <a:pt x="110" y="0"/>
                    </a:lnTo>
                    <a:lnTo>
                      <a:pt x="110" y="1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63" name="Freeform 23"/>
              <p:cNvSpPr>
                <a:spLocks/>
              </p:cNvSpPr>
              <p:nvPr/>
            </p:nvSpPr>
            <p:spPr bwMode="auto">
              <a:xfrm>
                <a:off x="8661400" y="1125336"/>
                <a:ext cx="241300" cy="280785"/>
              </a:xfrm>
              <a:custGeom>
                <a:avLst/>
                <a:gdLst>
                  <a:gd name="T0" fmla="*/ 110 w 110"/>
                  <a:gd name="T1" fmla="*/ 128 h 128"/>
                  <a:gd name="T2" fmla="*/ 0 w 110"/>
                  <a:gd name="T3" fmla="*/ 64 h 128"/>
                  <a:gd name="T4" fmla="*/ 110 w 110"/>
                  <a:gd name="T5" fmla="*/ 0 h 128"/>
                  <a:gd name="T6" fmla="*/ 110 w 110"/>
                  <a:gd name="T7" fmla="*/ 12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110" y="128"/>
                    </a:moveTo>
                    <a:lnTo>
                      <a:pt x="0" y="64"/>
                    </a:lnTo>
                    <a:lnTo>
                      <a:pt x="110" y="0"/>
                    </a:lnTo>
                    <a:lnTo>
                      <a:pt x="110" y="1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64" name="Freeform 30"/>
              <p:cNvSpPr>
                <a:spLocks/>
              </p:cNvSpPr>
              <p:nvPr/>
            </p:nvSpPr>
            <p:spPr bwMode="auto">
              <a:xfrm>
                <a:off x="8661400" y="563765"/>
                <a:ext cx="241300" cy="280785"/>
              </a:xfrm>
              <a:custGeom>
                <a:avLst/>
                <a:gdLst>
                  <a:gd name="T0" fmla="*/ 110 w 110"/>
                  <a:gd name="T1" fmla="*/ 128 h 128"/>
                  <a:gd name="T2" fmla="*/ 0 w 110"/>
                  <a:gd name="T3" fmla="*/ 64 h 128"/>
                  <a:gd name="T4" fmla="*/ 110 w 110"/>
                  <a:gd name="T5" fmla="*/ 0 h 128"/>
                  <a:gd name="T6" fmla="*/ 110 w 110"/>
                  <a:gd name="T7" fmla="*/ 12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110" y="128"/>
                    </a:moveTo>
                    <a:lnTo>
                      <a:pt x="0" y="64"/>
                    </a:lnTo>
                    <a:lnTo>
                      <a:pt x="110" y="0"/>
                    </a:lnTo>
                    <a:lnTo>
                      <a:pt x="110" y="1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65" name="Freeform 31"/>
              <p:cNvSpPr>
                <a:spLocks/>
              </p:cNvSpPr>
              <p:nvPr/>
            </p:nvSpPr>
            <p:spPr bwMode="auto">
              <a:xfrm>
                <a:off x="8661400" y="280785"/>
                <a:ext cx="241300" cy="282980"/>
              </a:xfrm>
              <a:custGeom>
                <a:avLst/>
                <a:gdLst>
                  <a:gd name="T0" fmla="*/ 110 w 110"/>
                  <a:gd name="T1" fmla="*/ 129 h 129"/>
                  <a:gd name="T2" fmla="*/ 0 w 110"/>
                  <a:gd name="T3" fmla="*/ 65 h 129"/>
                  <a:gd name="T4" fmla="*/ 110 w 110"/>
                  <a:gd name="T5" fmla="*/ 0 h 129"/>
                  <a:gd name="T6" fmla="*/ 110 w 110"/>
                  <a:gd name="T7" fmla="*/ 129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9">
                    <a:moveTo>
                      <a:pt x="110" y="129"/>
                    </a:moveTo>
                    <a:lnTo>
                      <a:pt x="0" y="65"/>
                    </a:lnTo>
                    <a:lnTo>
                      <a:pt x="110" y="0"/>
                    </a:lnTo>
                    <a:lnTo>
                      <a:pt x="110" y="12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66" name="Freeform 34"/>
              <p:cNvSpPr>
                <a:spLocks/>
              </p:cNvSpPr>
              <p:nvPr/>
            </p:nvSpPr>
            <p:spPr bwMode="auto">
              <a:xfrm>
                <a:off x="8902700" y="844551"/>
                <a:ext cx="241300" cy="280785"/>
              </a:xfrm>
              <a:custGeom>
                <a:avLst/>
                <a:gdLst>
                  <a:gd name="T0" fmla="*/ 0 w 110"/>
                  <a:gd name="T1" fmla="*/ 0 h 128"/>
                  <a:gd name="T2" fmla="*/ 110 w 110"/>
                  <a:gd name="T3" fmla="*/ 64 h 128"/>
                  <a:gd name="T4" fmla="*/ 0 w 110"/>
                  <a:gd name="T5" fmla="*/ 128 h 128"/>
                  <a:gd name="T6" fmla="*/ 0 w 110"/>
                  <a:gd name="T7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0" y="0"/>
                    </a:moveTo>
                    <a:lnTo>
                      <a:pt x="110" y="64"/>
                    </a:lnTo>
                    <a:lnTo>
                      <a:pt x="0" y="12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67" name="Freeform 39"/>
              <p:cNvSpPr>
                <a:spLocks/>
              </p:cNvSpPr>
              <p:nvPr/>
            </p:nvSpPr>
            <p:spPr bwMode="auto">
              <a:xfrm>
                <a:off x="8902700" y="423373"/>
                <a:ext cx="241300" cy="280785"/>
              </a:xfrm>
              <a:custGeom>
                <a:avLst/>
                <a:gdLst>
                  <a:gd name="T0" fmla="*/ 110 w 110"/>
                  <a:gd name="T1" fmla="*/ 128 h 128"/>
                  <a:gd name="T2" fmla="*/ 0 w 110"/>
                  <a:gd name="T3" fmla="*/ 63 h 128"/>
                  <a:gd name="T4" fmla="*/ 110 w 110"/>
                  <a:gd name="T5" fmla="*/ 0 h 128"/>
                  <a:gd name="T6" fmla="*/ 110 w 110"/>
                  <a:gd name="T7" fmla="*/ 12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110" y="128"/>
                    </a:moveTo>
                    <a:lnTo>
                      <a:pt x="0" y="63"/>
                    </a:lnTo>
                    <a:lnTo>
                      <a:pt x="110" y="0"/>
                    </a:lnTo>
                    <a:lnTo>
                      <a:pt x="110" y="1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68" name="Freeform 12"/>
              <p:cNvSpPr>
                <a:spLocks/>
              </p:cNvSpPr>
              <p:nvPr/>
            </p:nvSpPr>
            <p:spPr bwMode="auto">
              <a:xfrm>
                <a:off x="8178800" y="423373"/>
                <a:ext cx="241300" cy="280785"/>
              </a:xfrm>
              <a:custGeom>
                <a:avLst/>
                <a:gdLst>
                  <a:gd name="T0" fmla="*/ 0 w 110"/>
                  <a:gd name="T1" fmla="*/ 0 h 128"/>
                  <a:gd name="T2" fmla="*/ 110 w 110"/>
                  <a:gd name="T3" fmla="*/ 64 h 128"/>
                  <a:gd name="T4" fmla="*/ 0 w 110"/>
                  <a:gd name="T5" fmla="*/ 128 h 128"/>
                  <a:gd name="T6" fmla="*/ 0 w 110"/>
                  <a:gd name="T7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0" y="0"/>
                    </a:moveTo>
                    <a:lnTo>
                      <a:pt x="110" y="64"/>
                    </a:lnTo>
                    <a:lnTo>
                      <a:pt x="0" y="12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69" name="Freeform 44"/>
              <p:cNvSpPr>
                <a:spLocks/>
              </p:cNvSpPr>
              <p:nvPr/>
            </p:nvSpPr>
            <p:spPr bwMode="auto">
              <a:xfrm>
                <a:off x="8902700" y="0"/>
                <a:ext cx="241300" cy="282980"/>
              </a:xfrm>
              <a:custGeom>
                <a:avLst/>
                <a:gdLst>
                  <a:gd name="T0" fmla="*/ 0 w 110"/>
                  <a:gd name="T1" fmla="*/ 0 h 129"/>
                  <a:gd name="T2" fmla="*/ 110 w 110"/>
                  <a:gd name="T3" fmla="*/ 65 h 129"/>
                  <a:gd name="T4" fmla="*/ 0 w 110"/>
                  <a:gd name="T5" fmla="*/ 129 h 129"/>
                  <a:gd name="T6" fmla="*/ 0 w 110"/>
                  <a:gd name="T7" fmla="*/ 0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9">
                    <a:moveTo>
                      <a:pt x="0" y="0"/>
                    </a:moveTo>
                    <a:lnTo>
                      <a:pt x="110" y="65"/>
                    </a:lnTo>
                    <a:lnTo>
                      <a:pt x="0" y="129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grpSp>
          <p:nvGrpSpPr>
            <p:cNvPr id="131" name="Group 130"/>
            <p:cNvGrpSpPr/>
            <p:nvPr/>
          </p:nvGrpSpPr>
          <p:grpSpPr>
            <a:xfrm>
              <a:off x="1876425" y="1967692"/>
              <a:ext cx="1447800" cy="2248478"/>
              <a:chOff x="7696200" y="0"/>
              <a:chExt cx="1447800" cy="2248478"/>
            </a:xfrm>
            <a:solidFill>
              <a:schemeClr val="accent1">
                <a:alpha val="75000"/>
              </a:schemeClr>
            </a:solidFill>
          </p:grpSpPr>
          <p:sp>
            <p:nvSpPr>
              <p:cNvPr id="144" name="Freeform 14"/>
              <p:cNvSpPr>
                <a:spLocks/>
              </p:cNvSpPr>
              <p:nvPr/>
            </p:nvSpPr>
            <p:spPr bwMode="auto">
              <a:xfrm>
                <a:off x="8178800" y="280785"/>
                <a:ext cx="241300" cy="282980"/>
              </a:xfrm>
              <a:custGeom>
                <a:avLst/>
                <a:gdLst>
                  <a:gd name="T0" fmla="*/ 110 w 110"/>
                  <a:gd name="T1" fmla="*/ 129 h 129"/>
                  <a:gd name="T2" fmla="*/ 0 w 110"/>
                  <a:gd name="T3" fmla="*/ 65 h 129"/>
                  <a:gd name="T4" fmla="*/ 110 w 110"/>
                  <a:gd name="T5" fmla="*/ 0 h 129"/>
                  <a:gd name="T6" fmla="*/ 110 w 110"/>
                  <a:gd name="T7" fmla="*/ 129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9">
                    <a:moveTo>
                      <a:pt x="110" y="129"/>
                    </a:moveTo>
                    <a:lnTo>
                      <a:pt x="0" y="65"/>
                    </a:lnTo>
                    <a:lnTo>
                      <a:pt x="110" y="0"/>
                    </a:lnTo>
                    <a:lnTo>
                      <a:pt x="110" y="12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45" name="Freeform 17"/>
              <p:cNvSpPr>
                <a:spLocks/>
              </p:cNvSpPr>
              <p:nvPr/>
            </p:nvSpPr>
            <p:spPr bwMode="auto">
              <a:xfrm>
                <a:off x="8420100" y="984943"/>
                <a:ext cx="241300" cy="280785"/>
              </a:xfrm>
              <a:custGeom>
                <a:avLst/>
                <a:gdLst>
                  <a:gd name="T0" fmla="*/ 110 w 110"/>
                  <a:gd name="T1" fmla="*/ 128 h 128"/>
                  <a:gd name="T2" fmla="*/ 0 w 110"/>
                  <a:gd name="T3" fmla="*/ 64 h 128"/>
                  <a:gd name="T4" fmla="*/ 110 w 110"/>
                  <a:gd name="T5" fmla="*/ 0 h 128"/>
                  <a:gd name="T6" fmla="*/ 110 w 110"/>
                  <a:gd name="T7" fmla="*/ 12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110" y="128"/>
                    </a:moveTo>
                    <a:lnTo>
                      <a:pt x="0" y="64"/>
                    </a:lnTo>
                    <a:lnTo>
                      <a:pt x="110" y="0"/>
                    </a:lnTo>
                    <a:lnTo>
                      <a:pt x="110" y="1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46" name="Freeform 29"/>
              <p:cNvSpPr>
                <a:spLocks/>
              </p:cNvSpPr>
              <p:nvPr/>
            </p:nvSpPr>
            <p:spPr bwMode="auto">
              <a:xfrm>
                <a:off x="8661400" y="844551"/>
                <a:ext cx="241300" cy="280785"/>
              </a:xfrm>
              <a:custGeom>
                <a:avLst/>
                <a:gdLst>
                  <a:gd name="T0" fmla="*/ 110 w 110"/>
                  <a:gd name="T1" fmla="*/ 128 h 128"/>
                  <a:gd name="T2" fmla="*/ 0 w 110"/>
                  <a:gd name="T3" fmla="*/ 64 h 128"/>
                  <a:gd name="T4" fmla="*/ 110 w 110"/>
                  <a:gd name="T5" fmla="*/ 0 h 128"/>
                  <a:gd name="T6" fmla="*/ 110 w 110"/>
                  <a:gd name="T7" fmla="*/ 12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110" y="128"/>
                    </a:moveTo>
                    <a:lnTo>
                      <a:pt x="0" y="64"/>
                    </a:lnTo>
                    <a:lnTo>
                      <a:pt x="110" y="0"/>
                    </a:lnTo>
                    <a:lnTo>
                      <a:pt x="110" y="1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47" name="Freeform 38"/>
              <p:cNvSpPr>
                <a:spLocks/>
              </p:cNvSpPr>
              <p:nvPr/>
            </p:nvSpPr>
            <p:spPr bwMode="auto">
              <a:xfrm>
                <a:off x="8902700" y="704158"/>
                <a:ext cx="241300" cy="280785"/>
              </a:xfrm>
              <a:custGeom>
                <a:avLst/>
                <a:gdLst>
                  <a:gd name="T0" fmla="*/ 110 w 110"/>
                  <a:gd name="T1" fmla="*/ 128 h 128"/>
                  <a:gd name="T2" fmla="*/ 0 w 110"/>
                  <a:gd name="T3" fmla="*/ 64 h 128"/>
                  <a:gd name="T4" fmla="*/ 110 w 110"/>
                  <a:gd name="T5" fmla="*/ 0 h 128"/>
                  <a:gd name="T6" fmla="*/ 110 w 110"/>
                  <a:gd name="T7" fmla="*/ 12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110" y="128"/>
                    </a:moveTo>
                    <a:lnTo>
                      <a:pt x="0" y="64"/>
                    </a:lnTo>
                    <a:lnTo>
                      <a:pt x="110" y="0"/>
                    </a:lnTo>
                    <a:lnTo>
                      <a:pt x="110" y="1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48" name="Freeform 40"/>
              <p:cNvSpPr>
                <a:spLocks/>
              </p:cNvSpPr>
              <p:nvPr/>
            </p:nvSpPr>
            <p:spPr bwMode="auto">
              <a:xfrm>
                <a:off x="8902700" y="280785"/>
                <a:ext cx="241300" cy="280785"/>
              </a:xfrm>
              <a:custGeom>
                <a:avLst/>
                <a:gdLst>
                  <a:gd name="T0" fmla="*/ 0 w 110"/>
                  <a:gd name="T1" fmla="*/ 0 h 128"/>
                  <a:gd name="T2" fmla="*/ 110 w 110"/>
                  <a:gd name="T3" fmla="*/ 65 h 128"/>
                  <a:gd name="T4" fmla="*/ 0 w 110"/>
                  <a:gd name="T5" fmla="*/ 128 h 128"/>
                  <a:gd name="T6" fmla="*/ 0 w 110"/>
                  <a:gd name="T7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0" y="0"/>
                    </a:moveTo>
                    <a:lnTo>
                      <a:pt x="110" y="65"/>
                    </a:lnTo>
                    <a:lnTo>
                      <a:pt x="0" y="12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49" name="Freeform 43"/>
              <p:cNvSpPr>
                <a:spLocks/>
              </p:cNvSpPr>
              <p:nvPr/>
            </p:nvSpPr>
            <p:spPr bwMode="auto">
              <a:xfrm>
                <a:off x="8661400" y="0"/>
                <a:ext cx="241300" cy="282980"/>
              </a:xfrm>
              <a:custGeom>
                <a:avLst/>
                <a:gdLst>
                  <a:gd name="T0" fmla="*/ 110 w 110"/>
                  <a:gd name="T1" fmla="*/ 129 h 129"/>
                  <a:gd name="T2" fmla="*/ 0 w 110"/>
                  <a:gd name="T3" fmla="*/ 65 h 129"/>
                  <a:gd name="T4" fmla="*/ 110 w 110"/>
                  <a:gd name="T5" fmla="*/ 0 h 129"/>
                  <a:gd name="T6" fmla="*/ 110 w 110"/>
                  <a:gd name="T7" fmla="*/ 129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9">
                    <a:moveTo>
                      <a:pt x="110" y="129"/>
                    </a:moveTo>
                    <a:lnTo>
                      <a:pt x="0" y="65"/>
                    </a:lnTo>
                    <a:lnTo>
                      <a:pt x="110" y="0"/>
                    </a:lnTo>
                    <a:lnTo>
                      <a:pt x="110" y="12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50" name="Freeform 22"/>
              <p:cNvSpPr>
                <a:spLocks/>
              </p:cNvSpPr>
              <p:nvPr/>
            </p:nvSpPr>
            <p:spPr bwMode="auto">
              <a:xfrm>
                <a:off x="8661400" y="1265729"/>
                <a:ext cx="241300" cy="280785"/>
              </a:xfrm>
              <a:custGeom>
                <a:avLst/>
                <a:gdLst>
                  <a:gd name="T0" fmla="*/ 0 w 110"/>
                  <a:gd name="T1" fmla="*/ 0 h 128"/>
                  <a:gd name="T2" fmla="*/ 110 w 110"/>
                  <a:gd name="T3" fmla="*/ 64 h 128"/>
                  <a:gd name="T4" fmla="*/ 0 w 110"/>
                  <a:gd name="T5" fmla="*/ 128 h 128"/>
                  <a:gd name="T6" fmla="*/ 0 w 110"/>
                  <a:gd name="T7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0" y="0"/>
                    </a:moveTo>
                    <a:lnTo>
                      <a:pt x="110" y="64"/>
                    </a:lnTo>
                    <a:lnTo>
                      <a:pt x="0" y="12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51" name="Freeform 5"/>
              <p:cNvSpPr>
                <a:spLocks/>
              </p:cNvSpPr>
              <p:nvPr/>
            </p:nvSpPr>
            <p:spPr bwMode="auto">
              <a:xfrm>
                <a:off x="7937500" y="704158"/>
                <a:ext cx="241300" cy="280785"/>
              </a:xfrm>
              <a:custGeom>
                <a:avLst/>
                <a:gdLst>
                  <a:gd name="T0" fmla="*/ 110 w 110"/>
                  <a:gd name="T1" fmla="*/ 128 h 128"/>
                  <a:gd name="T2" fmla="*/ 0 w 110"/>
                  <a:gd name="T3" fmla="*/ 64 h 128"/>
                  <a:gd name="T4" fmla="*/ 110 w 110"/>
                  <a:gd name="T5" fmla="*/ 0 h 128"/>
                  <a:gd name="T6" fmla="*/ 110 w 110"/>
                  <a:gd name="T7" fmla="*/ 12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110" y="128"/>
                    </a:moveTo>
                    <a:lnTo>
                      <a:pt x="0" y="64"/>
                    </a:lnTo>
                    <a:lnTo>
                      <a:pt x="110" y="0"/>
                    </a:lnTo>
                    <a:lnTo>
                      <a:pt x="110" y="1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52" name="Freeform 7"/>
              <p:cNvSpPr>
                <a:spLocks/>
              </p:cNvSpPr>
              <p:nvPr/>
            </p:nvSpPr>
            <p:spPr bwMode="auto">
              <a:xfrm>
                <a:off x="7696200" y="280785"/>
                <a:ext cx="241300" cy="282980"/>
              </a:xfrm>
              <a:custGeom>
                <a:avLst/>
                <a:gdLst>
                  <a:gd name="T0" fmla="*/ 110 w 110"/>
                  <a:gd name="T1" fmla="*/ 129 h 129"/>
                  <a:gd name="T2" fmla="*/ 0 w 110"/>
                  <a:gd name="T3" fmla="*/ 65 h 129"/>
                  <a:gd name="T4" fmla="*/ 110 w 110"/>
                  <a:gd name="T5" fmla="*/ 0 h 129"/>
                  <a:gd name="T6" fmla="*/ 110 w 110"/>
                  <a:gd name="T7" fmla="*/ 129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9">
                    <a:moveTo>
                      <a:pt x="110" y="129"/>
                    </a:moveTo>
                    <a:lnTo>
                      <a:pt x="0" y="65"/>
                    </a:lnTo>
                    <a:lnTo>
                      <a:pt x="110" y="0"/>
                    </a:lnTo>
                    <a:lnTo>
                      <a:pt x="110" y="12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53" name="Freeform 9"/>
              <p:cNvSpPr>
                <a:spLocks/>
              </p:cNvSpPr>
              <p:nvPr/>
            </p:nvSpPr>
            <p:spPr bwMode="auto">
              <a:xfrm>
                <a:off x="7937500" y="0"/>
                <a:ext cx="241300" cy="280785"/>
              </a:xfrm>
              <a:custGeom>
                <a:avLst/>
                <a:gdLst>
                  <a:gd name="T0" fmla="*/ 0 w 110"/>
                  <a:gd name="T1" fmla="*/ 0 h 128"/>
                  <a:gd name="T2" fmla="*/ 110 w 110"/>
                  <a:gd name="T3" fmla="*/ 65 h 128"/>
                  <a:gd name="T4" fmla="*/ 0 w 110"/>
                  <a:gd name="T5" fmla="*/ 128 h 128"/>
                  <a:gd name="T6" fmla="*/ 0 w 110"/>
                  <a:gd name="T7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0" y="0"/>
                    </a:moveTo>
                    <a:lnTo>
                      <a:pt x="110" y="65"/>
                    </a:lnTo>
                    <a:lnTo>
                      <a:pt x="0" y="12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54" name="Freeform 16"/>
              <p:cNvSpPr>
                <a:spLocks/>
              </p:cNvSpPr>
              <p:nvPr/>
            </p:nvSpPr>
            <p:spPr bwMode="auto">
              <a:xfrm>
                <a:off x="8178800" y="0"/>
                <a:ext cx="241300" cy="280785"/>
              </a:xfrm>
              <a:custGeom>
                <a:avLst/>
                <a:gdLst>
                  <a:gd name="T0" fmla="*/ 110 w 110"/>
                  <a:gd name="T1" fmla="*/ 128 h 128"/>
                  <a:gd name="T2" fmla="*/ 0 w 110"/>
                  <a:gd name="T3" fmla="*/ 65 h 128"/>
                  <a:gd name="T4" fmla="*/ 110 w 110"/>
                  <a:gd name="T5" fmla="*/ 0 h 128"/>
                  <a:gd name="T6" fmla="*/ 110 w 110"/>
                  <a:gd name="T7" fmla="*/ 12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110" y="128"/>
                    </a:moveTo>
                    <a:lnTo>
                      <a:pt x="0" y="65"/>
                    </a:lnTo>
                    <a:lnTo>
                      <a:pt x="110" y="0"/>
                    </a:lnTo>
                    <a:lnTo>
                      <a:pt x="110" y="1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55" name="Freeform 25"/>
              <p:cNvSpPr>
                <a:spLocks/>
              </p:cNvSpPr>
              <p:nvPr/>
            </p:nvSpPr>
            <p:spPr bwMode="auto">
              <a:xfrm>
                <a:off x="8420100" y="1546514"/>
                <a:ext cx="241300" cy="280785"/>
              </a:xfrm>
              <a:custGeom>
                <a:avLst/>
                <a:gdLst>
                  <a:gd name="T0" fmla="*/ 110 w 110"/>
                  <a:gd name="T1" fmla="*/ 128 h 128"/>
                  <a:gd name="T2" fmla="*/ 0 w 110"/>
                  <a:gd name="T3" fmla="*/ 64 h 128"/>
                  <a:gd name="T4" fmla="*/ 110 w 110"/>
                  <a:gd name="T5" fmla="*/ 0 h 128"/>
                  <a:gd name="T6" fmla="*/ 110 w 110"/>
                  <a:gd name="T7" fmla="*/ 12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110" y="128"/>
                    </a:moveTo>
                    <a:lnTo>
                      <a:pt x="0" y="64"/>
                    </a:lnTo>
                    <a:lnTo>
                      <a:pt x="110" y="0"/>
                    </a:lnTo>
                    <a:lnTo>
                      <a:pt x="110" y="1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56" name="Freeform 32"/>
              <p:cNvSpPr>
                <a:spLocks/>
              </p:cNvSpPr>
              <p:nvPr/>
            </p:nvSpPr>
            <p:spPr bwMode="auto">
              <a:xfrm>
                <a:off x="8902700" y="1125336"/>
                <a:ext cx="241300" cy="280785"/>
              </a:xfrm>
              <a:custGeom>
                <a:avLst/>
                <a:gdLst>
                  <a:gd name="T0" fmla="*/ 0 w 110"/>
                  <a:gd name="T1" fmla="*/ 0 h 128"/>
                  <a:gd name="T2" fmla="*/ 110 w 110"/>
                  <a:gd name="T3" fmla="*/ 64 h 128"/>
                  <a:gd name="T4" fmla="*/ 0 w 110"/>
                  <a:gd name="T5" fmla="*/ 128 h 128"/>
                  <a:gd name="T6" fmla="*/ 0 w 110"/>
                  <a:gd name="T7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0" y="0"/>
                    </a:moveTo>
                    <a:lnTo>
                      <a:pt x="110" y="64"/>
                    </a:lnTo>
                    <a:lnTo>
                      <a:pt x="0" y="12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57" name="Freeform 156"/>
              <p:cNvSpPr>
                <a:spLocks/>
              </p:cNvSpPr>
              <p:nvPr/>
            </p:nvSpPr>
            <p:spPr bwMode="auto">
              <a:xfrm>
                <a:off x="8902700" y="1546514"/>
                <a:ext cx="241300" cy="280785"/>
              </a:xfrm>
              <a:custGeom>
                <a:avLst/>
                <a:gdLst>
                  <a:gd name="T0" fmla="*/ 110 w 110"/>
                  <a:gd name="T1" fmla="*/ 128 h 128"/>
                  <a:gd name="T2" fmla="*/ 0 w 110"/>
                  <a:gd name="T3" fmla="*/ 64 h 128"/>
                  <a:gd name="T4" fmla="*/ 110 w 110"/>
                  <a:gd name="T5" fmla="*/ 0 h 128"/>
                  <a:gd name="T6" fmla="*/ 110 w 110"/>
                  <a:gd name="T7" fmla="*/ 12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110" y="128"/>
                    </a:moveTo>
                    <a:lnTo>
                      <a:pt x="0" y="64"/>
                    </a:lnTo>
                    <a:lnTo>
                      <a:pt x="110" y="0"/>
                    </a:lnTo>
                    <a:lnTo>
                      <a:pt x="110" y="1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58" name="Freeform 37"/>
              <p:cNvSpPr>
                <a:spLocks/>
              </p:cNvSpPr>
              <p:nvPr/>
            </p:nvSpPr>
            <p:spPr bwMode="auto">
              <a:xfrm>
                <a:off x="8902700" y="1967693"/>
                <a:ext cx="241300" cy="280785"/>
              </a:xfrm>
              <a:custGeom>
                <a:avLst/>
                <a:gdLst>
                  <a:gd name="T0" fmla="*/ 0 w 110"/>
                  <a:gd name="T1" fmla="*/ 0 h 128"/>
                  <a:gd name="T2" fmla="*/ 110 w 110"/>
                  <a:gd name="T3" fmla="*/ 64 h 128"/>
                  <a:gd name="T4" fmla="*/ 0 w 110"/>
                  <a:gd name="T5" fmla="*/ 128 h 128"/>
                  <a:gd name="T6" fmla="*/ 0 w 110"/>
                  <a:gd name="T7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0" y="0"/>
                    </a:moveTo>
                    <a:lnTo>
                      <a:pt x="110" y="64"/>
                    </a:lnTo>
                    <a:lnTo>
                      <a:pt x="0" y="12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59" name="Freeform 20"/>
              <p:cNvSpPr>
                <a:spLocks/>
              </p:cNvSpPr>
              <p:nvPr/>
            </p:nvSpPr>
            <p:spPr bwMode="auto">
              <a:xfrm>
                <a:off x="8425180" y="425449"/>
                <a:ext cx="241300" cy="280785"/>
              </a:xfrm>
              <a:custGeom>
                <a:avLst/>
                <a:gdLst>
                  <a:gd name="T0" fmla="*/ 110 w 110"/>
                  <a:gd name="T1" fmla="*/ 128 h 128"/>
                  <a:gd name="T2" fmla="*/ 0 w 110"/>
                  <a:gd name="T3" fmla="*/ 63 h 128"/>
                  <a:gd name="T4" fmla="*/ 110 w 110"/>
                  <a:gd name="T5" fmla="*/ 0 h 128"/>
                  <a:gd name="T6" fmla="*/ 110 w 110"/>
                  <a:gd name="T7" fmla="*/ 12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110" y="128"/>
                    </a:moveTo>
                    <a:lnTo>
                      <a:pt x="0" y="63"/>
                    </a:lnTo>
                    <a:lnTo>
                      <a:pt x="110" y="0"/>
                    </a:lnTo>
                    <a:lnTo>
                      <a:pt x="110" y="1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grpSp>
          <p:nvGrpSpPr>
            <p:cNvPr id="132" name="Group 131"/>
            <p:cNvGrpSpPr/>
            <p:nvPr/>
          </p:nvGrpSpPr>
          <p:grpSpPr>
            <a:xfrm>
              <a:off x="2117725" y="1967692"/>
              <a:ext cx="1206500" cy="1967692"/>
              <a:chOff x="7937500" y="0"/>
              <a:chExt cx="1206500" cy="1967692"/>
            </a:xfrm>
            <a:solidFill>
              <a:schemeClr val="accent2">
                <a:alpha val="75000"/>
              </a:schemeClr>
            </a:solidFill>
          </p:grpSpPr>
          <p:sp>
            <p:nvSpPr>
              <p:cNvPr id="133" name="Freeform 132"/>
              <p:cNvSpPr>
                <a:spLocks/>
              </p:cNvSpPr>
              <p:nvPr/>
            </p:nvSpPr>
            <p:spPr bwMode="auto">
              <a:xfrm>
                <a:off x="7937500" y="423372"/>
                <a:ext cx="241300" cy="280785"/>
              </a:xfrm>
              <a:custGeom>
                <a:avLst/>
                <a:gdLst>
                  <a:gd name="T0" fmla="*/ 110 w 110"/>
                  <a:gd name="T1" fmla="*/ 128 h 128"/>
                  <a:gd name="T2" fmla="*/ 0 w 110"/>
                  <a:gd name="T3" fmla="*/ 64 h 128"/>
                  <a:gd name="T4" fmla="*/ 110 w 110"/>
                  <a:gd name="T5" fmla="*/ 0 h 128"/>
                  <a:gd name="T6" fmla="*/ 110 w 110"/>
                  <a:gd name="T7" fmla="*/ 12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110" y="128"/>
                    </a:moveTo>
                    <a:lnTo>
                      <a:pt x="0" y="64"/>
                    </a:lnTo>
                    <a:lnTo>
                      <a:pt x="110" y="0"/>
                    </a:lnTo>
                    <a:lnTo>
                      <a:pt x="110" y="1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34" name="Freeform 33"/>
              <p:cNvSpPr>
                <a:spLocks/>
              </p:cNvSpPr>
              <p:nvPr/>
            </p:nvSpPr>
            <p:spPr bwMode="auto">
              <a:xfrm>
                <a:off x="8902700" y="984943"/>
                <a:ext cx="241300" cy="280785"/>
              </a:xfrm>
              <a:custGeom>
                <a:avLst/>
                <a:gdLst>
                  <a:gd name="T0" fmla="*/ 110 w 110"/>
                  <a:gd name="T1" fmla="*/ 128 h 128"/>
                  <a:gd name="T2" fmla="*/ 0 w 110"/>
                  <a:gd name="T3" fmla="*/ 64 h 128"/>
                  <a:gd name="T4" fmla="*/ 110 w 110"/>
                  <a:gd name="T5" fmla="*/ 0 h 128"/>
                  <a:gd name="T6" fmla="*/ 110 w 110"/>
                  <a:gd name="T7" fmla="*/ 12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110" y="128"/>
                    </a:moveTo>
                    <a:lnTo>
                      <a:pt x="0" y="64"/>
                    </a:lnTo>
                    <a:lnTo>
                      <a:pt x="110" y="0"/>
                    </a:lnTo>
                    <a:lnTo>
                      <a:pt x="110" y="1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35" name="Freeform 36"/>
              <p:cNvSpPr>
                <a:spLocks/>
              </p:cNvSpPr>
              <p:nvPr/>
            </p:nvSpPr>
            <p:spPr bwMode="auto">
              <a:xfrm>
                <a:off x="8902700" y="1406122"/>
                <a:ext cx="241300" cy="280785"/>
              </a:xfrm>
              <a:custGeom>
                <a:avLst/>
                <a:gdLst>
                  <a:gd name="T0" fmla="*/ 0 w 110"/>
                  <a:gd name="T1" fmla="*/ 0 h 128"/>
                  <a:gd name="T2" fmla="*/ 110 w 110"/>
                  <a:gd name="T3" fmla="*/ 64 h 128"/>
                  <a:gd name="T4" fmla="*/ 0 w 110"/>
                  <a:gd name="T5" fmla="*/ 128 h 128"/>
                  <a:gd name="T6" fmla="*/ 0 w 110"/>
                  <a:gd name="T7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0" y="0"/>
                    </a:moveTo>
                    <a:lnTo>
                      <a:pt x="110" y="64"/>
                    </a:lnTo>
                    <a:lnTo>
                      <a:pt x="0" y="12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36" name="Freeform 11"/>
              <p:cNvSpPr>
                <a:spLocks/>
              </p:cNvSpPr>
              <p:nvPr/>
            </p:nvSpPr>
            <p:spPr bwMode="auto">
              <a:xfrm>
                <a:off x="8178800" y="563765"/>
                <a:ext cx="241300" cy="280785"/>
              </a:xfrm>
              <a:custGeom>
                <a:avLst/>
                <a:gdLst>
                  <a:gd name="T0" fmla="*/ 110 w 110"/>
                  <a:gd name="T1" fmla="*/ 128 h 128"/>
                  <a:gd name="T2" fmla="*/ 0 w 110"/>
                  <a:gd name="T3" fmla="*/ 64 h 128"/>
                  <a:gd name="T4" fmla="*/ 110 w 110"/>
                  <a:gd name="T5" fmla="*/ 0 h 128"/>
                  <a:gd name="T6" fmla="*/ 110 w 110"/>
                  <a:gd name="T7" fmla="*/ 12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110" y="128"/>
                    </a:moveTo>
                    <a:lnTo>
                      <a:pt x="0" y="64"/>
                    </a:lnTo>
                    <a:lnTo>
                      <a:pt x="110" y="0"/>
                    </a:lnTo>
                    <a:lnTo>
                      <a:pt x="110" y="1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37" name="Freeform 21"/>
              <p:cNvSpPr>
                <a:spLocks/>
              </p:cNvSpPr>
              <p:nvPr/>
            </p:nvSpPr>
            <p:spPr bwMode="auto">
              <a:xfrm>
                <a:off x="8420100" y="0"/>
                <a:ext cx="241300" cy="280785"/>
              </a:xfrm>
              <a:custGeom>
                <a:avLst/>
                <a:gdLst>
                  <a:gd name="T0" fmla="*/ 0 w 110"/>
                  <a:gd name="T1" fmla="*/ 0 h 128"/>
                  <a:gd name="T2" fmla="*/ 110 w 110"/>
                  <a:gd name="T3" fmla="*/ 65 h 128"/>
                  <a:gd name="T4" fmla="*/ 0 w 110"/>
                  <a:gd name="T5" fmla="*/ 128 h 128"/>
                  <a:gd name="T6" fmla="*/ 0 w 110"/>
                  <a:gd name="T7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0" y="0"/>
                    </a:moveTo>
                    <a:lnTo>
                      <a:pt x="110" y="65"/>
                    </a:lnTo>
                    <a:lnTo>
                      <a:pt x="0" y="12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38" name="Freeform 18"/>
              <p:cNvSpPr>
                <a:spLocks/>
              </p:cNvSpPr>
              <p:nvPr/>
            </p:nvSpPr>
            <p:spPr bwMode="auto">
              <a:xfrm>
                <a:off x="8420100" y="844551"/>
                <a:ext cx="241300" cy="280785"/>
              </a:xfrm>
              <a:custGeom>
                <a:avLst/>
                <a:gdLst>
                  <a:gd name="T0" fmla="*/ 0 w 110"/>
                  <a:gd name="T1" fmla="*/ 0 h 128"/>
                  <a:gd name="T2" fmla="*/ 110 w 110"/>
                  <a:gd name="T3" fmla="*/ 64 h 128"/>
                  <a:gd name="T4" fmla="*/ 0 w 110"/>
                  <a:gd name="T5" fmla="*/ 128 h 128"/>
                  <a:gd name="T6" fmla="*/ 0 w 110"/>
                  <a:gd name="T7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0" y="0"/>
                    </a:moveTo>
                    <a:lnTo>
                      <a:pt x="110" y="64"/>
                    </a:lnTo>
                    <a:lnTo>
                      <a:pt x="0" y="12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39" name="Freeform 24"/>
              <p:cNvSpPr>
                <a:spLocks/>
              </p:cNvSpPr>
              <p:nvPr/>
            </p:nvSpPr>
            <p:spPr bwMode="auto">
              <a:xfrm>
                <a:off x="8661400" y="984943"/>
                <a:ext cx="241300" cy="280785"/>
              </a:xfrm>
              <a:custGeom>
                <a:avLst/>
                <a:gdLst>
                  <a:gd name="T0" fmla="*/ 0 w 110"/>
                  <a:gd name="T1" fmla="*/ 0 h 128"/>
                  <a:gd name="T2" fmla="*/ 110 w 110"/>
                  <a:gd name="T3" fmla="*/ 64 h 128"/>
                  <a:gd name="T4" fmla="*/ 0 w 110"/>
                  <a:gd name="T5" fmla="*/ 128 h 128"/>
                  <a:gd name="T6" fmla="*/ 0 w 110"/>
                  <a:gd name="T7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0" y="0"/>
                    </a:moveTo>
                    <a:lnTo>
                      <a:pt x="110" y="64"/>
                    </a:lnTo>
                    <a:lnTo>
                      <a:pt x="0" y="12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40" name="Freeform 26"/>
              <p:cNvSpPr>
                <a:spLocks/>
              </p:cNvSpPr>
              <p:nvPr/>
            </p:nvSpPr>
            <p:spPr bwMode="auto">
              <a:xfrm>
                <a:off x="8661400" y="1686907"/>
                <a:ext cx="241300" cy="280785"/>
              </a:xfrm>
              <a:custGeom>
                <a:avLst/>
                <a:gdLst>
                  <a:gd name="T0" fmla="*/ 110 w 110"/>
                  <a:gd name="T1" fmla="*/ 128 h 128"/>
                  <a:gd name="T2" fmla="*/ 0 w 110"/>
                  <a:gd name="T3" fmla="*/ 64 h 128"/>
                  <a:gd name="T4" fmla="*/ 110 w 110"/>
                  <a:gd name="T5" fmla="*/ 0 h 128"/>
                  <a:gd name="T6" fmla="*/ 110 w 110"/>
                  <a:gd name="T7" fmla="*/ 12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110" y="128"/>
                    </a:moveTo>
                    <a:lnTo>
                      <a:pt x="0" y="64"/>
                    </a:lnTo>
                    <a:lnTo>
                      <a:pt x="110" y="0"/>
                    </a:lnTo>
                    <a:lnTo>
                      <a:pt x="110" y="1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41" name="Freeform 41"/>
              <p:cNvSpPr>
                <a:spLocks/>
              </p:cNvSpPr>
              <p:nvPr/>
            </p:nvSpPr>
            <p:spPr bwMode="auto">
              <a:xfrm>
                <a:off x="8902700" y="140393"/>
                <a:ext cx="241300" cy="282980"/>
              </a:xfrm>
              <a:custGeom>
                <a:avLst/>
                <a:gdLst>
                  <a:gd name="T0" fmla="*/ 110 w 110"/>
                  <a:gd name="T1" fmla="*/ 129 h 129"/>
                  <a:gd name="T2" fmla="*/ 0 w 110"/>
                  <a:gd name="T3" fmla="*/ 64 h 129"/>
                  <a:gd name="T4" fmla="*/ 110 w 110"/>
                  <a:gd name="T5" fmla="*/ 0 h 129"/>
                  <a:gd name="T6" fmla="*/ 110 w 110"/>
                  <a:gd name="T7" fmla="*/ 129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9">
                    <a:moveTo>
                      <a:pt x="110" y="129"/>
                    </a:moveTo>
                    <a:lnTo>
                      <a:pt x="0" y="64"/>
                    </a:lnTo>
                    <a:lnTo>
                      <a:pt x="110" y="0"/>
                    </a:lnTo>
                    <a:lnTo>
                      <a:pt x="110" y="12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42" name="Freeform 42"/>
              <p:cNvSpPr>
                <a:spLocks/>
              </p:cNvSpPr>
              <p:nvPr/>
            </p:nvSpPr>
            <p:spPr bwMode="auto">
              <a:xfrm>
                <a:off x="8661400" y="142587"/>
                <a:ext cx="241300" cy="280785"/>
              </a:xfrm>
              <a:custGeom>
                <a:avLst/>
                <a:gdLst>
                  <a:gd name="T0" fmla="*/ 0 w 110"/>
                  <a:gd name="T1" fmla="*/ 0 h 128"/>
                  <a:gd name="T2" fmla="*/ 110 w 110"/>
                  <a:gd name="T3" fmla="*/ 63 h 128"/>
                  <a:gd name="T4" fmla="*/ 0 w 110"/>
                  <a:gd name="T5" fmla="*/ 128 h 128"/>
                  <a:gd name="T6" fmla="*/ 0 w 110"/>
                  <a:gd name="T7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0" y="0"/>
                    </a:moveTo>
                    <a:lnTo>
                      <a:pt x="110" y="63"/>
                    </a:lnTo>
                    <a:lnTo>
                      <a:pt x="0" y="12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43" name="Freeform 142"/>
              <p:cNvSpPr>
                <a:spLocks/>
              </p:cNvSpPr>
              <p:nvPr/>
            </p:nvSpPr>
            <p:spPr bwMode="auto">
              <a:xfrm>
                <a:off x="8666480" y="425449"/>
                <a:ext cx="241300" cy="280785"/>
              </a:xfrm>
              <a:custGeom>
                <a:avLst/>
                <a:gdLst>
                  <a:gd name="T0" fmla="*/ 0 w 110"/>
                  <a:gd name="T1" fmla="*/ 0 h 128"/>
                  <a:gd name="T2" fmla="*/ 110 w 110"/>
                  <a:gd name="T3" fmla="*/ 63 h 128"/>
                  <a:gd name="T4" fmla="*/ 0 w 110"/>
                  <a:gd name="T5" fmla="*/ 128 h 128"/>
                  <a:gd name="T6" fmla="*/ 0 w 110"/>
                  <a:gd name="T7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0" y="0"/>
                    </a:moveTo>
                    <a:lnTo>
                      <a:pt x="110" y="63"/>
                    </a:lnTo>
                    <a:lnTo>
                      <a:pt x="0" y="12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</p:grpSp>
      <p:sp>
        <p:nvSpPr>
          <p:cNvPr id="170" name="Title 236"/>
          <p:cNvSpPr txBox="1">
            <a:spLocks/>
          </p:cNvSpPr>
          <p:nvPr/>
        </p:nvSpPr>
        <p:spPr>
          <a:xfrm>
            <a:off x="2320925" y="2931914"/>
            <a:ext cx="4502150" cy="99417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dirty="0">
                <a:solidFill>
                  <a:schemeClr val="bg2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감사합니다</a:t>
            </a:r>
            <a:endParaRPr lang="id-ID" dirty="0">
              <a:solidFill>
                <a:schemeClr val="bg2"/>
              </a:solidFill>
              <a:latin typeface="12LotteMartDreamBold" panose="02020603020101020101" pitchFamily="18" charset="-127"/>
              <a:ea typeface="12LotteMartDreamBold" panose="02020603020101020101" pitchFamily="18" charset="-127"/>
            </a:endParaRPr>
          </a:p>
        </p:txBody>
      </p:sp>
      <p:sp>
        <p:nvSpPr>
          <p:cNvPr id="171" name="Subtitle 237"/>
          <p:cNvSpPr txBox="1">
            <a:spLocks/>
          </p:cNvSpPr>
          <p:nvPr/>
        </p:nvSpPr>
        <p:spPr>
          <a:xfrm>
            <a:off x="2320925" y="3614436"/>
            <a:ext cx="4502150" cy="27404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id-ID" sz="1600" dirty="0">
              <a:solidFill>
                <a:schemeClr val="bg2"/>
              </a:solidFill>
              <a:latin typeface="12LotteMartDreamLight" panose="02020603020101020101" pitchFamily="18" charset="-127"/>
              <a:ea typeface="12LotteMartDream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362316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70" grpId="0"/>
      <p:bldP spid="17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>
            <a:normAutofit/>
          </a:bodyPr>
          <a:lstStyle/>
          <a:p>
            <a:r>
              <a:rPr lang="ko-KR" altLang="en-US" sz="4000" dirty="0"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데이터 소스</a:t>
            </a:r>
            <a:endParaRPr lang="id-ID" sz="4000" dirty="0">
              <a:latin typeface="12LotteMartDreamBold" panose="02020603020101020101" pitchFamily="18" charset="-127"/>
              <a:ea typeface="12LotteMartDreamBold" panose="02020603020101020101" pitchFamily="18" charset="-127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2"/>
          </p:nvPr>
        </p:nvSpPr>
        <p:spPr>
          <a:xfrm>
            <a:off x="628650" y="937752"/>
            <a:ext cx="7886700" cy="355600"/>
          </a:xfrm>
        </p:spPr>
        <p:txBody>
          <a:bodyPr/>
          <a:lstStyle/>
          <a:p>
            <a:r>
              <a:rPr lang="ko-KR" altLang="en-US" sz="1600" dirty="0"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주제와 관련된 데이터 소스 추출 사이트</a:t>
            </a:r>
            <a:endParaRPr lang="id-ID" sz="1600" dirty="0">
              <a:latin typeface="12LotteMartDreamLight" panose="02020603020101020101" pitchFamily="18" charset="-127"/>
              <a:ea typeface="12LotteMartDreamLight" panose="02020603020101020101" pitchFamily="18" charset="-127"/>
            </a:endParaRPr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691712" y="4175485"/>
            <a:ext cx="1996078" cy="2616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id-ID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CVPR </a:t>
            </a:r>
            <a:r>
              <a:rPr lang="id-ID" sz="16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Conference</a:t>
            </a:r>
            <a:endParaRPr 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12LotteMartDreamBold" panose="02020603020101020101" pitchFamily="18" charset="-127"/>
              <a:ea typeface="12LotteMartDreamBold" panose="020206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29545" y="4562377"/>
            <a:ext cx="17204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Computer</a:t>
            </a:r>
            <a:r>
              <a:rPr lang="id-ID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 Vision</a:t>
            </a:r>
          </a:p>
          <a:p>
            <a:pPr algn="ctr"/>
            <a:r>
              <a:rPr lang="id-ID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Pattern</a:t>
            </a:r>
            <a:r>
              <a:rPr lang="id-ID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 </a:t>
            </a:r>
            <a:r>
              <a:rPr lang="id-ID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Recognition</a:t>
            </a:r>
            <a:endParaRPr lang="id-ID" sz="1400" dirty="0">
              <a:solidFill>
                <a:schemeClr val="tx1">
                  <a:lumMod val="65000"/>
                  <a:lumOff val="35000"/>
                </a:schemeClr>
              </a:solidFill>
              <a:latin typeface="12LotteMartDreamLight" panose="02020603020101020101" pitchFamily="18" charset="-127"/>
              <a:ea typeface="12LotteMartDreamLight" panose="02020603020101020101" pitchFamily="18" charset="-127"/>
            </a:endParaRPr>
          </a:p>
        </p:txBody>
      </p:sp>
      <p:sp>
        <p:nvSpPr>
          <p:cNvPr id="50" name="Subtitle 2">
            <a:extLst>
              <a:ext uri="{FF2B5EF4-FFF2-40B4-BE49-F238E27FC236}">
                <a16:creationId xmlns:a16="http://schemas.microsoft.com/office/drawing/2014/main" id="{5C48C01A-1B04-964E-A96F-56F7CD13E9EE}"/>
              </a:ext>
            </a:extLst>
          </p:cNvPr>
          <p:cNvSpPr txBox="1">
            <a:spLocks/>
          </p:cNvSpPr>
          <p:nvPr/>
        </p:nvSpPr>
        <p:spPr>
          <a:xfrm>
            <a:off x="6463733" y="4175485"/>
            <a:ext cx="1996078" cy="2616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ICML</a:t>
            </a:r>
            <a:r>
              <a:rPr lang="id-ID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 </a:t>
            </a:r>
            <a:r>
              <a:rPr lang="id-ID" sz="16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Conference</a:t>
            </a:r>
            <a:endParaRPr 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12LotteMartDreamBold" panose="02020603020101020101" pitchFamily="18" charset="-127"/>
              <a:ea typeface="12LotteMartDreamBold" panose="02020603020101020101" pitchFamily="18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86366D6-EAC6-F141-91ED-A7A6D5B428BF}"/>
              </a:ext>
            </a:extLst>
          </p:cNvPr>
          <p:cNvSpPr txBox="1"/>
          <p:nvPr/>
        </p:nvSpPr>
        <p:spPr>
          <a:xfrm>
            <a:off x="6333424" y="4562377"/>
            <a:ext cx="22566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Internation</a:t>
            </a:r>
            <a:r>
              <a:rPr lang="id-ID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 </a:t>
            </a:r>
            <a:r>
              <a:rPr lang="id-ID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Conference</a:t>
            </a:r>
            <a:r>
              <a:rPr lang="id-ID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 </a:t>
            </a:r>
            <a:r>
              <a:rPr lang="id-ID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on</a:t>
            </a:r>
            <a:r>
              <a:rPr lang="id-ID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 </a:t>
            </a:r>
            <a:r>
              <a:rPr lang="id-ID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Machine</a:t>
            </a:r>
            <a:r>
              <a:rPr lang="id-ID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 </a:t>
            </a:r>
            <a:r>
              <a:rPr lang="id-ID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Learning</a:t>
            </a:r>
            <a:endParaRPr lang="id-ID" sz="1400" dirty="0">
              <a:solidFill>
                <a:schemeClr val="tx1">
                  <a:lumMod val="65000"/>
                  <a:lumOff val="35000"/>
                </a:schemeClr>
              </a:solidFill>
              <a:latin typeface="12LotteMartDreamLight" panose="02020603020101020101" pitchFamily="18" charset="-127"/>
              <a:ea typeface="12LotteMartDreamLight" panose="02020603020101020101" pitchFamily="18" charset="-127"/>
            </a:endParaRPr>
          </a:p>
        </p:txBody>
      </p:sp>
      <p:sp>
        <p:nvSpPr>
          <p:cNvPr id="52" name="Subtitle 2">
            <a:extLst>
              <a:ext uri="{FF2B5EF4-FFF2-40B4-BE49-F238E27FC236}">
                <a16:creationId xmlns:a16="http://schemas.microsoft.com/office/drawing/2014/main" id="{35450F04-0D97-2A42-881E-CAB0C8842524}"/>
              </a:ext>
            </a:extLst>
          </p:cNvPr>
          <p:cNvSpPr txBox="1">
            <a:spLocks/>
          </p:cNvSpPr>
          <p:nvPr/>
        </p:nvSpPr>
        <p:spPr>
          <a:xfrm>
            <a:off x="3570351" y="4175485"/>
            <a:ext cx="1996078" cy="2616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NIPS</a:t>
            </a:r>
            <a:r>
              <a:rPr lang="id-ID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 </a:t>
            </a:r>
            <a:r>
              <a:rPr lang="id-ID" sz="16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Conference</a:t>
            </a:r>
            <a:endParaRPr 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12LotteMartDreamBold" panose="02020603020101020101" pitchFamily="18" charset="-127"/>
              <a:ea typeface="12LotteMartDreamBold" panose="02020603020101020101" pitchFamily="18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A0E2325-707D-C849-B96E-B15B4F6AEE92}"/>
              </a:ext>
            </a:extLst>
          </p:cNvPr>
          <p:cNvSpPr txBox="1"/>
          <p:nvPr/>
        </p:nvSpPr>
        <p:spPr>
          <a:xfrm>
            <a:off x="3324942" y="4562377"/>
            <a:ext cx="24868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Neural </a:t>
            </a:r>
            <a:r>
              <a:rPr lang="id-ID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Information</a:t>
            </a:r>
            <a:endParaRPr lang="id-ID" sz="1400" dirty="0">
              <a:solidFill>
                <a:schemeClr val="tx1">
                  <a:lumMod val="65000"/>
                  <a:lumOff val="35000"/>
                </a:schemeClr>
              </a:solidFill>
              <a:latin typeface="12LotteMartDreamLight" panose="02020603020101020101" pitchFamily="18" charset="-127"/>
              <a:ea typeface="12LotteMartDreamLight" panose="02020603020101020101" pitchFamily="18" charset="-127"/>
            </a:endParaRPr>
          </a:p>
          <a:p>
            <a:pPr algn="ctr"/>
            <a:r>
              <a:rPr lang="id-ID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Processing</a:t>
            </a:r>
            <a:r>
              <a:rPr lang="id-ID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 Systems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831C773-1ECA-8940-8652-9AAF21C50C1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7078" y="2679250"/>
            <a:ext cx="1645350" cy="92609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87C061F-A2A3-724B-86D9-F5A9D1757E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5400" y="2525245"/>
            <a:ext cx="1473200" cy="1384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04A2C4E-5194-F74C-80BA-E6E3D1AD7A43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94043" y="2679250"/>
            <a:ext cx="1513649" cy="1094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89273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50" grpId="0"/>
      <p:bldP spid="51" grpId="0"/>
      <p:bldP spid="52" grpId="0"/>
      <p:bldP spid="5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grpSp>
        <p:nvGrpSpPr>
          <p:cNvPr id="4" name="Group 3"/>
          <p:cNvGrpSpPr/>
          <p:nvPr/>
        </p:nvGrpSpPr>
        <p:grpSpPr>
          <a:xfrm>
            <a:off x="7696200" y="-5080"/>
            <a:ext cx="1447800" cy="2248478"/>
            <a:chOff x="7696200" y="0"/>
            <a:chExt cx="1447800" cy="2248478"/>
          </a:xfrm>
        </p:grpSpPr>
        <p:grpSp>
          <p:nvGrpSpPr>
            <p:cNvPr id="46" name="Group 45"/>
            <p:cNvGrpSpPr/>
            <p:nvPr/>
          </p:nvGrpSpPr>
          <p:grpSpPr>
            <a:xfrm>
              <a:off x="7937500" y="0"/>
              <a:ext cx="1206500" cy="1406121"/>
              <a:chOff x="7937500" y="0"/>
              <a:chExt cx="1206500" cy="1406121"/>
            </a:xfrm>
            <a:solidFill>
              <a:schemeClr val="accent3">
                <a:alpha val="75000"/>
              </a:schemeClr>
            </a:solidFill>
          </p:grpSpPr>
          <p:sp>
            <p:nvSpPr>
              <p:cNvPr id="6" name="Freeform 8"/>
              <p:cNvSpPr>
                <a:spLocks/>
              </p:cNvSpPr>
              <p:nvPr/>
            </p:nvSpPr>
            <p:spPr bwMode="auto">
              <a:xfrm>
                <a:off x="7937500" y="142587"/>
                <a:ext cx="241300" cy="280785"/>
              </a:xfrm>
              <a:custGeom>
                <a:avLst/>
                <a:gdLst>
                  <a:gd name="T0" fmla="*/ 110 w 110"/>
                  <a:gd name="T1" fmla="*/ 128 h 128"/>
                  <a:gd name="T2" fmla="*/ 0 w 110"/>
                  <a:gd name="T3" fmla="*/ 63 h 128"/>
                  <a:gd name="T4" fmla="*/ 110 w 110"/>
                  <a:gd name="T5" fmla="*/ 0 h 128"/>
                  <a:gd name="T6" fmla="*/ 110 w 110"/>
                  <a:gd name="T7" fmla="*/ 12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110" y="128"/>
                    </a:moveTo>
                    <a:lnTo>
                      <a:pt x="0" y="63"/>
                    </a:lnTo>
                    <a:lnTo>
                      <a:pt x="110" y="0"/>
                    </a:lnTo>
                    <a:lnTo>
                      <a:pt x="110" y="1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0" name="Freeform 19"/>
              <p:cNvSpPr>
                <a:spLocks/>
              </p:cNvSpPr>
              <p:nvPr/>
            </p:nvSpPr>
            <p:spPr bwMode="auto">
              <a:xfrm>
                <a:off x="8420100" y="704158"/>
                <a:ext cx="241300" cy="280785"/>
              </a:xfrm>
              <a:custGeom>
                <a:avLst/>
                <a:gdLst>
                  <a:gd name="T0" fmla="*/ 110 w 110"/>
                  <a:gd name="T1" fmla="*/ 128 h 128"/>
                  <a:gd name="T2" fmla="*/ 0 w 110"/>
                  <a:gd name="T3" fmla="*/ 64 h 128"/>
                  <a:gd name="T4" fmla="*/ 110 w 110"/>
                  <a:gd name="T5" fmla="*/ 0 h 128"/>
                  <a:gd name="T6" fmla="*/ 110 w 110"/>
                  <a:gd name="T7" fmla="*/ 12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110" y="128"/>
                    </a:moveTo>
                    <a:lnTo>
                      <a:pt x="0" y="64"/>
                    </a:lnTo>
                    <a:lnTo>
                      <a:pt x="110" y="0"/>
                    </a:lnTo>
                    <a:lnTo>
                      <a:pt x="110" y="1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1" name="Freeform 20"/>
              <p:cNvSpPr>
                <a:spLocks/>
              </p:cNvSpPr>
              <p:nvPr/>
            </p:nvSpPr>
            <p:spPr bwMode="auto">
              <a:xfrm>
                <a:off x="8420100" y="142587"/>
                <a:ext cx="241300" cy="280785"/>
              </a:xfrm>
              <a:custGeom>
                <a:avLst/>
                <a:gdLst>
                  <a:gd name="T0" fmla="*/ 110 w 110"/>
                  <a:gd name="T1" fmla="*/ 128 h 128"/>
                  <a:gd name="T2" fmla="*/ 0 w 110"/>
                  <a:gd name="T3" fmla="*/ 63 h 128"/>
                  <a:gd name="T4" fmla="*/ 110 w 110"/>
                  <a:gd name="T5" fmla="*/ 0 h 128"/>
                  <a:gd name="T6" fmla="*/ 110 w 110"/>
                  <a:gd name="T7" fmla="*/ 12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110" y="128"/>
                    </a:moveTo>
                    <a:lnTo>
                      <a:pt x="0" y="63"/>
                    </a:lnTo>
                    <a:lnTo>
                      <a:pt x="110" y="0"/>
                    </a:lnTo>
                    <a:lnTo>
                      <a:pt x="110" y="1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1" name="Freeform 23"/>
              <p:cNvSpPr>
                <a:spLocks/>
              </p:cNvSpPr>
              <p:nvPr/>
            </p:nvSpPr>
            <p:spPr bwMode="auto">
              <a:xfrm>
                <a:off x="8661400" y="1125336"/>
                <a:ext cx="241300" cy="280785"/>
              </a:xfrm>
              <a:custGeom>
                <a:avLst/>
                <a:gdLst>
                  <a:gd name="T0" fmla="*/ 110 w 110"/>
                  <a:gd name="T1" fmla="*/ 128 h 128"/>
                  <a:gd name="T2" fmla="*/ 0 w 110"/>
                  <a:gd name="T3" fmla="*/ 64 h 128"/>
                  <a:gd name="T4" fmla="*/ 110 w 110"/>
                  <a:gd name="T5" fmla="*/ 0 h 128"/>
                  <a:gd name="T6" fmla="*/ 110 w 110"/>
                  <a:gd name="T7" fmla="*/ 12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110" y="128"/>
                    </a:moveTo>
                    <a:lnTo>
                      <a:pt x="0" y="64"/>
                    </a:lnTo>
                    <a:lnTo>
                      <a:pt x="110" y="0"/>
                    </a:lnTo>
                    <a:lnTo>
                      <a:pt x="110" y="1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2" name="Freeform 30"/>
              <p:cNvSpPr>
                <a:spLocks/>
              </p:cNvSpPr>
              <p:nvPr/>
            </p:nvSpPr>
            <p:spPr bwMode="auto">
              <a:xfrm>
                <a:off x="8661400" y="563765"/>
                <a:ext cx="241300" cy="280785"/>
              </a:xfrm>
              <a:custGeom>
                <a:avLst/>
                <a:gdLst>
                  <a:gd name="T0" fmla="*/ 110 w 110"/>
                  <a:gd name="T1" fmla="*/ 128 h 128"/>
                  <a:gd name="T2" fmla="*/ 0 w 110"/>
                  <a:gd name="T3" fmla="*/ 64 h 128"/>
                  <a:gd name="T4" fmla="*/ 110 w 110"/>
                  <a:gd name="T5" fmla="*/ 0 h 128"/>
                  <a:gd name="T6" fmla="*/ 110 w 110"/>
                  <a:gd name="T7" fmla="*/ 12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110" y="128"/>
                    </a:moveTo>
                    <a:lnTo>
                      <a:pt x="0" y="64"/>
                    </a:lnTo>
                    <a:lnTo>
                      <a:pt x="110" y="0"/>
                    </a:lnTo>
                    <a:lnTo>
                      <a:pt x="110" y="1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3" name="Freeform 31"/>
              <p:cNvSpPr>
                <a:spLocks/>
              </p:cNvSpPr>
              <p:nvPr/>
            </p:nvSpPr>
            <p:spPr bwMode="auto">
              <a:xfrm>
                <a:off x="8661400" y="280785"/>
                <a:ext cx="241300" cy="282980"/>
              </a:xfrm>
              <a:custGeom>
                <a:avLst/>
                <a:gdLst>
                  <a:gd name="T0" fmla="*/ 110 w 110"/>
                  <a:gd name="T1" fmla="*/ 129 h 129"/>
                  <a:gd name="T2" fmla="*/ 0 w 110"/>
                  <a:gd name="T3" fmla="*/ 65 h 129"/>
                  <a:gd name="T4" fmla="*/ 110 w 110"/>
                  <a:gd name="T5" fmla="*/ 0 h 129"/>
                  <a:gd name="T6" fmla="*/ 110 w 110"/>
                  <a:gd name="T7" fmla="*/ 129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9">
                    <a:moveTo>
                      <a:pt x="110" y="129"/>
                    </a:moveTo>
                    <a:lnTo>
                      <a:pt x="0" y="65"/>
                    </a:lnTo>
                    <a:lnTo>
                      <a:pt x="110" y="0"/>
                    </a:lnTo>
                    <a:lnTo>
                      <a:pt x="110" y="12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4" name="Freeform 34"/>
              <p:cNvSpPr>
                <a:spLocks/>
              </p:cNvSpPr>
              <p:nvPr/>
            </p:nvSpPr>
            <p:spPr bwMode="auto">
              <a:xfrm>
                <a:off x="8902700" y="844551"/>
                <a:ext cx="241300" cy="280785"/>
              </a:xfrm>
              <a:custGeom>
                <a:avLst/>
                <a:gdLst>
                  <a:gd name="T0" fmla="*/ 0 w 110"/>
                  <a:gd name="T1" fmla="*/ 0 h 128"/>
                  <a:gd name="T2" fmla="*/ 110 w 110"/>
                  <a:gd name="T3" fmla="*/ 64 h 128"/>
                  <a:gd name="T4" fmla="*/ 0 w 110"/>
                  <a:gd name="T5" fmla="*/ 128 h 128"/>
                  <a:gd name="T6" fmla="*/ 0 w 110"/>
                  <a:gd name="T7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0" y="0"/>
                    </a:moveTo>
                    <a:lnTo>
                      <a:pt x="110" y="64"/>
                    </a:lnTo>
                    <a:lnTo>
                      <a:pt x="0" y="12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5" name="Freeform 39"/>
              <p:cNvSpPr>
                <a:spLocks/>
              </p:cNvSpPr>
              <p:nvPr/>
            </p:nvSpPr>
            <p:spPr bwMode="auto">
              <a:xfrm>
                <a:off x="8902700" y="423373"/>
                <a:ext cx="241300" cy="280785"/>
              </a:xfrm>
              <a:custGeom>
                <a:avLst/>
                <a:gdLst>
                  <a:gd name="T0" fmla="*/ 110 w 110"/>
                  <a:gd name="T1" fmla="*/ 128 h 128"/>
                  <a:gd name="T2" fmla="*/ 0 w 110"/>
                  <a:gd name="T3" fmla="*/ 63 h 128"/>
                  <a:gd name="T4" fmla="*/ 110 w 110"/>
                  <a:gd name="T5" fmla="*/ 0 h 128"/>
                  <a:gd name="T6" fmla="*/ 110 w 110"/>
                  <a:gd name="T7" fmla="*/ 12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110" y="128"/>
                    </a:moveTo>
                    <a:lnTo>
                      <a:pt x="0" y="63"/>
                    </a:lnTo>
                    <a:lnTo>
                      <a:pt x="110" y="0"/>
                    </a:lnTo>
                    <a:lnTo>
                      <a:pt x="110" y="1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9" name="Freeform 12"/>
              <p:cNvSpPr>
                <a:spLocks/>
              </p:cNvSpPr>
              <p:nvPr/>
            </p:nvSpPr>
            <p:spPr bwMode="auto">
              <a:xfrm>
                <a:off x="8178800" y="423373"/>
                <a:ext cx="241300" cy="280785"/>
              </a:xfrm>
              <a:custGeom>
                <a:avLst/>
                <a:gdLst>
                  <a:gd name="T0" fmla="*/ 0 w 110"/>
                  <a:gd name="T1" fmla="*/ 0 h 128"/>
                  <a:gd name="T2" fmla="*/ 110 w 110"/>
                  <a:gd name="T3" fmla="*/ 64 h 128"/>
                  <a:gd name="T4" fmla="*/ 0 w 110"/>
                  <a:gd name="T5" fmla="*/ 128 h 128"/>
                  <a:gd name="T6" fmla="*/ 0 w 110"/>
                  <a:gd name="T7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0" y="0"/>
                    </a:moveTo>
                    <a:lnTo>
                      <a:pt x="110" y="64"/>
                    </a:lnTo>
                    <a:lnTo>
                      <a:pt x="0" y="12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40" name="Freeform 44"/>
              <p:cNvSpPr>
                <a:spLocks/>
              </p:cNvSpPr>
              <p:nvPr/>
            </p:nvSpPr>
            <p:spPr bwMode="auto">
              <a:xfrm>
                <a:off x="8902700" y="0"/>
                <a:ext cx="241300" cy="282980"/>
              </a:xfrm>
              <a:custGeom>
                <a:avLst/>
                <a:gdLst>
                  <a:gd name="T0" fmla="*/ 0 w 110"/>
                  <a:gd name="T1" fmla="*/ 0 h 129"/>
                  <a:gd name="T2" fmla="*/ 110 w 110"/>
                  <a:gd name="T3" fmla="*/ 65 h 129"/>
                  <a:gd name="T4" fmla="*/ 0 w 110"/>
                  <a:gd name="T5" fmla="*/ 129 h 129"/>
                  <a:gd name="T6" fmla="*/ 0 w 110"/>
                  <a:gd name="T7" fmla="*/ 0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9">
                    <a:moveTo>
                      <a:pt x="0" y="0"/>
                    </a:moveTo>
                    <a:lnTo>
                      <a:pt x="110" y="65"/>
                    </a:lnTo>
                    <a:lnTo>
                      <a:pt x="0" y="129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grpSp>
          <p:nvGrpSpPr>
            <p:cNvPr id="44" name="Group 43"/>
            <p:cNvGrpSpPr/>
            <p:nvPr/>
          </p:nvGrpSpPr>
          <p:grpSpPr>
            <a:xfrm>
              <a:off x="7696200" y="0"/>
              <a:ext cx="1447800" cy="2248478"/>
              <a:chOff x="7696200" y="0"/>
              <a:chExt cx="1447800" cy="2248478"/>
            </a:xfrm>
            <a:solidFill>
              <a:schemeClr val="accent1">
                <a:alpha val="75000"/>
              </a:schemeClr>
            </a:solidFill>
          </p:grpSpPr>
          <p:sp>
            <p:nvSpPr>
              <p:cNvPr id="8" name="Freeform 14"/>
              <p:cNvSpPr>
                <a:spLocks/>
              </p:cNvSpPr>
              <p:nvPr/>
            </p:nvSpPr>
            <p:spPr bwMode="auto">
              <a:xfrm>
                <a:off x="8178800" y="280785"/>
                <a:ext cx="241300" cy="282980"/>
              </a:xfrm>
              <a:custGeom>
                <a:avLst/>
                <a:gdLst>
                  <a:gd name="T0" fmla="*/ 110 w 110"/>
                  <a:gd name="T1" fmla="*/ 129 h 129"/>
                  <a:gd name="T2" fmla="*/ 0 w 110"/>
                  <a:gd name="T3" fmla="*/ 65 h 129"/>
                  <a:gd name="T4" fmla="*/ 110 w 110"/>
                  <a:gd name="T5" fmla="*/ 0 h 129"/>
                  <a:gd name="T6" fmla="*/ 110 w 110"/>
                  <a:gd name="T7" fmla="*/ 129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9">
                    <a:moveTo>
                      <a:pt x="110" y="129"/>
                    </a:moveTo>
                    <a:lnTo>
                      <a:pt x="0" y="65"/>
                    </a:lnTo>
                    <a:lnTo>
                      <a:pt x="110" y="0"/>
                    </a:lnTo>
                    <a:lnTo>
                      <a:pt x="110" y="12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9" name="Freeform 17"/>
              <p:cNvSpPr>
                <a:spLocks/>
              </p:cNvSpPr>
              <p:nvPr/>
            </p:nvSpPr>
            <p:spPr bwMode="auto">
              <a:xfrm>
                <a:off x="8420100" y="984943"/>
                <a:ext cx="241300" cy="280785"/>
              </a:xfrm>
              <a:custGeom>
                <a:avLst/>
                <a:gdLst>
                  <a:gd name="T0" fmla="*/ 110 w 110"/>
                  <a:gd name="T1" fmla="*/ 128 h 128"/>
                  <a:gd name="T2" fmla="*/ 0 w 110"/>
                  <a:gd name="T3" fmla="*/ 64 h 128"/>
                  <a:gd name="T4" fmla="*/ 110 w 110"/>
                  <a:gd name="T5" fmla="*/ 0 h 128"/>
                  <a:gd name="T6" fmla="*/ 110 w 110"/>
                  <a:gd name="T7" fmla="*/ 12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110" y="128"/>
                    </a:moveTo>
                    <a:lnTo>
                      <a:pt x="0" y="64"/>
                    </a:lnTo>
                    <a:lnTo>
                      <a:pt x="110" y="0"/>
                    </a:lnTo>
                    <a:lnTo>
                      <a:pt x="110" y="1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2" name="Freeform 29"/>
              <p:cNvSpPr>
                <a:spLocks/>
              </p:cNvSpPr>
              <p:nvPr/>
            </p:nvSpPr>
            <p:spPr bwMode="auto">
              <a:xfrm>
                <a:off x="8661400" y="844551"/>
                <a:ext cx="241300" cy="280785"/>
              </a:xfrm>
              <a:custGeom>
                <a:avLst/>
                <a:gdLst>
                  <a:gd name="T0" fmla="*/ 110 w 110"/>
                  <a:gd name="T1" fmla="*/ 128 h 128"/>
                  <a:gd name="T2" fmla="*/ 0 w 110"/>
                  <a:gd name="T3" fmla="*/ 64 h 128"/>
                  <a:gd name="T4" fmla="*/ 110 w 110"/>
                  <a:gd name="T5" fmla="*/ 0 h 128"/>
                  <a:gd name="T6" fmla="*/ 110 w 110"/>
                  <a:gd name="T7" fmla="*/ 12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110" y="128"/>
                    </a:moveTo>
                    <a:lnTo>
                      <a:pt x="0" y="64"/>
                    </a:lnTo>
                    <a:lnTo>
                      <a:pt x="110" y="0"/>
                    </a:lnTo>
                    <a:lnTo>
                      <a:pt x="110" y="1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5" name="Freeform 38"/>
              <p:cNvSpPr>
                <a:spLocks/>
              </p:cNvSpPr>
              <p:nvPr/>
            </p:nvSpPr>
            <p:spPr bwMode="auto">
              <a:xfrm>
                <a:off x="8902700" y="704158"/>
                <a:ext cx="241300" cy="280785"/>
              </a:xfrm>
              <a:custGeom>
                <a:avLst/>
                <a:gdLst>
                  <a:gd name="T0" fmla="*/ 110 w 110"/>
                  <a:gd name="T1" fmla="*/ 128 h 128"/>
                  <a:gd name="T2" fmla="*/ 0 w 110"/>
                  <a:gd name="T3" fmla="*/ 64 h 128"/>
                  <a:gd name="T4" fmla="*/ 110 w 110"/>
                  <a:gd name="T5" fmla="*/ 0 h 128"/>
                  <a:gd name="T6" fmla="*/ 110 w 110"/>
                  <a:gd name="T7" fmla="*/ 12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110" y="128"/>
                    </a:moveTo>
                    <a:lnTo>
                      <a:pt x="0" y="64"/>
                    </a:lnTo>
                    <a:lnTo>
                      <a:pt x="110" y="0"/>
                    </a:lnTo>
                    <a:lnTo>
                      <a:pt x="110" y="1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6" name="Freeform 40"/>
              <p:cNvSpPr>
                <a:spLocks/>
              </p:cNvSpPr>
              <p:nvPr/>
            </p:nvSpPr>
            <p:spPr bwMode="auto">
              <a:xfrm>
                <a:off x="8902700" y="280785"/>
                <a:ext cx="241300" cy="280785"/>
              </a:xfrm>
              <a:custGeom>
                <a:avLst/>
                <a:gdLst>
                  <a:gd name="T0" fmla="*/ 0 w 110"/>
                  <a:gd name="T1" fmla="*/ 0 h 128"/>
                  <a:gd name="T2" fmla="*/ 110 w 110"/>
                  <a:gd name="T3" fmla="*/ 65 h 128"/>
                  <a:gd name="T4" fmla="*/ 0 w 110"/>
                  <a:gd name="T5" fmla="*/ 128 h 128"/>
                  <a:gd name="T6" fmla="*/ 0 w 110"/>
                  <a:gd name="T7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0" y="0"/>
                    </a:moveTo>
                    <a:lnTo>
                      <a:pt x="110" y="65"/>
                    </a:lnTo>
                    <a:lnTo>
                      <a:pt x="0" y="12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7" name="Freeform 43"/>
              <p:cNvSpPr>
                <a:spLocks/>
              </p:cNvSpPr>
              <p:nvPr/>
            </p:nvSpPr>
            <p:spPr bwMode="auto">
              <a:xfrm>
                <a:off x="8661400" y="0"/>
                <a:ext cx="241300" cy="282980"/>
              </a:xfrm>
              <a:custGeom>
                <a:avLst/>
                <a:gdLst>
                  <a:gd name="T0" fmla="*/ 110 w 110"/>
                  <a:gd name="T1" fmla="*/ 129 h 129"/>
                  <a:gd name="T2" fmla="*/ 0 w 110"/>
                  <a:gd name="T3" fmla="*/ 65 h 129"/>
                  <a:gd name="T4" fmla="*/ 110 w 110"/>
                  <a:gd name="T5" fmla="*/ 0 h 129"/>
                  <a:gd name="T6" fmla="*/ 110 w 110"/>
                  <a:gd name="T7" fmla="*/ 129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9">
                    <a:moveTo>
                      <a:pt x="110" y="129"/>
                    </a:moveTo>
                    <a:lnTo>
                      <a:pt x="0" y="65"/>
                    </a:lnTo>
                    <a:lnTo>
                      <a:pt x="110" y="0"/>
                    </a:lnTo>
                    <a:lnTo>
                      <a:pt x="110" y="12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0" name="Freeform 22"/>
              <p:cNvSpPr>
                <a:spLocks/>
              </p:cNvSpPr>
              <p:nvPr/>
            </p:nvSpPr>
            <p:spPr bwMode="auto">
              <a:xfrm>
                <a:off x="8661400" y="1265729"/>
                <a:ext cx="241300" cy="280785"/>
              </a:xfrm>
              <a:custGeom>
                <a:avLst/>
                <a:gdLst>
                  <a:gd name="T0" fmla="*/ 0 w 110"/>
                  <a:gd name="T1" fmla="*/ 0 h 128"/>
                  <a:gd name="T2" fmla="*/ 110 w 110"/>
                  <a:gd name="T3" fmla="*/ 64 h 128"/>
                  <a:gd name="T4" fmla="*/ 0 w 110"/>
                  <a:gd name="T5" fmla="*/ 128 h 128"/>
                  <a:gd name="T6" fmla="*/ 0 w 110"/>
                  <a:gd name="T7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0" y="0"/>
                    </a:moveTo>
                    <a:lnTo>
                      <a:pt x="110" y="64"/>
                    </a:lnTo>
                    <a:lnTo>
                      <a:pt x="0" y="12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6" name="Freeform 5"/>
              <p:cNvSpPr>
                <a:spLocks/>
              </p:cNvSpPr>
              <p:nvPr/>
            </p:nvSpPr>
            <p:spPr bwMode="auto">
              <a:xfrm>
                <a:off x="7937500" y="704158"/>
                <a:ext cx="241300" cy="280785"/>
              </a:xfrm>
              <a:custGeom>
                <a:avLst/>
                <a:gdLst>
                  <a:gd name="T0" fmla="*/ 110 w 110"/>
                  <a:gd name="T1" fmla="*/ 128 h 128"/>
                  <a:gd name="T2" fmla="*/ 0 w 110"/>
                  <a:gd name="T3" fmla="*/ 64 h 128"/>
                  <a:gd name="T4" fmla="*/ 110 w 110"/>
                  <a:gd name="T5" fmla="*/ 0 h 128"/>
                  <a:gd name="T6" fmla="*/ 110 w 110"/>
                  <a:gd name="T7" fmla="*/ 12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110" y="128"/>
                    </a:moveTo>
                    <a:lnTo>
                      <a:pt x="0" y="64"/>
                    </a:lnTo>
                    <a:lnTo>
                      <a:pt x="110" y="0"/>
                    </a:lnTo>
                    <a:lnTo>
                      <a:pt x="110" y="1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7" name="Freeform 7"/>
              <p:cNvSpPr>
                <a:spLocks/>
              </p:cNvSpPr>
              <p:nvPr/>
            </p:nvSpPr>
            <p:spPr bwMode="auto">
              <a:xfrm>
                <a:off x="7696200" y="280785"/>
                <a:ext cx="241300" cy="282980"/>
              </a:xfrm>
              <a:custGeom>
                <a:avLst/>
                <a:gdLst>
                  <a:gd name="T0" fmla="*/ 110 w 110"/>
                  <a:gd name="T1" fmla="*/ 129 h 129"/>
                  <a:gd name="T2" fmla="*/ 0 w 110"/>
                  <a:gd name="T3" fmla="*/ 65 h 129"/>
                  <a:gd name="T4" fmla="*/ 110 w 110"/>
                  <a:gd name="T5" fmla="*/ 0 h 129"/>
                  <a:gd name="T6" fmla="*/ 110 w 110"/>
                  <a:gd name="T7" fmla="*/ 129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9">
                    <a:moveTo>
                      <a:pt x="110" y="129"/>
                    </a:moveTo>
                    <a:lnTo>
                      <a:pt x="0" y="65"/>
                    </a:lnTo>
                    <a:lnTo>
                      <a:pt x="110" y="0"/>
                    </a:lnTo>
                    <a:lnTo>
                      <a:pt x="110" y="12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8" name="Freeform 9"/>
              <p:cNvSpPr>
                <a:spLocks/>
              </p:cNvSpPr>
              <p:nvPr/>
            </p:nvSpPr>
            <p:spPr bwMode="auto">
              <a:xfrm>
                <a:off x="7937500" y="0"/>
                <a:ext cx="241300" cy="280785"/>
              </a:xfrm>
              <a:custGeom>
                <a:avLst/>
                <a:gdLst>
                  <a:gd name="T0" fmla="*/ 0 w 110"/>
                  <a:gd name="T1" fmla="*/ 0 h 128"/>
                  <a:gd name="T2" fmla="*/ 110 w 110"/>
                  <a:gd name="T3" fmla="*/ 65 h 128"/>
                  <a:gd name="T4" fmla="*/ 0 w 110"/>
                  <a:gd name="T5" fmla="*/ 128 h 128"/>
                  <a:gd name="T6" fmla="*/ 0 w 110"/>
                  <a:gd name="T7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0" y="0"/>
                    </a:moveTo>
                    <a:lnTo>
                      <a:pt x="110" y="65"/>
                    </a:lnTo>
                    <a:lnTo>
                      <a:pt x="0" y="12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0" name="Freeform 16"/>
              <p:cNvSpPr>
                <a:spLocks/>
              </p:cNvSpPr>
              <p:nvPr/>
            </p:nvSpPr>
            <p:spPr bwMode="auto">
              <a:xfrm>
                <a:off x="8178800" y="0"/>
                <a:ext cx="241300" cy="280785"/>
              </a:xfrm>
              <a:custGeom>
                <a:avLst/>
                <a:gdLst>
                  <a:gd name="T0" fmla="*/ 110 w 110"/>
                  <a:gd name="T1" fmla="*/ 128 h 128"/>
                  <a:gd name="T2" fmla="*/ 0 w 110"/>
                  <a:gd name="T3" fmla="*/ 65 h 128"/>
                  <a:gd name="T4" fmla="*/ 110 w 110"/>
                  <a:gd name="T5" fmla="*/ 0 h 128"/>
                  <a:gd name="T6" fmla="*/ 110 w 110"/>
                  <a:gd name="T7" fmla="*/ 12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110" y="128"/>
                    </a:moveTo>
                    <a:lnTo>
                      <a:pt x="0" y="65"/>
                    </a:lnTo>
                    <a:lnTo>
                      <a:pt x="110" y="0"/>
                    </a:lnTo>
                    <a:lnTo>
                      <a:pt x="110" y="1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3" name="Freeform 25"/>
              <p:cNvSpPr>
                <a:spLocks/>
              </p:cNvSpPr>
              <p:nvPr/>
            </p:nvSpPr>
            <p:spPr bwMode="auto">
              <a:xfrm>
                <a:off x="8420100" y="1546514"/>
                <a:ext cx="241300" cy="280785"/>
              </a:xfrm>
              <a:custGeom>
                <a:avLst/>
                <a:gdLst>
                  <a:gd name="T0" fmla="*/ 110 w 110"/>
                  <a:gd name="T1" fmla="*/ 128 h 128"/>
                  <a:gd name="T2" fmla="*/ 0 w 110"/>
                  <a:gd name="T3" fmla="*/ 64 h 128"/>
                  <a:gd name="T4" fmla="*/ 110 w 110"/>
                  <a:gd name="T5" fmla="*/ 0 h 128"/>
                  <a:gd name="T6" fmla="*/ 110 w 110"/>
                  <a:gd name="T7" fmla="*/ 12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110" y="128"/>
                    </a:moveTo>
                    <a:lnTo>
                      <a:pt x="0" y="64"/>
                    </a:lnTo>
                    <a:lnTo>
                      <a:pt x="110" y="0"/>
                    </a:lnTo>
                    <a:lnTo>
                      <a:pt x="110" y="1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5" name="Freeform 32"/>
              <p:cNvSpPr>
                <a:spLocks/>
              </p:cNvSpPr>
              <p:nvPr/>
            </p:nvSpPr>
            <p:spPr bwMode="auto">
              <a:xfrm>
                <a:off x="8902700" y="1125336"/>
                <a:ext cx="241300" cy="280785"/>
              </a:xfrm>
              <a:custGeom>
                <a:avLst/>
                <a:gdLst>
                  <a:gd name="T0" fmla="*/ 0 w 110"/>
                  <a:gd name="T1" fmla="*/ 0 h 128"/>
                  <a:gd name="T2" fmla="*/ 110 w 110"/>
                  <a:gd name="T3" fmla="*/ 64 h 128"/>
                  <a:gd name="T4" fmla="*/ 0 w 110"/>
                  <a:gd name="T5" fmla="*/ 128 h 128"/>
                  <a:gd name="T6" fmla="*/ 0 w 110"/>
                  <a:gd name="T7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0" y="0"/>
                    </a:moveTo>
                    <a:lnTo>
                      <a:pt x="110" y="64"/>
                    </a:lnTo>
                    <a:lnTo>
                      <a:pt x="0" y="12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6" name="Freeform 35"/>
              <p:cNvSpPr>
                <a:spLocks/>
              </p:cNvSpPr>
              <p:nvPr/>
            </p:nvSpPr>
            <p:spPr bwMode="auto">
              <a:xfrm>
                <a:off x="8902700" y="1546514"/>
                <a:ext cx="241300" cy="280785"/>
              </a:xfrm>
              <a:custGeom>
                <a:avLst/>
                <a:gdLst>
                  <a:gd name="T0" fmla="*/ 110 w 110"/>
                  <a:gd name="T1" fmla="*/ 128 h 128"/>
                  <a:gd name="T2" fmla="*/ 0 w 110"/>
                  <a:gd name="T3" fmla="*/ 64 h 128"/>
                  <a:gd name="T4" fmla="*/ 110 w 110"/>
                  <a:gd name="T5" fmla="*/ 0 h 128"/>
                  <a:gd name="T6" fmla="*/ 110 w 110"/>
                  <a:gd name="T7" fmla="*/ 12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110" y="128"/>
                    </a:moveTo>
                    <a:lnTo>
                      <a:pt x="0" y="64"/>
                    </a:lnTo>
                    <a:lnTo>
                      <a:pt x="110" y="0"/>
                    </a:lnTo>
                    <a:lnTo>
                      <a:pt x="110" y="1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7" name="Freeform 37"/>
              <p:cNvSpPr>
                <a:spLocks/>
              </p:cNvSpPr>
              <p:nvPr/>
            </p:nvSpPr>
            <p:spPr bwMode="auto">
              <a:xfrm>
                <a:off x="8902700" y="1967693"/>
                <a:ext cx="241300" cy="280785"/>
              </a:xfrm>
              <a:custGeom>
                <a:avLst/>
                <a:gdLst>
                  <a:gd name="T0" fmla="*/ 0 w 110"/>
                  <a:gd name="T1" fmla="*/ 0 h 128"/>
                  <a:gd name="T2" fmla="*/ 110 w 110"/>
                  <a:gd name="T3" fmla="*/ 64 h 128"/>
                  <a:gd name="T4" fmla="*/ 0 w 110"/>
                  <a:gd name="T5" fmla="*/ 128 h 128"/>
                  <a:gd name="T6" fmla="*/ 0 w 110"/>
                  <a:gd name="T7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0" y="0"/>
                    </a:moveTo>
                    <a:lnTo>
                      <a:pt x="110" y="64"/>
                    </a:lnTo>
                    <a:lnTo>
                      <a:pt x="0" y="12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42" name="Freeform 20"/>
              <p:cNvSpPr>
                <a:spLocks/>
              </p:cNvSpPr>
              <p:nvPr/>
            </p:nvSpPr>
            <p:spPr bwMode="auto">
              <a:xfrm>
                <a:off x="8425180" y="425449"/>
                <a:ext cx="241300" cy="280785"/>
              </a:xfrm>
              <a:custGeom>
                <a:avLst/>
                <a:gdLst>
                  <a:gd name="T0" fmla="*/ 110 w 110"/>
                  <a:gd name="T1" fmla="*/ 128 h 128"/>
                  <a:gd name="T2" fmla="*/ 0 w 110"/>
                  <a:gd name="T3" fmla="*/ 63 h 128"/>
                  <a:gd name="T4" fmla="*/ 110 w 110"/>
                  <a:gd name="T5" fmla="*/ 0 h 128"/>
                  <a:gd name="T6" fmla="*/ 110 w 110"/>
                  <a:gd name="T7" fmla="*/ 12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110" y="128"/>
                    </a:moveTo>
                    <a:lnTo>
                      <a:pt x="0" y="63"/>
                    </a:lnTo>
                    <a:lnTo>
                      <a:pt x="110" y="0"/>
                    </a:lnTo>
                    <a:lnTo>
                      <a:pt x="110" y="1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grpSp>
          <p:nvGrpSpPr>
            <p:cNvPr id="45" name="Group 44"/>
            <p:cNvGrpSpPr/>
            <p:nvPr/>
          </p:nvGrpSpPr>
          <p:grpSpPr>
            <a:xfrm>
              <a:off x="7937500" y="0"/>
              <a:ext cx="1206500" cy="1967692"/>
              <a:chOff x="7937500" y="0"/>
              <a:chExt cx="1206500" cy="1967692"/>
            </a:xfrm>
            <a:solidFill>
              <a:schemeClr val="accent2">
                <a:alpha val="75000"/>
              </a:schemeClr>
            </a:solidFill>
          </p:grpSpPr>
          <p:sp>
            <p:nvSpPr>
              <p:cNvPr id="7" name="Freeform 6"/>
              <p:cNvSpPr>
                <a:spLocks/>
              </p:cNvSpPr>
              <p:nvPr/>
            </p:nvSpPr>
            <p:spPr bwMode="auto">
              <a:xfrm>
                <a:off x="7937500" y="423372"/>
                <a:ext cx="241300" cy="280785"/>
              </a:xfrm>
              <a:custGeom>
                <a:avLst/>
                <a:gdLst>
                  <a:gd name="T0" fmla="*/ 110 w 110"/>
                  <a:gd name="T1" fmla="*/ 128 h 128"/>
                  <a:gd name="T2" fmla="*/ 0 w 110"/>
                  <a:gd name="T3" fmla="*/ 64 h 128"/>
                  <a:gd name="T4" fmla="*/ 110 w 110"/>
                  <a:gd name="T5" fmla="*/ 0 h 128"/>
                  <a:gd name="T6" fmla="*/ 110 w 110"/>
                  <a:gd name="T7" fmla="*/ 12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110" y="128"/>
                    </a:moveTo>
                    <a:lnTo>
                      <a:pt x="0" y="64"/>
                    </a:lnTo>
                    <a:lnTo>
                      <a:pt x="110" y="0"/>
                    </a:lnTo>
                    <a:lnTo>
                      <a:pt x="110" y="1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3" name="Freeform 33"/>
              <p:cNvSpPr>
                <a:spLocks/>
              </p:cNvSpPr>
              <p:nvPr/>
            </p:nvSpPr>
            <p:spPr bwMode="auto">
              <a:xfrm>
                <a:off x="8902700" y="984943"/>
                <a:ext cx="241300" cy="280785"/>
              </a:xfrm>
              <a:custGeom>
                <a:avLst/>
                <a:gdLst>
                  <a:gd name="T0" fmla="*/ 110 w 110"/>
                  <a:gd name="T1" fmla="*/ 128 h 128"/>
                  <a:gd name="T2" fmla="*/ 0 w 110"/>
                  <a:gd name="T3" fmla="*/ 64 h 128"/>
                  <a:gd name="T4" fmla="*/ 110 w 110"/>
                  <a:gd name="T5" fmla="*/ 0 h 128"/>
                  <a:gd name="T6" fmla="*/ 110 w 110"/>
                  <a:gd name="T7" fmla="*/ 12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110" y="128"/>
                    </a:moveTo>
                    <a:lnTo>
                      <a:pt x="0" y="64"/>
                    </a:lnTo>
                    <a:lnTo>
                      <a:pt x="110" y="0"/>
                    </a:lnTo>
                    <a:lnTo>
                      <a:pt x="110" y="1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4" name="Freeform 36"/>
              <p:cNvSpPr>
                <a:spLocks/>
              </p:cNvSpPr>
              <p:nvPr/>
            </p:nvSpPr>
            <p:spPr bwMode="auto">
              <a:xfrm>
                <a:off x="8902700" y="1406122"/>
                <a:ext cx="241300" cy="280785"/>
              </a:xfrm>
              <a:custGeom>
                <a:avLst/>
                <a:gdLst>
                  <a:gd name="T0" fmla="*/ 0 w 110"/>
                  <a:gd name="T1" fmla="*/ 0 h 128"/>
                  <a:gd name="T2" fmla="*/ 110 w 110"/>
                  <a:gd name="T3" fmla="*/ 64 h 128"/>
                  <a:gd name="T4" fmla="*/ 0 w 110"/>
                  <a:gd name="T5" fmla="*/ 128 h 128"/>
                  <a:gd name="T6" fmla="*/ 0 w 110"/>
                  <a:gd name="T7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0" y="0"/>
                    </a:moveTo>
                    <a:lnTo>
                      <a:pt x="110" y="64"/>
                    </a:lnTo>
                    <a:lnTo>
                      <a:pt x="0" y="12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8" name="Freeform 11"/>
              <p:cNvSpPr>
                <a:spLocks/>
              </p:cNvSpPr>
              <p:nvPr/>
            </p:nvSpPr>
            <p:spPr bwMode="auto">
              <a:xfrm>
                <a:off x="8178800" y="563765"/>
                <a:ext cx="241300" cy="280785"/>
              </a:xfrm>
              <a:custGeom>
                <a:avLst/>
                <a:gdLst>
                  <a:gd name="T0" fmla="*/ 110 w 110"/>
                  <a:gd name="T1" fmla="*/ 128 h 128"/>
                  <a:gd name="T2" fmla="*/ 0 w 110"/>
                  <a:gd name="T3" fmla="*/ 64 h 128"/>
                  <a:gd name="T4" fmla="*/ 110 w 110"/>
                  <a:gd name="T5" fmla="*/ 0 h 128"/>
                  <a:gd name="T6" fmla="*/ 110 w 110"/>
                  <a:gd name="T7" fmla="*/ 12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110" y="128"/>
                    </a:moveTo>
                    <a:lnTo>
                      <a:pt x="0" y="64"/>
                    </a:lnTo>
                    <a:lnTo>
                      <a:pt x="110" y="0"/>
                    </a:lnTo>
                    <a:lnTo>
                      <a:pt x="110" y="1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9" name="Freeform 21"/>
              <p:cNvSpPr>
                <a:spLocks/>
              </p:cNvSpPr>
              <p:nvPr/>
            </p:nvSpPr>
            <p:spPr bwMode="auto">
              <a:xfrm>
                <a:off x="8420100" y="0"/>
                <a:ext cx="241300" cy="280785"/>
              </a:xfrm>
              <a:custGeom>
                <a:avLst/>
                <a:gdLst>
                  <a:gd name="T0" fmla="*/ 0 w 110"/>
                  <a:gd name="T1" fmla="*/ 0 h 128"/>
                  <a:gd name="T2" fmla="*/ 110 w 110"/>
                  <a:gd name="T3" fmla="*/ 65 h 128"/>
                  <a:gd name="T4" fmla="*/ 0 w 110"/>
                  <a:gd name="T5" fmla="*/ 128 h 128"/>
                  <a:gd name="T6" fmla="*/ 0 w 110"/>
                  <a:gd name="T7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0" y="0"/>
                    </a:moveTo>
                    <a:lnTo>
                      <a:pt x="110" y="65"/>
                    </a:lnTo>
                    <a:lnTo>
                      <a:pt x="0" y="12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1" name="Freeform 18"/>
              <p:cNvSpPr>
                <a:spLocks/>
              </p:cNvSpPr>
              <p:nvPr/>
            </p:nvSpPr>
            <p:spPr bwMode="auto">
              <a:xfrm>
                <a:off x="8420100" y="844551"/>
                <a:ext cx="241300" cy="280785"/>
              </a:xfrm>
              <a:custGeom>
                <a:avLst/>
                <a:gdLst>
                  <a:gd name="T0" fmla="*/ 0 w 110"/>
                  <a:gd name="T1" fmla="*/ 0 h 128"/>
                  <a:gd name="T2" fmla="*/ 110 w 110"/>
                  <a:gd name="T3" fmla="*/ 64 h 128"/>
                  <a:gd name="T4" fmla="*/ 0 w 110"/>
                  <a:gd name="T5" fmla="*/ 128 h 128"/>
                  <a:gd name="T6" fmla="*/ 0 w 110"/>
                  <a:gd name="T7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0" y="0"/>
                    </a:moveTo>
                    <a:lnTo>
                      <a:pt x="110" y="64"/>
                    </a:lnTo>
                    <a:lnTo>
                      <a:pt x="0" y="12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2" name="Freeform 24"/>
              <p:cNvSpPr>
                <a:spLocks/>
              </p:cNvSpPr>
              <p:nvPr/>
            </p:nvSpPr>
            <p:spPr bwMode="auto">
              <a:xfrm>
                <a:off x="8661400" y="984943"/>
                <a:ext cx="241300" cy="280785"/>
              </a:xfrm>
              <a:custGeom>
                <a:avLst/>
                <a:gdLst>
                  <a:gd name="T0" fmla="*/ 0 w 110"/>
                  <a:gd name="T1" fmla="*/ 0 h 128"/>
                  <a:gd name="T2" fmla="*/ 110 w 110"/>
                  <a:gd name="T3" fmla="*/ 64 h 128"/>
                  <a:gd name="T4" fmla="*/ 0 w 110"/>
                  <a:gd name="T5" fmla="*/ 128 h 128"/>
                  <a:gd name="T6" fmla="*/ 0 w 110"/>
                  <a:gd name="T7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0" y="0"/>
                    </a:moveTo>
                    <a:lnTo>
                      <a:pt x="110" y="64"/>
                    </a:lnTo>
                    <a:lnTo>
                      <a:pt x="0" y="12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4" name="Freeform 26"/>
              <p:cNvSpPr>
                <a:spLocks/>
              </p:cNvSpPr>
              <p:nvPr/>
            </p:nvSpPr>
            <p:spPr bwMode="auto">
              <a:xfrm>
                <a:off x="8661400" y="1686907"/>
                <a:ext cx="241300" cy="280785"/>
              </a:xfrm>
              <a:custGeom>
                <a:avLst/>
                <a:gdLst>
                  <a:gd name="T0" fmla="*/ 110 w 110"/>
                  <a:gd name="T1" fmla="*/ 128 h 128"/>
                  <a:gd name="T2" fmla="*/ 0 w 110"/>
                  <a:gd name="T3" fmla="*/ 64 h 128"/>
                  <a:gd name="T4" fmla="*/ 110 w 110"/>
                  <a:gd name="T5" fmla="*/ 0 h 128"/>
                  <a:gd name="T6" fmla="*/ 110 w 110"/>
                  <a:gd name="T7" fmla="*/ 12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110" y="128"/>
                    </a:moveTo>
                    <a:lnTo>
                      <a:pt x="0" y="64"/>
                    </a:lnTo>
                    <a:lnTo>
                      <a:pt x="110" y="0"/>
                    </a:lnTo>
                    <a:lnTo>
                      <a:pt x="110" y="1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8" name="Freeform 41"/>
              <p:cNvSpPr>
                <a:spLocks/>
              </p:cNvSpPr>
              <p:nvPr/>
            </p:nvSpPr>
            <p:spPr bwMode="auto">
              <a:xfrm>
                <a:off x="8902700" y="140393"/>
                <a:ext cx="241300" cy="282980"/>
              </a:xfrm>
              <a:custGeom>
                <a:avLst/>
                <a:gdLst>
                  <a:gd name="T0" fmla="*/ 110 w 110"/>
                  <a:gd name="T1" fmla="*/ 129 h 129"/>
                  <a:gd name="T2" fmla="*/ 0 w 110"/>
                  <a:gd name="T3" fmla="*/ 64 h 129"/>
                  <a:gd name="T4" fmla="*/ 110 w 110"/>
                  <a:gd name="T5" fmla="*/ 0 h 129"/>
                  <a:gd name="T6" fmla="*/ 110 w 110"/>
                  <a:gd name="T7" fmla="*/ 129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9">
                    <a:moveTo>
                      <a:pt x="110" y="129"/>
                    </a:moveTo>
                    <a:lnTo>
                      <a:pt x="0" y="64"/>
                    </a:lnTo>
                    <a:lnTo>
                      <a:pt x="110" y="0"/>
                    </a:lnTo>
                    <a:lnTo>
                      <a:pt x="110" y="12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9" name="Freeform 42"/>
              <p:cNvSpPr>
                <a:spLocks/>
              </p:cNvSpPr>
              <p:nvPr/>
            </p:nvSpPr>
            <p:spPr bwMode="auto">
              <a:xfrm>
                <a:off x="8661400" y="142587"/>
                <a:ext cx="241300" cy="280785"/>
              </a:xfrm>
              <a:custGeom>
                <a:avLst/>
                <a:gdLst>
                  <a:gd name="T0" fmla="*/ 0 w 110"/>
                  <a:gd name="T1" fmla="*/ 0 h 128"/>
                  <a:gd name="T2" fmla="*/ 110 w 110"/>
                  <a:gd name="T3" fmla="*/ 63 h 128"/>
                  <a:gd name="T4" fmla="*/ 0 w 110"/>
                  <a:gd name="T5" fmla="*/ 128 h 128"/>
                  <a:gd name="T6" fmla="*/ 0 w 110"/>
                  <a:gd name="T7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0" y="0"/>
                    </a:moveTo>
                    <a:lnTo>
                      <a:pt x="110" y="63"/>
                    </a:lnTo>
                    <a:lnTo>
                      <a:pt x="0" y="12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43" name="Freeform 42"/>
              <p:cNvSpPr>
                <a:spLocks/>
              </p:cNvSpPr>
              <p:nvPr/>
            </p:nvSpPr>
            <p:spPr bwMode="auto">
              <a:xfrm>
                <a:off x="8666480" y="425449"/>
                <a:ext cx="241300" cy="280785"/>
              </a:xfrm>
              <a:custGeom>
                <a:avLst/>
                <a:gdLst>
                  <a:gd name="T0" fmla="*/ 0 w 110"/>
                  <a:gd name="T1" fmla="*/ 0 h 128"/>
                  <a:gd name="T2" fmla="*/ 110 w 110"/>
                  <a:gd name="T3" fmla="*/ 63 h 128"/>
                  <a:gd name="T4" fmla="*/ 0 w 110"/>
                  <a:gd name="T5" fmla="*/ 128 h 128"/>
                  <a:gd name="T6" fmla="*/ 0 w 110"/>
                  <a:gd name="T7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0" y="0"/>
                    </a:moveTo>
                    <a:lnTo>
                      <a:pt x="110" y="63"/>
                    </a:lnTo>
                    <a:lnTo>
                      <a:pt x="0" y="12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</p:grpSp>
      <p:grpSp>
        <p:nvGrpSpPr>
          <p:cNvPr id="87" name="Group 86"/>
          <p:cNvGrpSpPr/>
          <p:nvPr/>
        </p:nvGrpSpPr>
        <p:grpSpPr>
          <a:xfrm rot="5400000">
            <a:off x="7439025" y="5012213"/>
            <a:ext cx="1447800" cy="2248478"/>
            <a:chOff x="1876425" y="1967692"/>
            <a:chExt cx="1447800" cy="2248478"/>
          </a:xfrm>
        </p:grpSpPr>
        <p:grpSp>
          <p:nvGrpSpPr>
            <p:cNvPr id="47" name="Group 46"/>
            <p:cNvGrpSpPr/>
            <p:nvPr/>
          </p:nvGrpSpPr>
          <p:grpSpPr>
            <a:xfrm>
              <a:off x="2117725" y="1967692"/>
              <a:ext cx="1206500" cy="1406121"/>
              <a:chOff x="7937500" y="0"/>
              <a:chExt cx="1206500" cy="1406121"/>
            </a:xfrm>
            <a:solidFill>
              <a:schemeClr val="accent3">
                <a:alpha val="75000"/>
              </a:schemeClr>
            </a:solidFill>
          </p:grpSpPr>
          <p:sp>
            <p:nvSpPr>
              <p:cNvPr id="48" name="Freeform 8"/>
              <p:cNvSpPr>
                <a:spLocks/>
              </p:cNvSpPr>
              <p:nvPr/>
            </p:nvSpPr>
            <p:spPr bwMode="auto">
              <a:xfrm>
                <a:off x="7937500" y="142587"/>
                <a:ext cx="241300" cy="280785"/>
              </a:xfrm>
              <a:custGeom>
                <a:avLst/>
                <a:gdLst>
                  <a:gd name="T0" fmla="*/ 110 w 110"/>
                  <a:gd name="T1" fmla="*/ 128 h 128"/>
                  <a:gd name="T2" fmla="*/ 0 w 110"/>
                  <a:gd name="T3" fmla="*/ 63 h 128"/>
                  <a:gd name="T4" fmla="*/ 110 w 110"/>
                  <a:gd name="T5" fmla="*/ 0 h 128"/>
                  <a:gd name="T6" fmla="*/ 110 w 110"/>
                  <a:gd name="T7" fmla="*/ 12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110" y="128"/>
                    </a:moveTo>
                    <a:lnTo>
                      <a:pt x="0" y="63"/>
                    </a:lnTo>
                    <a:lnTo>
                      <a:pt x="110" y="0"/>
                    </a:lnTo>
                    <a:lnTo>
                      <a:pt x="110" y="1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49" name="Freeform 19"/>
              <p:cNvSpPr>
                <a:spLocks/>
              </p:cNvSpPr>
              <p:nvPr/>
            </p:nvSpPr>
            <p:spPr bwMode="auto">
              <a:xfrm>
                <a:off x="8420100" y="704158"/>
                <a:ext cx="241300" cy="280785"/>
              </a:xfrm>
              <a:custGeom>
                <a:avLst/>
                <a:gdLst>
                  <a:gd name="T0" fmla="*/ 110 w 110"/>
                  <a:gd name="T1" fmla="*/ 128 h 128"/>
                  <a:gd name="T2" fmla="*/ 0 w 110"/>
                  <a:gd name="T3" fmla="*/ 64 h 128"/>
                  <a:gd name="T4" fmla="*/ 110 w 110"/>
                  <a:gd name="T5" fmla="*/ 0 h 128"/>
                  <a:gd name="T6" fmla="*/ 110 w 110"/>
                  <a:gd name="T7" fmla="*/ 12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110" y="128"/>
                    </a:moveTo>
                    <a:lnTo>
                      <a:pt x="0" y="64"/>
                    </a:lnTo>
                    <a:lnTo>
                      <a:pt x="110" y="0"/>
                    </a:lnTo>
                    <a:lnTo>
                      <a:pt x="110" y="1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50" name="Freeform 20"/>
              <p:cNvSpPr>
                <a:spLocks/>
              </p:cNvSpPr>
              <p:nvPr/>
            </p:nvSpPr>
            <p:spPr bwMode="auto">
              <a:xfrm>
                <a:off x="8420100" y="142587"/>
                <a:ext cx="241300" cy="280785"/>
              </a:xfrm>
              <a:custGeom>
                <a:avLst/>
                <a:gdLst>
                  <a:gd name="T0" fmla="*/ 110 w 110"/>
                  <a:gd name="T1" fmla="*/ 128 h 128"/>
                  <a:gd name="T2" fmla="*/ 0 w 110"/>
                  <a:gd name="T3" fmla="*/ 63 h 128"/>
                  <a:gd name="T4" fmla="*/ 110 w 110"/>
                  <a:gd name="T5" fmla="*/ 0 h 128"/>
                  <a:gd name="T6" fmla="*/ 110 w 110"/>
                  <a:gd name="T7" fmla="*/ 12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110" y="128"/>
                    </a:moveTo>
                    <a:lnTo>
                      <a:pt x="0" y="63"/>
                    </a:lnTo>
                    <a:lnTo>
                      <a:pt x="110" y="0"/>
                    </a:lnTo>
                    <a:lnTo>
                      <a:pt x="110" y="1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51" name="Freeform 23"/>
              <p:cNvSpPr>
                <a:spLocks/>
              </p:cNvSpPr>
              <p:nvPr/>
            </p:nvSpPr>
            <p:spPr bwMode="auto">
              <a:xfrm>
                <a:off x="8661400" y="1125336"/>
                <a:ext cx="241300" cy="280785"/>
              </a:xfrm>
              <a:custGeom>
                <a:avLst/>
                <a:gdLst>
                  <a:gd name="T0" fmla="*/ 110 w 110"/>
                  <a:gd name="T1" fmla="*/ 128 h 128"/>
                  <a:gd name="T2" fmla="*/ 0 w 110"/>
                  <a:gd name="T3" fmla="*/ 64 h 128"/>
                  <a:gd name="T4" fmla="*/ 110 w 110"/>
                  <a:gd name="T5" fmla="*/ 0 h 128"/>
                  <a:gd name="T6" fmla="*/ 110 w 110"/>
                  <a:gd name="T7" fmla="*/ 12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110" y="128"/>
                    </a:moveTo>
                    <a:lnTo>
                      <a:pt x="0" y="64"/>
                    </a:lnTo>
                    <a:lnTo>
                      <a:pt x="110" y="0"/>
                    </a:lnTo>
                    <a:lnTo>
                      <a:pt x="110" y="1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52" name="Freeform 30"/>
              <p:cNvSpPr>
                <a:spLocks/>
              </p:cNvSpPr>
              <p:nvPr/>
            </p:nvSpPr>
            <p:spPr bwMode="auto">
              <a:xfrm>
                <a:off x="8661400" y="563765"/>
                <a:ext cx="241300" cy="280785"/>
              </a:xfrm>
              <a:custGeom>
                <a:avLst/>
                <a:gdLst>
                  <a:gd name="T0" fmla="*/ 110 w 110"/>
                  <a:gd name="T1" fmla="*/ 128 h 128"/>
                  <a:gd name="T2" fmla="*/ 0 w 110"/>
                  <a:gd name="T3" fmla="*/ 64 h 128"/>
                  <a:gd name="T4" fmla="*/ 110 w 110"/>
                  <a:gd name="T5" fmla="*/ 0 h 128"/>
                  <a:gd name="T6" fmla="*/ 110 w 110"/>
                  <a:gd name="T7" fmla="*/ 12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110" y="128"/>
                    </a:moveTo>
                    <a:lnTo>
                      <a:pt x="0" y="64"/>
                    </a:lnTo>
                    <a:lnTo>
                      <a:pt x="110" y="0"/>
                    </a:lnTo>
                    <a:lnTo>
                      <a:pt x="110" y="1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53" name="Freeform 31"/>
              <p:cNvSpPr>
                <a:spLocks/>
              </p:cNvSpPr>
              <p:nvPr/>
            </p:nvSpPr>
            <p:spPr bwMode="auto">
              <a:xfrm>
                <a:off x="8661400" y="280785"/>
                <a:ext cx="241300" cy="282980"/>
              </a:xfrm>
              <a:custGeom>
                <a:avLst/>
                <a:gdLst>
                  <a:gd name="T0" fmla="*/ 110 w 110"/>
                  <a:gd name="T1" fmla="*/ 129 h 129"/>
                  <a:gd name="T2" fmla="*/ 0 w 110"/>
                  <a:gd name="T3" fmla="*/ 65 h 129"/>
                  <a:gd name="T4" fmla="*/ 110 w 110"/>
                  <a:gd name="T5" fmla="*/ 0 h 129"/>
                  <a:gd name="T6" fmla="*/ 110 w 110"/>
                  <a:gd name="T7" fmla="*/ 129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9">
                    <a:moveTo>
                      <a:pt x="110" y="129"/>
                    </a:moveTo>
                    <a:lnTo>
                      <a:pt x="0" y="65"/>
                    </a:lnTo>
                    <a:lnTo>
                      <a:pt x="110" y="0"/>
                    </a:lnTo>
                    <a:lnTo>
                      <a:pt x="110" y="12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54" name="Freeform 34"/>
              <p:cNvSpPr>
                <a:spLocks/>
              </p:cNvSpPr>
              <p:nvPr/>
            </p:nvSpPr>
            <p:spPr bwMode="auto">
              <a:xfrm>
                <a:off x="8902700" y="844551"/>
                <a:ext cx="241300" cy="280785"/>
              </a:xfrm>
              <a:custGeom>
                <a:avLst/>
                <a:gdLst>
                  <a:gd name="T0" fmla="*/ 0 w 110"/>
                  <a:gd name="T1" fmla="*/ 0 h 128"/>
                  <a:gd name="T2" fmla="*/ 110 w 110"/>
                  <a:gd name="T3" fmla="*/ 64 h 128"/>
                  <a:gd name="T4" fmla="*/ 0 w 110"/>
                  <a:gd name="T5" fmla="*/ 128 h 128"/>
                  <a:gd name="T6" fmla="*/ 0 w 110"/>
                  <a:gd name="T7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0" y="0"/>
                    </a:moveTo>
                    <a:lnTo>
                      <a:pt x="110" y="64"/>
                    </a:lnTo>
                    <a:lnTo>
                      <a:pt x="0" y="12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55" name="Freeform 39"/>
              <p:cNvSpPr>
                <a:spLocks/>
              </p:cNvSpPr>
              <p:nvPr/>
            </p:nvSpPr>
            <p:spPr bwMode="auto">
              <a:xfrm>
                <a:off x="8902700" y="423373"/>
                <a:ext cx="241300" cy="280785"/>
              </a:xfrm>
              <a:custGeom>
                <a:avLst/>
                <a:gdLst>
                  <a:gd name="T0" fmla="*/ 110 w 110"/>
                  <a:gd name="T1" fmla="*/ 128 h 128"/>
                  <a:gd name="T2" fmla="*/ 0 w 110"/>
                  <a:gd name="T3" fmla="*/ 63 h 128"/>
                  <a:gd name="T4" fmla="*/ 110 w 110"/>
                  <a:gd name="T5" fmla="*/ 0 h 128"/>
                  <a:gd name="T6" fmla="*/ 110 w 110"/>
                  <a:gd name="T7" fmla="*/ 12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110" y="128"/>
                    </a:moveTo>
                    <a:lnTo>
                      <a:pt x="0" y="63"/>
                    </a:lnTo>
                    <a:lnTo>
                      <a:pt x="110" y="0"/>
                    </a:lnTo>
                    <a:lnTo>
                      <a:pt x="110" y="1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56" name="Freeform 12"/>
              <p:cNvSpPr>
                <a:spLocks/>
              </p:cNvSpPr>
              <p:nvPr/>
            </p:nvSpPr>
            <p:spPr bwMode="auto">
              <a:xfrm>
                <a:off x="8178800" y="423373"/>
                <a:ext cx="241300" cy="280785"/>
              </a:xfrm>
              <a:custGeom>
                <a:avLst/>
                <a:gdLst>
                  <a:gd name="T0" fmla="*/ 0 w 110"/>
                  <a:gd name="T1" fmla="*/ 0 h 128"/>
                  <a:gd name="T2" fmla="*/ 110 w 110"/>
                  <a:gd name="T3" fmla="*/ 64 h 128"/>
                  <a:gd name="T4" fmla="*/ 0 w 110"/>
                  <a:gd name="T5" fmla="*/ 128 h 128"/>
                  <a:gd name="T6" fmla="*/ 0 w 110"/>
                  <a:gd name="T7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0" y="0"/>
                    </a:moveTo>
                    <a:lnTo>
                      <a:pt x="110" y="64"/>
                    </a:lnTo>
                    <a:lnTo>
                      <a:pt x="0" y="12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57" name="Freeform 44"/>
              <p:cNvSpPr>
                <a:spLocks/>
              </p:cNvSpPr>
              <p:nvPr/>
            </p:nvSpPr>
            <p:spPr bwMode="auto">
              <a:xfrm>
                <a:off x="8902700" y="0"/>
                <a:ext cx="241300" cy="282980"/>
              </a:xfrm>
              <a:custGeom>
                <a:avLst/>
                <a:gdLst>
                  <a:gd name="T0" fmla="*/ 0 w 110"/>
                  <a:gd name="T1" fmla="*/ 0 h 129"/>
                  <a:gd name="T2" fmla="*/ 110 w 110"/>
                  <a:gd name="T3" fmla="*/ 65 h 129"/>
                  <a:gd name="T4" fmla="*/ 0 w 110"/>
                  <a:gd name="T5" fmla="*/ 129 h 129"/>
                  <a:gd name="T6" fmla="*/ 0 w 110"/>
                  <a:gd name="T7" fmla="*/ 0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9">
                    <a:moveTo>
                      <a:pt x="0" y="0"/>
                    </a:moveTo>
                    <a:lnTo>
                      <a:pt x="110" y="65"/>
                    </a:lnTo>
                    <a:lnTo>
                      <a:pt x="0" y="129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grpSp>
          <p:nvGrpSpPr>
            <p:cNvPr id="58" name="Group 57"/>
            <p:cNvGrpSpPr/>
            <p:nvPr/>
          </p:nvGrpSpPr>
          <p:grpSpPr>
            <a:xfrm>
              <a:off x="1876425" y="1967692"/>
              <a:ext cx="1447800" cy="2248478"/>
              <a:chOff x="7696200" y="0"/>
              <a:chExt cx="1447800" cy="2248478"/>
            </a:xfrm>
            <a:solidFill>
              <a:schemeClr val="accent1">
                <a:alpha val="75000"/>
              </a:schemeClr>
            </a:solidFill>
          </p:grpSpPr>
          <p:sp>
            <p:nvSpPr>
              <p:cNvPr id="59" name="Freeform 14"/>
              <p:cNvSpPr>
                <a:spLocks/>
              </p:cNvSpPr>
              <p:nvPr/>
            </p:nvSpPr>
            <p:spPr bwMode="auto">
              <a:xfrm>
                <a:off x="8178800" y="280785"/>
                <a:ext cx="241300" cy="282980"/>
              </a:xfrm>
              <a:custGeom>
                <a:avLst/>
                <a:gdLst>
                  <a:gd name="T0" fmla="*/ 110 w 110"/>
                  <a:gd name="T1" fmla="*/ 129 h 129"/>
                  <a:gd name="T2" fmla="*/ 0 w 110"/>
                  <a:gd name="T3" fmla="*/ 65 h 129"/>
                  <a:gd name="T4" fmla="*/ 110 w 110"/>
                  <a:gd name="T5" fmla="*/ 0 h 129"/>
                  <a:gd name="T6" fmla="*/ 110 w 110"/>
                  <a:gd name="T7" fmla="*/ 129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9">
                    <a:moveTo>
                      <a:pt x="110" y="129"/>
                    </a:moveTo>
                    <a:lnTo>
                      <a:pt x="0" y="65"/>
                    </a:lnTo>
                    <a:lnTo>
                      <a:pt x="110" y="0"/>
                    </a:lnTo>
                    <a:lnTo>
                      <a:pt x="110" y="12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60" name="Freeform 17"/>
              <p:cNvSpPr>
                <a:spLocks/>
              </p:cNvSpPr>
              <p:nvPr/>
            </p:nvSpPr>
            <p:spPr bwMode="auto">
              <a:xfrm>
                <a:off x="8420100" y="984943"/>
                <a:ext cx="241300" cy="280785"/>
              </a:xfrm>
              <a:custGeom>
                <a:avLst/>
                <a:gdLst>
                  <a:gd name="T0" fmla="*/ 110 w 110"/>
                  <a:gd name="T1" fmla="*/ 128 h 128"/>
                  <a:gd name="T2" fmla="*/ 0 w 110"/>
                  <a:gd name="T3" fmla="*/ 64 h 128"/>
                  <a:gd name="T4" fmla="*/ 110 w 110"/>
                  <a:gd name="T5" fmla="*/ 0 h 128"/>
                  <a:gd name="T6" fmla="*/ 110 w 110"/>
                  <a:gd name="T7" fmla="*/ 12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110" y="128"/>
                    </a:moveTo>
                    <a:lnTo>
                      <a:pt x="0" y="64"/>
                    </a:lnTo>
                    <a:lnTo>
                      <a:pt x="110" y="0"/>
                    </a:lnTo>
                    <a:lnTo>
                      <a:pt x="110" y="1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61" name="Freeform 29"/>
              <p:cNvSpPr>
                <a:spLocks/>
              </p:cNvSpPr>
              <p:nvPr/>
            </p:nvSpPr>
            <p:spPr bwMode="auto">
              <a:xfrm>
                <a:off x="8661400" y="844551"/>
                <a:ext cx="241300" cy="280785"/>
              </a:xfrm>
              <a:custGeom>
                <a:avLst/>
                <a:gdLst>
                  <a:gd name="T0" fmla="*/ 110 w 110"/>
                  <a:gd name="T1" fmla="*/ 128 h 128"/>
                  <a:gd name="T2" fmla="*/ 0 w 110"/>
                  <a:gd name="T3" fmla="*/ 64 h 128"/>
                  <a:gd name="T4" fmla="*/ 110 w 110"/>
                  <a:gd name="T5" fmla="*/ 0 h 128"/>
                  <a:gd name="T6" fmla="*/ 110 w 110"/>
                  <a:gd name="T7" fmla="*/ 12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110" y="128"/>
                    </a:moveTo>
                    <a:lnTo>
                      <a:pt x="0" y="64"/>
                    </a:lnTo>
                    <a:lnTo>
                      <a:pt x="110" y="0"/>
                    </a:lnTo>
                    <a:lnTo>
                      <a:pt x="110" y="1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62" name="Freeform 38"/>
              <p:cNvSpPr>
                <a:spLocks/>
              </p:cNvSpPr>
              <p:nvPr/>
            </p:nvSpPr>
            <p:spPr bwMode="auto">
              <a:xfrm>
                <a:off x="8902700" y="704158"/>
                <a:ext cx="241300" cy="280785"/>
              </a:xfrm>
              <a:custGeom>
                <a:avLst/>
                <a:gdLst>
                  <a:gd name="T0" fmla="*/ 110 w 110"/>
                  <a:gd name="T1" fmla="*/ 128 h 128"/>
                  <a:gd name="T2" fmla="*/ 0 w 110"/>
                  <a:gd name="T3" fmla="*/ 64 h 128"/>
                  <a:gd name="T4" fmla="*/ 110 w 110"/>
                  <a:gd name="T5" fmla="*/ 0 h 128"/>
                  <a:gd name="T6" fmla="*/ 110 w 110"/>
                  <a:gd name="T7" fmla="*/ 12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110" y="128"/>
                    </a:moveTo>
                    <a:lnTo>
                      <a:pt x="0" y="64"/>
                    </a:lnTo>
                    <a:lnTo>
                      <a:pt x="110" y="0"/>
                    </a:lnTo>
                    <a:lnTo>
                      <a:pt x="110" y="1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63" name="Freeform 40"/>
              <p:cNvSpPr>
                <a:spLocks/>
              </p:cNvSpPr>
              <p:nvPr/>
            </p:nvSpPr>
            <p:spPr bwMode="auto">
              <a:xfrm>
                <a:off x="8902700" y="280785"/>
                <a:ext cx="241300" cy="280785"/>
              </a:xfrm>
              <a:custGeom>
                <a:avLst/>
                <a:gdLst>
                  <a:gd name="T0" fmla="*/ 0 w 110"/>
                  <a:gd name="T1" fmla="*/ 0 h 128"/>
                  <a:gd name="T2" fmla="*/ 110 w 110"/>
                  <a:gd name="T3" fmla="*/ 65 h 128"/>
                  <a:gd name="T4" fmla="*/ 0 w 110"/>
                  <a:gd name="T5" fmla="*/ 128 h 128"/>
                  <a:gd name="T6" fmla="*/ 0 w 110"/>
                  <a:gd name="T7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0" y="0"/>
                    </a:moveTo>
                    <a:lnTo>
                      <a:pt x="110" y="65"/>
                    </a:lnTo>
                    <a:lnTo>
                      <a:pt x="0" y="12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64" name="Freeform 43"/>
              <p:cNvSpPr>
                <a:spLocks/>
              </p:cNvSpPr>
              <p:nvPr/>
            </p:nvSpPr>
            <p:spPr bwMode="auto">
              <a:xfrm>
                <a:off x="8661400" y="0"/>
                <a:ext cx="241300" cy="282980"/>
              </a:xfrm>
              <a:custGeom>
                <a:avLst/>
                <a:gdLst>
                  <a:gd name="T0" fmla="*/ 110 w 110"/>
                  <a:gd name="T1" fmla="*/ 129 h 129"/>
                  <a:gd name="T2" fmla="*/ 0 w 110"/>
                  <a:gd name="T3" fmla="*/ 65 h 129"/>
                  <a:gd name="T4" fmla="*/ 110 w 110"/>
                  <a:gd name="T5" fmla="*/ 0 h 129"/>
                  <a:gd name="T6" fmla="*/ 110 w 110"/>
                  <a:gd name="T7" fmla="*/ 129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9">
                    <a:moveTo>
                      <a:pt x="110" y="129"/>
                    </a:moveTo>
                    <a:lnTo>
                      <a:pt x="0" y="65"/>
                    </a:lnTo>
                    <a:lnTo>
                      <a:pt x="110" y="0"/>
                    </a:lnTo>
                    <a:lnTo>
                      <a:pt x="110" y="12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65" name="Freeform 22"/>
              <p:cNvSpPr>
                <a:spLocks/>
              </p:cNvSpPr>
              <p:nvPr/>
            </p:nvSpPr>
            <p:spPr bwMode="auto">
              <a:xfrm>
                <a:off x="8661400" y="1265729"/>
                <a:ext cx="241300" cy="280785"/>
              </a:xfrm>
              <a:custGeom>
                <a:avLst/>
                <a:gdLst>
                  <a:gd name="T0" fmla="*/ 0 w 110"/>
                  <a:gd name="T1" fmla="*/ 0 h 128"/>
                  <a:gd name="T2" fmla="*/ 110 w 110"/>
                  <a:gd name="T3" fmla="*/ 64 h 128"/>
                  <a:gd name="T4" fmla="*/ 0 w 110"/>
                  <a:gd name="T5" fmla="*/ 128 h 128"/>
                  <a:gd name="T6" fmla="*/ 0 w 110"/>
                  <a:gd name="T7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0" y="0"/>
                    </a:moveTo>
                    <a:lnTo>
                      <a:pt x="110" y="64"/>
                    </a:lnTo>
                    <a:lnTo>
                      <a:pt x="0" y="12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66" name="Freeform 5"/>
              <p:cNvSpPr>
                <a:spLocks/>
              </p:cNvSpPr>
              <p:nvPr/>
            </p:nvSpPr>
            <p:spPr bwMode="auto">
              <a:xfrm>
                <a:off x="7937500" y="704158"/>
                <a:ext cx="241300" cy="280785"/>
              </a:xfrm>
              <a:custGeom>
                <a:avLst/>
                <a:gdLst>
                  <a:gd name="T0" fmla="*/ 110 w 110"/>
                  <a:gd name="T1" fmla="*/ 128 h 128"/>
                  <a:gd name="T2" fmla="*/ 0 w 110"/>
                  <a:gd name="T3" fmla="*/ 64 h 128"/>
                  <a:gd name="T4" fmla="*/ 110 w 110"/>
                  <a:gd name="T5" fmla="*/ 0 h 128"/>
                  <a:gd name="T6" fmla="*/ 110 w 110"/>
                  <a:gd name="T7" fmla="*/ 12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110" y="128"/>
                    </a:moveTo>
                    <a:lnTo>
                      <a:pt x="0" y="64"/>
                    </a:lnTo>
                    <a:lnTo>
                      <a:pt x="110" y="0"/>
                    </a:lnTo>
                    <a:lnTo>
                      <a:pt x="110" y="1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67" name="Freeform 7"/>
              <p:cNvSpPr>
                <a:spLocks/>
              </p:cNvSpPr>
              <p:nvPr/>
            </p:nvSpPr>
            <p:spPr bwMode="auto">
              <a:xfrm>
                <a:off x="7696200" y="280785"/>
                <a:ext cx="241300" cy="282980"/>
              </a:xfrm>
              <a:custGeom>
                <a:avLst/>
                <a:gdLst>
                  <a:gd name="T0" fmla="*/ 110 w 110"/>
                  <a:gd name="T1" fmla="*/ 129 h 129"/>
                  <a:gd name="T2" fmla="*/ 0 w 110"/>
                  <a:gd name="T3" fmla="*/ 65 h 129"/>
                  <a:gd name="T4" fmla="*/ 110 w 110"/>
                  <a:gd name="T5" fmla="*/ 0 h 129"/>
                  <a:gd name="T6" fmla="*/ 110 w 110"/>
                  <a:gd name="T7" fmla="*/ 129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9">
                    <a:moveTo>
                      <a:pt x="110" y="129"/>
                    </a:moveTo>
                    <a:lnTo>
                      <a:pt x="0" y="65"/>
                    </a:lnTo>
                    <a:lnTo>
                      <a:pt x="110" y="0"/>
                    </a:lnTo>
                    <a:lnTo>
                      <a:pt x="110" y="12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68" name="Freeform 9"/>
              <p:cNvSpPr>
                <a:spLocks/>
              </p:cNvSpPr>
              <p:nvPr/>
            </p:nvSpPr>
            <p:spPr bwMode="auto">
              <a:xfrm>
                <a:off x="7937500" y="0"/>
                <a:ext cx="241300" cy="280785"/>
              </a:xfrm>
              <a:custGeom>
                <a:avLst/>
                <a:gdLst>
                  <a:gd name="T0" fmla="*/ 0 w 110"/>
                  <a:gd name="T1" fmla="*/ 0 h 128"/>
                  <a:gd name="T2" fmla="*/ 110 w 110"/>
                  <a:gd name="T3" fmla="*/ 65 h 128"/>
                  <a:gd name="T4" fmla="*/ 0 w 110"/>
                  <a:gd name="T5" fmla="*/ 128 h 128"/>
                  <a:gd name="T6" fmla="*/ 0 w 110"/>
                  <a:gd name="T7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0" y="0"/>
                    </a:moveTo>
                    <a:lnTo>
                      <a:pt x="110" y="65"/>
                    </a:lnTo>
                    <a:lnTo>
                      <a:pt x="0" y="12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69" name="Freeform 16"/>
              <p:cNvSpPr>
                <a:spLocks/>
              </p:cNvSpPr>
              <p:nvPr/>
            </p:nvSpPr>
            <p:spPr bwMode="auto">
              <a:xfrm>
                <a:off x="8178800" y="0"/>
                <a:ext cx="241300" cy="280785"/>
              </a:xfrm>
              <a:custGeom>
                <a:avLst/>
                <a:gdLst>
                  <a:gd name="T0" fmla="*/ 110 w 110"/>
                  <a:gd name="T1" fmla="*/ 128 h 128"/>
                  <a:gd name="T2" fmla="*/ 0 w 110"/>
                  <a:gd name="T3" fmla="*/ 65 h 128"/>
                  <a:gd name="T4" fmla="*/ 110 w 110"/>
                  <a:gd name="T5" fmla="*/ 0 h 128"/>
                  <a:gd name="T6" fmla="*/ 110 w 110"/>
                  <a:gd name="T7" fmla="*/ 12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110" y="128"/>
                    </a:moveTo>
                    <a:lnTo>
                      <a:pt x="0" y="65"/>
                    </a:lnTo>
                    <a:lnTo>
                      <a:pt x="110" y="0"/>
                    </a:lnTo>
                    <a:lnTo>
                      <a:pt x="110" y="1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70" name="Freeform 25"/>
              <p:cNvSpPr>
                <a:spLocks/>
              </p:cNvSpPr>
              <p:nvPr/>
            </p:nvSpPr>
            <p:spPr bwMode="auto">
              <a:xfrm>
                <a:off x="8420100" y="1546514"/>
                <a:ext cx="241300" cy="280785"/>
              </a:xfrm>
              <a:custGeom>
                <a:avLst/>
                <a:gdLst>
                  <a:gd name="T0" fmla="*/ 110 w 110"/>
                  <a:gd name="T1" fmla="*/ 128 h 128"/>
                  <a:gd name="T2" fmla="*/ 0 w 110"/>
                  <a:gd name="T3" fmla="*/ 64 h 128"/>
                  <a:gd name="T4" fmla="*/ 110 w 110"/>
                  <a:gd name="T5" fmla="*/ 0 h 128"/>
                  <a:gd name="T6" fmla="*/ 110 w 110"/>
                  <a:gd name="T7" fmla="*/ 12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110" y="128"/>
                    </a:moveTo>
                    <a:lnTo>
                      <a:pt x="0" y="64"/>
                    </a:lnTo>
                    <a:lnTo>
                      <a:pt x="110" y="0"/>
                    </a:lnTo>
                    <a:lnTo>
                      <a:pt x="110" y="1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71" name="Freeform 32"/>
              <p:cNvSpPr>
                <a:spLocks/>
              </p:cNvSpPr>
              <p:nvPr/>
            </p:nvSpPr>
            <p:spPr bwMode="auto">
              <a:xfrm>
                <a:off x="8902700" y="1125336"/>
                <a:ext cx="241300" cy="280785"/>
              </a:xfrm>
              <a:custGeom>
                <a:avLst/>
                <a:gdLst>
                  <a:gd name="T0" fmla="*/ 0 w 110"/>
                  <a:gd name="T1" fmla="*/ 0 h 128"/>
                  <a:gd name="T2" fmla="*/ 110 w 110"/>
                  <a:gd name="T3" fmla="*/ 64 h 128"/>
                  <a:gd name="T4" fmla="*/ 0 w 110"/>
                  <a:gd name="T5" fmla="*/ 128 h 128"/>
                  <a:gd name="T6" fmla="*/ 0 w 110"/>
                  <a:gd name="T7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0" y="0"/>
                    </a:moveTo>
                    <a:lnTo>
                      <a:pt x="110" y="64"/>
                    </a:lnTo>
                    <a:lnTo>
                      <a:pt x="0" y="12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72" name="Freeform 71"/>
              <p:cNvSpPr>
                <a:spLocks/>
              </p:cNvSpPr>
              <p:nvPr/>
            </p:nvSpPr>
            <p:spPr bwMode="auto">
              <a:xfrm>
                <a:off x="8902700" y="1546514"/>
                <a:ext cx="241300" cy="280785"/>
              </a:xfrm>
              <a:custGeom>
                <a:avLst/>
                <a:gdLst>
                  <a:gd name="T0" fmla="*/ 110 w 110"/>
                  <a:gd name="T1" fmla="*/ 128 h 128"/>
                  <a:gd name="T2" fmla="*/ 0 w 110"/>
                  <a:gd name="T3" fmla="*/ 64 h 128"/>
                  <a:gd name="T4" fmla="*/ 110 w 110"/>
                  <a:gd name="T5" fmla="*/ 0 h 128"/>
                  <a:gd name="T6" fmla="*/ 110 w 110"/>
                  <a:gd name="T7" fmla="*/ 12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110" y="128"/>
                    </a:moveTo>
                    <a:lnTo>
                      <a:pt x="0" y="64"/>
                    </a:lnTo>
                    <a:lnTo>
                      <a:pt x="110" y="0"/>
                    </a:lnTo>
                    <a:lnTo>
                      <a:pt x="110" y="1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73" name="Freeform 37"/>
              <p:cNvSpPr>
                <a:spLocks/>
              </p:cNvSpPr>
              <p:nvPr/>
            </p:nvSpPr>
            <p:spPr bwMode="auto">
              <a:xfrm>
                <a:off x="8902700" y="1967693"/>
                <a:ext cx="241300" cy="280785"/>
              </a:xfrm>
              <a:custGeom>
                <a:avLst/>
                <a:gdLst>
                  <a:gd name="T0" fmla="*/ 0 w 110"/>
                  <a:gd name="T1" fmla="*/ 0 h 128"/>
                  <a:gd name="T2" fmla="*/ 110 w 110"/>
                  <a:gd name="T3" fmla="*/ 64 h 128"/>
                  <a:gd name="T4" fmla="*/ 0 w 110"/>
                  <a:gd name="T5" fmla="*/ 128 h 128"/>
                  <a:gd name="T6" fmla="*/ 0 w 110"/>
                  <a:gd name="T7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0" y="0"/>
                    </a:moveTo>
                    <a:lnTo>
                      <a:pt x="110" y="64"/>
                    </a:lnTo>
                    <a:lnTo>
                      <a:pt x="0" y="12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74" name="Freeform 20"/>
              <p:cNvSpPr>
                <a:spLocks/>
              </p:cNvSpPr>
              <p:nvPr/>
            </p:nvSpPr>
            <p:spPr bwMode="auto">
              <a:xfrm>
                <a:off x="8425180" y="425449"/>
                <a:ext cx="241300" cy="280785"/>
              </a:xfrm>
              <a:custGeom>
                <a:avLst/>
                <a:gdLst>
                  <a:gd name="T0" fmla="*/ 110 w 110"/>
                  <a:gd name="T1" fmla="*/ 128 h 128"/>
                  <a:gd name="T2" fmla="*/ 0 w 110"/>
                  <a:gd name="T3" fmla="*/ 63 h 128"/>
                  <a:gd name="T4" fmla="*/ 110 w 110"/>
                  <a:gd name="T5" fmla="*/ 0 h 128"/>
                  <a:gd name="T6" fmla="*/ 110 w 110"/>
                  <a:gd name="T7" fmla="*/ 12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110" y="128"/>
                    </a:moveTo>
                    <a:lnTo>
                      <a:pt x="0" y="63"/>
                    </a:lnTo>
                    <a:lnTo>
                      <a:pt x="110" y="0"/>
                    </a:lnTo>
                    <a:lnTo>
                      <a:pt x="110" y="1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grpSp>
          <p:nvGrpSpPr>
            <p:cNvPr id="75" name="Group 74"/>
            <p:cNvGrpSpPr/>
            <p:nvPr/>
          </p:nvGrpSpPr>
          <p:grpSpPr>
            <a:xfrm>
              <a:off x="2117725" y="1967692"/>
              <a:ext cx="1206500" cy="1967692"/>
              <a:chOff x="7937500" y="0"/>
              <a:chExt cx="1206500" cy="1967692"/>
            </a:xfrm>
            <a:solidFill>
              <a:schemeClr val="accent2">
                <a:alpha val="75000"/>
              </a:schemeClr>
            </a:solidFill>
          </p:grpSpPr>
          <p:sp>
            <p:nvSpPr>
              <p:cNvPr id="76" name="Freeform 75"/>
              <p:cNvSpPr>
                <a:spLocks/>
              </p:cNvSpPr>
              <p:nvPr/>
            </p:nvSpPr>
            <p:spPr bwMode="auto">
              <a:xfrm>
                <a:off x="7937500" y="423372"/>
                <a:ext cx="241300" cy="280785"/>
              </a:xfrm>
              <a:custGeom>
                <a:avLst/>
                <a:gdLst>
                  <a:gd name="T0" fmla="*/ 110 w 110"/>
                  <a:gd name="T1" fmla="*/ 128 h 128"/>
                  <a:gd name="T2" fmla="*/ 0 w 110"/>
                  <a:gd name="T3" fmla="*/ 64 h 128"/>
                  <a:gd name="T4" fmla="*/ 110 w 110"/>
                  <a:gd name="T5" fmla="*/ 0 h 128"/>
                  <a:gd name="T6" fmla="*/ 110 w 110"/>
                  <a:gd name="T7" fmla="*/ 12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110" y="128"/>
                    </a:moveTo>
                    <a:lnTo>
                      <a:pt x="0" y="64"/>
                    </a:lnTo>
                    <a:lnTo>
                      <a:pt x="110" y="0"/>
                    </a:lnTo>
                    <a:lnTo>
                      <a:pt x="110" y="1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77" name="Freeform 33"/>
              <p:cNvSpPr>
                <a:spLocks/>
              </p:cNvSpPr>
              <p:nvPr/>
            </p:nvSpPr>
            <p:spPr bwMode="auto">
              <a:xfrm>
                <a:off x="8902700" y="984943"/>
                <a:ext cx="241300" cy="280785"/>
              </a:xfrm>
              <a:custGeom>
                <a:avLst/>
                <a:gdLst>
                  <a:gd name="T0" fmla="*/ 110 w 110"/>
                  <a:gd name="T1" fmla="*/ 128 h 128"/>
                  <a:gd name="T2" fmla="*/ 0 w 110"/>
                  <a:gd name="T3" fmla="*/ 64 h 128"/>
                  <a:gd name="T4" fmla="*/ 110 w 110"/>
                  <a:gd name="T5" fmla="*/ 0 h 128"/>
                  <a:gd name="T6" fmla="*/ 110 w 110"/>
                  <a:gd name="T7" fmla="*/ 12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110" y="128"/>
                    </a:moveTo>
                    <a:lnTo>
                      <a:pt x="0" y="64"/>
                    </a:lnTo>
                    <a:lnTo>
                      <a:pt x="110" y="0"/>
                    </a:lnTo>
                    <a:lnTo>
                      <a:pt x="110" y="1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78" name="Freeform 36"/>
              <p:cNvSpPr>
                <a:spLocks/>
              </p:cNvSpPr>
              <p:nvPr/>
            </p:nvSpPr>
            <p:spPr bwMode="auto">
              <a:xfrm>
                <a:off x="8902700" y="1406122"/>
                <a:ext cx="241300" cy="280785"/>
              </a:xfrm>
              <a:custGeom>
                <a:avLst/>
                <a:gdLst>
                  <a:gd name="T0" fmla="*/ 0 w 110"/>
                  <a:gd name="T1" fmla="*/ 0 h 128"/>
                  <a:gd name="T2" fmla="*/ 110 w 110"/>
                  <a:gd name="T3" fmla="*/ 64 h 128"/>
                  <a:gd name="T4" fmla="*/ 0 w 110"/>
                  <a:gd name="T5" fmla="*/ 128 h 128"/>
                  <a:gd name="T6" fmla="*/ 0 w 110"/>
                  <a:gd name="T7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0" y="0"/>
                    </a:moveTo>
                    <a:lnTo>
                      <a:pt x="110" y="64"/>
                    </a:lnTo>
                    <a:lnTo>
                      <a:pt x="0" y="12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79" name="Freeform 11"/>
              <p:cNvSpPr>
                <a:spLocks/>
              </p:cNvSpPr>
              <p:nvPr/>
            </p:nvSpPr>
            <p:spPr bwMode="auto">
              <a:xfrm>
                <a:off x="8178800" y="563765"/>
                <a:ext cx="241300" cy="280785"/>
              </a:xfrm>
              <a:custGeom>
                <a:avLst/>
                <a:gdLst>
                  <a:gd name="T0" fmla="*/ 110 w 110"/>
                  <a:gd name="T1" fmla="*/ 128 h 128"/>
                  <a:gd name="T2" fmla="*/ 0 w 110"/>
                  <a:gd name="T3" fmla="*/ 64 h 128"/>
                  <a:gd name="T4" fmla="*/ 110 w 110"/>
                  <a:gd name="T5" fmla="*/ 0 h 128"/>
                  <a:gd name="T6" fmla="*/ 110 w 110"/>
                  <a:gd name="T7" fmla="*/ 12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110" y="128"/>
                    </a:moveTo>
                    <a:lnTo>
                      <a:pt x="0" y="64"/>
                    </a:lnTo>
                    <a:lnTo>
                      <a:pt x="110" y="0"/>
                    </a:lnTo>
                    <a:lnTo>
                      <a:pt x="110" y="1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80" name="Freeform 21"/>
              <p:cNvSpPr>
                <a:spLocks/>
              </p:cNvSpPr>
              <p:nvPr/>
            </p:nvSpPr>
            <p:spPr bwMode="auto">
              <a:xfrm>
                <a:off x="8420100" y="0"/>
                <a:ext cx="241300" cy="280785"/>
              </a:xfrm>
              <a:custGeom>
                <a:avLst/>
                <a:gdLst>
                  <a:gd name="T0" fmla="*/ 0 w 110"/>
                  <a:gd name="T1" fmla="*/ 0 h 128"/>
                  <a:gd name="T2" fmla="*/ 110 w 110"/>
                  <a:gd name="T3" fmla="*/ 65 h 128"/>
                  <a:gd name="T4" fmla="*/ 0 w 110"/>
                  <a:gd name="T5" fmla="*/ 128 h 128"/>
                  <a:gd name="T6" fmla="*/ 0 w 110"/>
                  <a:gd name="T7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0" y="0"/>
                    </a:moveTo>
                    <a:lnTo>
                      <a:pt x="110" y="65"/>
                    </a:lnTo>
                    <a:lnTo>
                      <a:pt x="0" y="12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81" name="Freeform 18"/>
              <p:cNvSpPr>
                <a:spLocks/>
              </p:cNvSpPr>
              <p:nvPr/>
            </p:nvSpPr>
            <p:spPr bwMode="auto">
              <a:xfrm>
                <a:off x="8420100" y="844551"/>
                <a:ext cx="241300" cy="280785"/>
              </a:xfrm>
              <a:custGeom>
                <a:avLst/>
                <a:gdLst>
                  <a:gd name="T0" fmla="*/ 0 w 110"/>
                  <a:gd name="T1" fmla="*/ 0 h 128"/>
                  <a:gd name="T2" fmla="*/ 110 w 110"/>
                  <a:gd name="T3" fmla="*/ 64 h 128"/>
                  <a:gd name="T4" fmla="*/ 0 w 110"/>
                  <a:gd name="T5" fmla="*/ 128 h 128"/>
                  <a:gd name="T6" fmla="*/ 0 w 110"/>
                  <a:gd name="T7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0" y="0"/>
                    </a:moveTo>
                    <a:lnTo>
                      <a:pt x="110" y="64"/>
                    </a:lnTo>
                    <a:lnTo>
                      <a:pt x="0" y="12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82" name="Freeform 24"/>
              <p:cNvSpPr>
                <a:spLocks/>
              </p:cNvSpPr>
              <p:nvPr/>
            </p:nvSpPr>
            <p:spPr bwMode="auto">
              <a:xfrm>
                <a:off x="8661400" y="984943"/>
                <a:ext cx="241300" cy="280785"/>
              </a:xfrm>
              <a:custGeom>
                <a:avLst/>
                <a:gdLst>
                  <a:gd name="T0" fmla="*/ 0 w 110"/>
                  <a:gd name="T1" fmla="*/ 0 h 128"/>
                  <a:gd name="T2" fmla="*/ 110 w 110"/>
                  <a:gd name="T3" fmla="*/ 64 h 128"/>
                  <a:gd name="T4" fmla="*/ 0 w 110"/>
                  <a:gd name="T5" fmla="*/ 128 h 128"/>
                  <a:gd name="T6" fmla="*/ 0 w 110"/>
                  <a:gd name="T7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0" y="0"/>
                    </a:moveTo>
                    <a:lnTo>
                      <a:pt x="110" y="64"/>
                    </a:lnTo>
                    <a:lnTo>
                      <a:pt x="0" y="12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83" name="Freeform 26"/>
              <p:cNvSpPr>
                <a:spLocks/>
              </p:cNvSpPr>
              <p:nvPr/>
            </p:nvSpPr>
            <p:spPr bwMode="auto">
              <a:xfrm>
                <a:off x="8661400" y="1686907"/>
                <a:ext cx="241300" cy="280785"/>
              </a:xfrm>
              <a:custGeom>
                <a:avLst/>
                <a:gdLst>
                  <a:gd name="T0" fmla="*/ 110 w 110"/>
                  <a:gd name="T1" fmla="*/ 128 h 128"/>
                  <a:gd name="T2" fmla="*/ 0 w 110"/>
                  <a:gd name="T3" fmla="*/ 64 h 128"/>
                  <a:gd name="T4" fmla="*/ 110 w 110"/>
                  <a:gd name="T5" fmla="*/ 0 h 128"/>
                  <a:gd name="T6" fmla="*/ 110 w 110"/>
                  <a:gd name="T7" fmla="*/ 12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110" y="128"/>
                    </a:moveTo>
                    <a:lnTo>
                      <a:pt x="0" y="64"/>
                    </a:lnTo>
                    <a:lnTo>
                      <a:pt x="110" y="0"/>
                    </a:lnTo>
                    <a:lnTo>
                      <a:pt x="110" y="1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84" name="Freeform 41"/>
              <p:cNvSpPr>
                <a:spLocks/>
              </p:cNvSpPr>
              <p:nvPr/>
            </p:nvSpPr>
            <p:spPr bwMode="auto">
              <a:xfrm>
                <a:off x="8902700" y="140393"/>
                <a:ext cx="241300" cy="282980"/>
              </a:xfrm>
              <a:custGeom>
                <a:avLst/>
                <a:gdLst>
                  <a:gd name="T0" fmla="*/ 110 w 110"/>
                  <a:gd name="T1" fmla="*/ 129 h 129"/>
                  <a:gd name="T2" fmla="*/ 0 w 110"/>
                  <a:gd name="T3" fmla="*/ 64 h 129"/>
                  <a:gd name="T4" fmla="*/ 110 w 110"/>
                  <a:gd name="T5" fmla="*/ 0 h 129"/>
                  <a:gd name="T6" fmla="*/ 110 w 110"/>
                  <a:gd name="T7" fmla="*/ 129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9">
                    <a:moveTo>
                      <a:pt x="110" y="129"/>
                    </a:moveTo>
                    <a:lnTo>
                      <a:pt x="0" y="64"/>
                    </a:lnTo>
                    <a:lnTo>
                      <a:pt x="110" y="0"/>
                    </a:lnTo>
                    <a:lnTo>
                      <a:pt x="110" y="12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85" name="Freeform 42"/>
              <p:cNvSpPr>
                <a:spLocks/>
              </p:cNvSpPr>
              <p:nvPr/>
            </p:nvSpPr>
            <p:spPr bwMode="auto">
              <a:xfrm>
                <a:off x="8661400" y="142587"/>
                <a:ext cx="241300" cy="280785"/>
              </a:xfrm>
              <a:custGeom>
                <a:avLst/>
                <a:gdLst>
                  <a:gd name="T0" fmla="*/ 0 w 110"/>
                  <a:gd name="T1" fmla="*/ 0 h 128"/>
                  <a:gd name="T2" fmla="*/ 110 w 110"/>
                  <a:gd name="T3" fmla="*/ 63 h 128"/>
                  <a:gd name="T4" fmla="*/ 0 w 110"/>
                  <a:gd name="T5" fmla="*/ 128 h 128"/>
                  <a:gd name="T6" fmla="*/ 0 w 110"/>
                  <a:gd name="T7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0" y="0"/>
                    </a:moveTo>
                    <a:lnTo>
                      <a:pt x="110" y="63"/>
                    </a:lnTo>
                    <a:lnTo>
                      <a:pt x="0" y="12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86" name="Freeform 85"/>
              <p:cNvSpPr>
                <a:spLocks/>
              </p:cNvSpPr>
              <p:nvPr/>
            </p:nvSpPr>
            <p:spPr bwMode="auto">
              <a:xfrm>
                <a:off x="8666480" y="425449"/>
                <a:ext cx="241300" cy="280785"/>
              </a:xfrm>
              <a:custGeom>
                <a:avLst/>
                <a:gdLst>
                  <a:gd name="T0" fmla="*/ 0 w 110"/>
                  <a:gd name="T1" fmla="*/ 0 h 128"/>
                  <a:gd name="T2" fmla="*/ 110 w 110"/>
                  <a:gd name="T3" fmla="*/ 63 h 128"/>
                  <a:gd name="T4" fmla="*/ 0 w 110"/>
                  <a:gd name="T5" fmla="*/ 128 h 128"/>
                  <a:gd name="T6" fmla="*/ 0 w 110"/>
                  <a:gd name="T7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0" y="0"/>
                    </a:moveTo>
                    <a:lnTo>
                      <a:pt x="110" y="63"/>
                    </a:lnTo>
                    <a:lnTo>
                      <a:pt x="0" y="12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</p:grpSp>
      <p:grpSp>
        <p:nvGrpSpPr>
          <p:cNvPr id="88" name="Group 87"/>
          <p:cNvGrpSpPr/>
          <p:nvPr/>
        </p:nvGrpSpPr>
        <p:grpSpPr>
          <a:xfrm rot="10800000">
            <a:off x="-2771" y="4611874"/>
            <a:ext cx="1447800" cy="2248478"/>
            <a:chOff x="1876425" y="1967692"/>
            <a:chExt cx="1447800" cy="2248478"/>
          </a:xfrm>
        </p:grpSpPr>
        <p:grpSp>
          <p:nvGrpSpPr>
            <p:cNvPr id="89" name="Group 88"/>
            <p:cNvGrpSpPr/>
            <p:nvPr/>
          </p:nvGrpSpPr>
          <p:grpSpPr>
            <a:xfrm>
              <a:off x="2117725" y="1967692"/>
              <a:ext cx="1206500" cy="1406121"/>
              <a:chOff x="7937500" y="0"/>
              <a:chExt cx="1206500" cy="1406121"/>
            </a:xfrm>
            <a:solidFill>
              <a:schemeClr val="accent3">
                <a:alpha val="75000"/>
              </a:schemeClr>
            </a:solidFill>
          </p:grpSpPr>
          <p:sp>
            <p:nvSpPr>
              <p:cNvPr id="119" name="Freeform 8"/>
              <p:cNvSpPr>
                <a:spLocks/>
              </p:cNvSpPr>
              <p:nvPr/>
            </p:nvSpPr>
            <p:spPr bwMode="auto">
              <a:xfrm>
                <a:off x="7937500" y="142587"/>
                <a:ext cx="241300" cy="280785"/>
              </a:xfrm>
              <a:custGeom>
                <a:avLst/>
                <a:gdLst>
                  <a:gd name="T0" fmla="*/ 110 w 110"/>
                  <a:gd name="T1" fmla="*/ 128 h 128"/>
                  <a:gd name="T2" fmla="*/ 0 w 110"/>
                  <a:gd name="T3" fmla="*/ 63 h 128"/>
                  <a:gd name="T4" fmla="*/ 110 w 110"/>
                  <a:gd name="T5" fmla="*/ 0 h 128"/>
                  <a:gd name="T6" fmla="*/ 110 w 110"/>
                  <a:gd name="T7" fmla="*/ 12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110" y="128"/>
                    </a:moveTo>
                    <a:lnTo>
                      <a:pt x="0" y="63"/>
                    </a:lnTo>
                    <a:lnTo>
                      <a:pt x="110" y="0"/>
                    </a:lnTo>
                    <a:lnTo>
                      <a:pt x="110" y="1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20" name="Freeform 19"/>
              <p:cNvSpPr>
                <a:spLocks/>
              </p:cNvSpPr>
              <p:nvPr/>
            </p:nvSpPr>
            <p:spPr bwMode="auto">
              <a:xfrm>
                <a:off x="8420100" y="704158"/>
                <a:ext cx="241300" cy="280785"/>
              </a:xfrm>
              <a:custGeom>
                <a:avLst/>
                <a:gdLst>
                  <a:gd name="T0" fmla="*/ 110 w 110"/>
                  <a:gd name="T1" fmla="*/ 128 h 128"/>
                  <a:gd name="T2" fmla="*/ 0 w 110"/>
                  <a:gd name="T3" fmla="*/ 64 h 128"/>
                  <a:gd name="T4" fmla="*/ 110 w 110"/>
                  <a:gd name="T5" fmla="*/ 0 h 128"/>
                  <a:gd name="T6" fmla="*/ 110 w 110"/>
                  <a:gd name="T7" fmla="*/ 12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110" y="128"/>
                    </a:moveTo>
                    <a:lnTo>
                      <a:pt x="0" y="64"/>
                    </a:lnTo>
                    <a:lnTo>
                      <a:pt x="110" y="0"/>
                    </a:lnTo>
                    <a:lnTo>
                      <a:pt x="110" y="1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21" name="Freeform 20"/>
              <p:cNvSpPr>
                <a:spLocks/>
              </p:cNvSpPr>
              <p:nvPr/>
            </p:nvSpPr>
            <p:spPr bwMode="auto">
              <a:xfrm>
                <a:off x="8420100" y="142587"/>
                <a:ext cx="241300" cy="280785"/>
              </a:xfrm>
              <a:custGeom>
                <a:avLst/>
                <a:gdLst>
                  <a:gd name="T0" fmla="*/ 110 w 110"/>
                  <a:gd name="T1" fmla="*/ 128 h 128"/>
                  <a:gd name="T2" fmla="*/ 0 w 110"/>
                  <a:gd name="T3" fmla="*/ 63 h 128"/>
                  <a:gd name="T4" fmla="*/ 110 w 110"/>
                  <a:gd name="T5" fmla="*/ 0 h 128"/>
                  <a:gd name="T6" fmla="*/ 110 w 110"/>
                  <a:gd name="T7" fmla="*/ 12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110" y="128"/>
                    </a:moveTo>
                    <a:lnTo>
                      <a:pt x="0" y="63"/>
                    </a:lnTo>
                    <a:lnTo>
                      <a:pt x="110" y="0"/>
                    </a:lnTo>
                    <a:lnTo>
                      <a:pt x="110" y="1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22" name="Freeform 23"/>
              <p:cNvSpPr>
                <a:spLocks/>
              </p:cNvSpPr>
              <p:nvPr/>
            </p:nvSpPr>
            <p:spPr bwMode="auto">
              <a:xfrm>
                <a:off x="8661400" y="1125336"/>
                <a:ext cx="241300" cy="280785"/>
              </a:xfrm>
              <a:custGeom>
                <a:avLst/>
                <a:gdLst>
                  <a:gd name="T0" fmla="*/ 110 w 110"/>
                  <a:gd name="T1" fmla="*/ 128 h 128"/>
                  <a:gd name="T2" fmla="*/ 0 w 110"/>
                  <a:gd name="T3" fmla="*/ 64 h 128"/>
                  <a:gd name="T4" fmla="*/ 110 w 110"/>
                  <a:gd name="T5" fmla="*/ 0 h 128"/>
                  <a:gd name="T6" fmla="*/ 110 w 110"/>
                  <a:gd name="T7" fmla="*/ 12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110" y="128"/>
                    </a:moveTo>
                    <a:lnTo>
                      <a:pt x="0" y="64"/>
                    </a:lnTo>
                    <a:lnTo>
                      <a:pt x="110" y="0"/>
                    </a:lnTo>
                    <a:lnTo>
                      <a:pt x="110" y="1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23" name="Freeform 30"/>
              <p:cNvSpPr>
                <a:spLocks/>
              </p:cNvSpPr>
              <p:nvPr/>
            </p:nvSpPr>
            <p:spPr bwMode="auto">
              <a:xfrm>
                <a:off x="8661400" y="563765"/>
                <a:ext cx="241300" cy="280785"/>
              </a:xfrm>
              <a:custGeom>
                <a:avLst/>
                <a:gdLst>
                  <a:gd name="T0" fmla="*/ 110 w 110"/>
                  <a:gd name="T1" fmla="*/ 128 h 128"/>
                  <a:gd name="T2" fmla="*/ 0 w 110"/>
                  <a:gd name="T3" fmla="*/ 64 h 128"/>
                  <a:gd name="T4" fmla="*/ 110 w 110"/>
                  <a:gd name="T5" fmla="*/ 0 h 128"/>
                  <a:gd name="T6" fmla="*/ 110 w 110"/>
                  <a:gd name="T7" fmla="*/ 12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110" y="128"/>
                    </a:moveTo>
                    <a:lnTo>
                      <a:pt x="0" y="64"/>
                    </a:lnTo>
                    <a:lnTo>
                      <a:pt x="110" y="0"/>
                    </a:lnTo>
                    <a:lnTo>
                      <a:pt x="110" y="1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24" name="Freeform 31"/>
              <p:cNvSpPr>
                <a:spLocks/>
              </p:cNvSpPr>
              <p:nvPr/>
            </p:nvSpPr>
            <p:spPr bwMode="auto">
              <a:xfrm>
                <a:off x="8661400" y="280785"/>
                <a:ext cx="241300" cy="282980"/>
              </a:xfrm>
              <a:custGeom>
                <a:avLst/>
                <a:gdLst>
                  <a:gd name="T0" fmla="*/ 110 w 110"/>
                  <a:gd name="T1" fmla="*/ 129 h 129"/>
                  <a:gd name="T2" fmla="*/ 0 w 110"/>
                  <a:gd name="T3" fmla="*/ 65 h 129"/>
                  <a:gd name="T4" fmla="*/ 110 w 110"/>
                  <a:gd name="T5" fmla="*/ 0 h 129"/>
                  <a:gd name="T6" fmla="*/ 110 w 110"/>
                  <a:gd name="T7" fmla="*/ 129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9">
                    <a:moveTo>
                      <a:pt x="110" y="129"/>
                    </a:moveTo>
                    <a:lnTo>
                      <a:pt x="0" y="65"/>
                    </a:lnTo>
                    <a:lnTo>
                      <a:pt x="110" y="0"/>
                    </a:lnTo>
                    <a:lnTo>
                      <a:pt x="110" y="12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25" name="Freeform 34"/>
              <p:cNvSpPr>
                <a:spLocks/>
              </p:cNvSpPr>
              <p:nvPr/>
            </p:nvSpPr>
            <p:spPr bwMode="auto">
              <a:xfrm>
                <a:off x="8902700" y="844551"/>
                <a:ext cx="241300" cy="280785"/>
              </a:xfrm>
              <a:custGeom>
                <a:avLst/>
                <a:gdLst>
                  <a:gd name="T0" fmla="*/ 0 w 110"/>
                  <a:gd name="T1" fmla="*/ 0 h 128"/>
                  <a:gd name="T2" fmla="*/ 110 w 110"/>
                  <a:gd name="T3" fmla="*/ 64 h 128"/>
                  <a:gd name="T4" fmla="*/ 0 w 110"/>
                  <a:gd name="T5" fmla="*/ 128 h 128"/>
                  <a:gd name="T6" fmla="*/ 0 w 110"/>
                  <a:gd name="T7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0" y="0"/>
                    </a:moveTo>
                    <a:lnTo>
                      <a:pt x="110" y="64"/>
                    </a:lnTo>
                    <a:lnTo>
                      <a:pt x="0" y="12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26" name="Freeform 39"/>
              <p:cNvSpPr>
                <a:spLocks/>
              </p:cNvSpPr>
              <p:nvPr/>
            </p:nvSpPr>
            <p:spPr bwMode="auto">
              <a:xfrm>
                <a:off x="8902700" y="423373"/>
                <a:ext cx="241300" cy="280785"/>
              </a:xfrm>
              <a:custGeom>
                <a:avLst/>
                <a:gdLst>
                  <a:gd name="T0" fmla="*/ 110 w 110"/>
                  <a:gd name="T1" fmla="*/ 128 h 128"/>
                  <a:gd name="T2" fmla="*/ 0 w 110"/>
                  <a:gd name="T3" fmla="*/ 63 h 128"/>
                  <a:gd name="T4" fmla="*/ 110 w 110"/>
                  <a:gd name="T5" fmla="*/ 0 h 128"/>
                  <a:gd name="T6" fmla="*/ 110 w 110"/>
                  <a:gd name="T7" fmla="*/ 12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110" y="128"/>
                    </a:moveTo>
                    <a:lnTo>
                      <a:pt x="0" y="63"/>
                    </a:lnTo>
                    <a:lnTo>
                      <a:pt x="110" y="0"/>
                    </a:lnTo>
                    <a:lnTo>
                      <a:pt x="110" y="1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27" name="Freeform 12"/>
              <p:cNvSpPr>
                <a:spLocks/>
              </p:cNvSpPr>
              <p:nvPr/>
            </p:nvSpPr>
            <p:spPr bwMode="auto">
              <a:xfrm>
                <a:off x="8178800" y="423373"/>
                <a:ext cx="241300" cy="280785"/>
              </a:xfrm>
              <a:custGeom>
                <a:avLst/>
                <a:gdLst>
                  <a:gd name="T0" fmla="*/ 0 w 110"/>
                  <a:gd name="T1" fmla="*/ 0 h 128"/>
                  <a:gd name="T2" fmla="*/ 110 w 110"/>
                  <a:gd name="T3" fmla="*/ 64 h 128"/>
                  <a:gd name="T4" fmla="*/ 0 w 110"/>
                  <a:gd name="T5" fmla="*/ 128 h 128"/>
                  <a:gd name="T6" fmla="*/ 0 w 110"/>
                  <a:gd name="T7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0" y="0"/>
                    </a:moveTo>
                    <a:lnTo>
                      <a:pt x="110" y="64"/>
                    </a:lnTo>
                    <a:lnTo>
                      <a:pt x="0" y="12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28" name="Freeform 44"/>
              <p:cNvSpPr>
                <a:spLocks/>
              </p:cNvSpPr>
              <p:nvPr/>
            </p:nvSpPr>
            <p:spPr bwMode="auto">
              <a:xfrm>
                <a:off x="8902700" y="0"/>
                <a:ext cx="241300" cy="282980"/>
              </a:xfrm>
              <a:custGeom>
                <a:avLst/>
                <a:gdLst>
                  <a:gd name="T0" fmla="*/ 0 w 110"/>
                  <a:gd name="T1" fmla="*/ 0 h 129"/>
                  <a:gd name="T2" fmla="*/ 110 w 110"/>
                  <a:gd name="T3" fmla="*/ 65 h 129"/>
                  <a:gd name="T4" fmla="*/ 0 w 110"/>
                  <a:gd name="T5" fmla="*/ 129 h 129"/>
                  <a:gd name="T6" fmla="*/ 0 w 110"/>
                  <a:gd name="T7" fmla="*/ 0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9">
                    <a:moveTo>
                      <a:pt x="0" y="0"/>
                    </a:moveTo>
                    <a:lnTo>
                      <a:pt x="110" y="65"/>
                    </a:lnTo>
                    <a:lnTo>
                      <a:pt x="0" y="129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grpSp>
          <p:nvGrpSpPr>
            <p:cNvPr id="90" name="Group 89"/>
            <p:cNvGrpSpPr/>
            <p:nvPr/>
          </p:nvGrpSpPr>
          <p:grpSpPr>
            <a:xfrm>
              <a:off x="1876425" y="1967692"/>
              <a:ext cx="1447800" cy="2248478"/>
              <a:chOff x="7696200" y="0"/>
              <a:chExt cx="1447800" cy="2248478"/>
            </a:xfrm>
            <a:solidFill>
              <a:schemeClr val="accent1">
                <a:alpha val="75000"/>
              </a:schemeClr>
            </a:solidFill>
          </p:grpSpPr>
          <p:sp>
            <p:nvSpPr>
              <p:cNvPr id="103" name="Freeform 14"/>
              <p:cNvSpPr>
                <a:spLocks/>
              </p:cNvSpPr>
              <p:nvPr/>
            </p:nvSpPr>
            <p:spPr bwMode="auto">
              <a:xfrm>
                <a:off x="8178800" y="280785"/>
                <a:ext cx="241300" cy="282980"/>
              </a:xfrm>
              <a:custGeom>
                <a:avLst/>
                <a:gdLst>
                  <a:gd name="T0" fmla="*/ 110 w 110"/>
                  <a:gd name="T1" fmla="*/ 129 h 129"/>
                  <a:gd name="T2" fmla="*/ 0 w 110"/>
                  <a:gd name="T3" fmla="*/ 65 h 129"/>
                  <a:gd name="T4" fmla="*/ 110 w 110"/>
                  <a:gd name="T5" fmla="*/ 0 h 129"/>
                  <a:gd name="T6" fmla="*/ 110 w 110"/>
                  <a:gd name="T7" fmla="*/ 129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9">
                    <a:moveTo>
                      <a:pt x="110" y="129"/>
                    </a:moveTo>
                    <a:lnTo>
                      <a:pt x="0" y="65"/>
                    </a:lnTo>
                    <a:lnTo>
                      <a:pt x="110" y="0"/>
                    </a:lnTo>
                    <a:lnTo>
                      <a:pt x="110" y="12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04" name="Freeform 17"/>
              <p:cNvSpPr>
                <a:spLocks/>
              </p:cNvSpPr>
              <p:nvPr/>
            </p:nvSpPr>
            <p:spPr bwMode="auto">
              <a:xfrm>
                <a:off x="8420100" y="984943"/>
                <a:ext cx="241300" cy="280785"/>
              </a:xfrm>
              <a:custGeom>
                <a:avLst/>
                <a:gdLst>
                  <a:gd name="T0" fmla="*/ 110 w 110"/>
                  <a:gd name="T1" fmla="*/ 128 h 128"/>
                  <a:gd name="T2" fmla="*/ 0 w 110"/>
                  <a:gd name="T3" fmla="*/ 64 h 128"/>
                  <a:gd name="T4" fmla="*/ 110 w 110"/>
                  <a:gd name="T5" fmla="*/ 0 h 128"/>
                  <a:gd name="T6" fmla="*/ 110 w 110"/>
                  <a:gd name="T7" fmla="*/ 12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110" y="128"/>
                    </a:moveTo>
                    <a:lnTo>
                      <a:pt x="0" y="64"/>
                    </a:lnTo>
                    <a:lnTo>
                      <a:pt x="110" y="0"/>
                    </a:lnTo>
                    <a:lnTo>
                      <a:pt x="110" y="1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05" name="Freeform 29"/>
              <p:cNvSpPr>
                <a:spLocks/>
              </p:cNvSpPr>
              <p:nvPr/>
            </p:nvSpPr>
            <p:spPr bwMode="auto">
              <a:xfrm>
                <a:off x="8661400" y="844551"/>
                <a:ext cx="241300" cy="280785"/>
              </a:xfrm>
              <a:custGeom>
                <a:avLst/>
                <a:gdLst>
                  <a:gd name="T0" fmla="*/ 110 w 110"/>
                  <a:gd name="T1" fmla="*/ 128 h 128"/>
                  <a:gd name="T2" fmla="*/ 0 w 110"/>
                  <a:gd name="T3" fmla="*/ 64 h 128"/>
                  <a:gd name="T4" fmla="*/ 110 w 110"/>
                  <a:gd name="T5" fmla="*/ 0 h 128"/>
                  <a:gd name="T6" fmla="*/ 110 w 110"/>
                  <a:gd name="T7" fmla="*/ 12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110" y="128"/>
                    </a:moveTo>
                    <a:lnTo>
                      <a:pt x="0" y="64"/>
                    </a:lnTo>
                    <a:lnTo>
                      <a:pt x="110" y="0"/>
                    </a:lnTo>
                    <a:lnTo>
                      <a:pt x="110" y="1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06" name="Freeform 38"/>
              <p:cNvSpPr>
                <a:spLocks/>
              </p:cNvSpPr>
              <p:nvPr/>
            </p:nvSpPr>
            <p:spPr bwMode="auto">
              <a:xfrm>
                <a:off x="8902700" y="704158"/>
                <a:ext cx="241300" cy="280785"/>
              </a:xfrm>
              <a:custGeom>
                <a:avLst/>
                <a:gdLst>
                  <a:gd name="T0" fmla="*/ 110 w 110"/>
                  <a:gd name="T1" fmla="*/ 128 h 128"/>
                  <a:gd name="T2" fmla="*/ 0 w 110"/>
                  <a:gd name="T3" fmla="*/ 64 h 128"/>
                  <a:gd name="T4" fmla="*/ 110 w 110"/>
                  <a:gd name="T5" fmla="*/ 0 h 128"/>
                  <a:gd name="T6" fmla="*/ 110 w 110"/>
                  <a:gd name="T7" fmla="*/ 12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110" y="128"/>
                    </a:moveTo>
                    <a:lnTo>
                      <a:pt x="0" y="64"/>
                    </a:lnTo>
                    <a:lnTo>
                      <a:pt x="110" y="0"/>
                    </a:lnTo>
                    <a:lnTo>
                      <a:pt x="110" y="1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07" name="Freeform 40"/>
              <p:cNvSpPr>
                <a:spLocks/>
              </p:cNvSpPr>
              <p:nvPr/>
            </p:nvSpPr>
            <p:spPr bwMode="auto">
              <a:xfrm>
                <a:off x="8902700" y="280785"/>
                <a:ext cx="241300" cy="280785"/>
              </a:xfrm>
              <a:custGeom>
                <a:avLst/>
                <a:gdLst>
                  <a:gd name="T0" fmla="*/ 0 w 110"/>
                  <a:gd name="T1" fmla="*/ 0 h 128"/>
                  <a:gd name="T2" fmla="*/ 110 w 110"/>
                  <a:gd name="T3" fmla="*/ 65 h 128"/>
                  <a:gd name="T4" fmla="*/ 0 w 110"/>
                  <a:gd name="T5" fmla="*/ 128 h 128"/>
                  <a:gd name="T6" fmla="*/ 0 w 110"/>
                  <a:gd name="T7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0" y="0"/>
                    </a:moveTo>
                    <a:lnTo>
                      <a:pt x="110" y="65"/>
                    </a:lnTo>
                    <a:lnTo>
                      <a:pt x="0" y="12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08" name="Freeform 43"/>
              <p:cNvSpPr>
                <a:spLocks/>
              </p:cNvSpPr>
              <p:nvPr/>
            </p:nvSpPr>
            <p:spPr bwMode="auto">
              <a:xfrm>
                <a:off x="8661400" y="0"/>
                <a:ext cx="241300" cy="282980"/>
              </a:xfrm>
              <a:custGeom>
                <a:avLst/>
                <a:gdLst>
                  <a:gd name="T0" fmla="*/ 110 w 110"/>
                  <a:gd name="T1" fmla="*/ 129 h 129"/>
                  <a:gd name="T2" fmla="*/ 0 w 110"/>
                  <a:gd name="T3" fmla="*/ 65 h 129"/>
                  <a:gd name="T4" fmla="*/ 110 w 110"/>
                  <a:gd name="T5" fmla="*/ 0 h 129"/>
                  <a:gd name="T6" fmla="*/ 110 w 110"/>
                  <a:gd name="T7" fmla="*/ 129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9">
                    <a:moveTo>
                      <a:pt x="110" y="129"/>
                    </a:moveTo>
                    <a:lnTo>
                      <a:pt x="0" y="65"/>
                    </a:lnTo>
                    <a:lnTo>
                      <a:pt x="110" y="0"/>
                    </a:lnTo>
                    <a:lnTo>
                      <a:pt x="110" y="12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09" name="Freeform 22"/>
              <p:cNvSpPr>
                <a:spLocks/>
              </p:cNvSpPr>
              <p:nvPr/>
            </p:nvSpPr>
            <p:spPr bwMode="auto">
              <a:xfrm>
                <a:off x="8661400" y="1265729"/>
                <a:ext cx="241300" cy="280785"/>
              </a:xfrm>
              <a:custGeom>
                <a:avLst/>
                <a:gdLst>
                  <a:gd name="T0" fmla="*/ 0 w 110"/>
                  <a:gd name="T1" fmla="*/ 0 h 128"/>
                  <a:gd name="T2" fmla="*/ 110 w 110"/>
                  <a:gd name="T3" fmla="*/ 64 h 128"/>
                  <a:gd name="T4" fmla="*/ 0 w 110"/>
                  <a:gd name="T5" fmla="*/ 128 h 128"/>
                  <a:gd name="T6" fmla="*/ 0 w 110"/>
                  <a:gd name="T7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0" y="0"/>
                    </a:moveTo>
                    <a:lnTo>
                      <a:pt x="110" y="64"/>
                    </a:lnTo>
                    <a:lnTo>
                      <a:pt x="0" y="12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10" name="Freeform 5"/>
              <p:cNvSpPr>
                <a:spLocks/>
              </p:cNvSpPr>
              <p:nvPr/>
            </p:nvSpPr>
            <p:spPr bwMode="auto">
              <a:xfrm>
                <a:off x="7937500" y="704158"/>
                <a:ext cx="241300" cy="280785"/>
              </a:xfrm>
              <a:custGeom>
                <a:avLst/>
                <a:gdLst>
                  <a:gd name="T0" fmla="*/ 110 w 110"/>
                  <a:gd name="T1" fmla="*/ 128 h 128"/>
                  <a:gd name="T2" fmla="*/ 0 w 110"/>
                  <a:gd name="T3" fmla="*/ 64 h 128"/>
                  <a:gd name="T4" fmla="*/ 110 w 110"/>
                  <a:gd name="T5" fmla="*/ 0 h 128"/>
                  <a:gd name="T6" fmla="*/ 110 w 110"/>
                  <a:gd name="T7" fmla="*/ 12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110" y="128"/>
                    </a:moveTo>
                    <a:lnTo>
                      <a:pt x="0" y="64"/>
                    </a:lnTo>
                    <a:lnTo>
                      <a:pt x="110" y="0"/>
                    </a:lnTo>
                    <a:lnTo>
                      <a:pt x="110" y="1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11" name="Freeform 7"/>
              <p:cNvSpPr>
                <a:spLocks/>
              </p:cNvSpPr>
              <p:nvPr/>
            </p:nvSpPr>
            <p:spPr bwMode="auto">
              <a:xfrm>
                <a:off x="7696200" y="280785"/>
                <a:ext cx="241300" cy="282980"/>
              </a:xfrm>
              <a:custGeom>
                <a:avLst/>
                <a:gdLst>
                  <a:gd name="T0" fmla="*/ 110 w 110"/>
                  <a:gd name="T1" fmla="*/ 129 h 129"/>
                  <a:gd name="T2" fmla="*/ 0 w 110"/>
                  <a:gd name="T3" fmla="*/ 65 h 129"/>
                  <a:gd name="T4" fmla="*/ 110 w 110"/>
                  <a:gd name="T5" fmla="*/ 0 h 129"/>
                  <a:gd name="T6" fmla="*/ 110 w 110"/>
                  <a:gd name="T7" fmla="*/ 129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9">
                    <a:moveTo>
                      <a:pt x="110" y="129"/>
                    </a:moveTo>
                    <a:lnTo>
                      <a:pt x="0" y="65"/>
                    </a:lnTo>
                    <a:lnTo>
                      <a:pt x="110" y="0"/>
                    </a:lnTo>
                    <a:lnTo>
                      <a:pt x="110" y="12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12" name="Freeform 9"/>
              <p:cNvSpPr>
                <a:spLocks/>
              </p:cNvSpPr>
              <p:nvPr/>
            </p:nvSpPr>
            <p:spPr bwMode="auto">
              <a:xfrm>
                <a:off x="7937500" y="0"/>
                <a:ext cx="241300" cy="280785"/>
              </a:xfrm>
              <a:custGeom>
                <a:avLst/>
                <a:gdLst>
                  <a:gd name="T0" fmla="*/ 0 w 110"/>
                  <a:gd name="T1" fmla="*/ 0 h 128"/>
                  <a:gd name="T2" fmla="*/ 110 w 110"/>
                  <a:gd name="T3" fmla="*/ 65 h 128"/>
                  <a:gd name="T4" fmla="*/ 0 w 110"/>
                  <a:gd name="T5" fmla="*/ 128 h 128"/>
                  <a:gd name="T6" fmla="*/ 0 w 110"/>
                  <a:gd name="T7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0" y="0"/>
                    </a:moveTo>
                    <a:lnTo>
                      <a:pt x="110" y="65"/>
                    </a:lnTo>
                    <a:lnTo>
                      <a:pt x="0" y="12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13" name="Freeform 16"/>
              <p:cNvSpPr>
                <a:spLocks/>
              </p:cNvSpPr>
              <p:nvPr/>
            </p:nvSpPr>
            <p:spPr bwMode="auto">
              <a:xfrm>
                <a:off x="8178800" y="0"/>
                <a:ext cx="241300" cy="280785"/>
              </a:xfrm>
              <a:custGeom>
                <a:avLst/>
                <a:gdLst>
                  <a:gd name="T0" fmla="*/ 110 w 110"/>
                  <a:gd name="T1" fmla="*/ 128 h 128"/>
                  <a:gd name="T2" fmla="*/ 0 w 110"/>
                  <a:gd name="T3" fmla="*/ 65 h 128"/>
                  <a:gd name="T4" fmla="*/ 110 w 110"/>
                  <a:gd name="T5" fmla="*/ 0 h 128"/>
                  <a:gd name="T6" fmla="*/ 110 w 110"/>
                  <a:gd name="T7" fmla="*/ 12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110" y="128"/>
                    </a:moveTo>
                    <a:lnTo>
                      <a:pt x="0" y="65"/>
                    </a:lnTo>
                    <a:lnTo>
                      <a:pt x="110" y="0"/>
                    </a:lnTo>
                    <a:lnTo>
                      <a:pt x="110" y="1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14" name="Freeform 25"/>
              <p:cNvSpPr>
                <a:spLocks/>
              </p:cNvSpPr>
              <p:nvPr/>
            </p:nvSpPr>
            <p:spPr bwMode="auto">
              <a:xfrm>
                <a:off x="8420100" y="1546514"/>
                <a:ext cx="241300" cy="280785"/>
              </a:xfrm>
              <a:custGeom>
                <a:avLst/>
                <a:gdLst>
                  <a:gd name="T0" fmla="*/ 110 w 110"/>
                  <a:gd name="T1" fmla="*/ 128 h 128"/>
                  <a:gd name="T2" fmla="*/ 0 w 110"/>
                  <a:gd name="T3" fmla="*/ 64 h 128"/>
                  <a:gd name="T4" fmla="*/ 110 w 110"/>
                  <a:gd name="T5" fmla="*/ 0 h 128"/>
                  <a:gd name="T6" fmla="*/ 110 w 110"/>
                  <a:gd name="T7" fmla="*/ 12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110" y="128"/>
                    </a:moveTo>
                    <a:lnTo>
                      <a:pt x="0" y="64"/>
                    </a:lnTo>
                    <a:lnTo>
                      <a:pt x="110" y="0"/>
                    </a:lnTo>
                    <a:lnTo>
                      <a:pt x="110" y="1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15" name="Freeform 32"/>
              <p:cNvSpPr>
                <a:spLocks/>
              </p:cNvSpPr>
              <p:nvPr/>
            </p:nvSpPr>
            <p:spPr bwMode="auto">
              <a:xfrm>
                <a:off x="8902700" y="1125336"/>
                <a:ext cx="241300" cy="280785"/>
              </a:xfrm>
              <a:custGeom>
                <a:avLst/>
                <a:gdLst>
                  <a:gd name="T0" fmla="*/ 0 w 110"/>
                  <a:gd name="T1" fmla="*/ 0 h 128"/>
                  <a:gd name="T2" fmla="*/ 110 w 110"/>
                  <a:gd name="T3" fmla="*/ 64 h 128"/>
                  <a:gd name="T4" fmla="*/ 0 w 110"/>
                  <a:gd name="T5" fmla="*/ 128 h 128"/>
                  <a:gd name="T6" fmla="*/ 0 w 110"/>
                  <a:gd name="T7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0" y="0"/>
                    </a:moveTo>
                    <a:lnTo>
                      <a:pt x="110" y="64"/>
                    </a:lnTo>
                    <a:lnTo>
                      <a:pt x="0" y="12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16" name="Freeform 115"/>
              <p:cNvSpPr>
                <a:spLocks/>
              </p:cNvSpPr>
              <p:nvPr/>
            </p:nvSpPr>
            <p:spPr bwMode="auto">
              <a:xfrm>
                <a:off x="8902700" y="1546514"/>
                <a:ext cx="241300" cy="280785"/>
              </a:xfrm>
              <a:custGeom>
                <a:avLst/>
                <a:gdLst>
                  <a:gd name="T0" fmla="*/ 110 w 110"/>
                  <a:gd name="T1" fmla="*/ 128 h 128"/>
                  <a:gd name="T2" fmla="*/ 0 w 110"/>
                  <a:gd name="T3" fmla="*/ 64 h 128"/>
                  <a:gd name="T4" fmla="*/ 110 w 110"/>
                  <a:gd name="T5" fmla="*/ 0 h 128"/>
                  <a:gd name="T6" fmla="*/ 110 w 110"/>
                  <a:gd name="T7" fmla="*/ 12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110" y="128"/>
                    </a:moveTo>
                    <a:lnTo>
                      <a:pt x="0" y="64"/>
                    </a:lnTo>
                    <a:lnTo>
                      <a:pt x="110" y="0"/>
                    </a:lnTo>
                    <a:lnTo>
                      <a:pt x="110" y="1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17" name="Freeform 37"/>
              <p:cNvSpPr>
                <a:spLocks/>
              </p:cNvSpPr>
              <p:nvPr/>
            </p:nvSpPr>
            <p:spPr bwMode="auto">
              <a:xfrm>
                <a:off x="8902700" y="1967693"/>
                <a:ext cx="241300" cy="280785"/>
              </a:xfrm>
              <a:custGeom>
                <a:avLst/>
                <a:gdLst>
                  <a:gd name="T0" fmla="*/ 0 w 110"/>
                  <a:gd name="T1" fmla="*/ 0 h 128"/>
                  <a:gd name="T2" fmla="*/ 110 w 110"/>
                  <a:gd name="T3" fmla="*/ 64 h 128"/>
                  <a:gd name="T4" fmla="*/ 0 w 110"/>
                  <a:gd name="T5" fmla="*/ 128 h 128"/>
                  <a:gd name="T6" fmla="*/ 0 w 110"/>
                  <a:gd name="T7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0" y="0"/>
                    </a:moveTo>
                    <a:lnTo>
                      <a:pt x="110" y="64"/>
                    </a:lnTo>
                    <a:lnTo>
                      <a:pt x="0" y="12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18" name="Freeform 20"/>
              <p:cNvSpPr>
                <a:spLocks/>
              </p:cNvSpPr>
              <p:nvPr/>
            </p:nvSpPr>
            <p:spPr bwMode="auto">
              <a:xfrm>
                <a:off x="8425180" y="425449"/>
                <a:ext cx="241300" cy="280785"/>
              </a:xfrm>
              <a:custGeom>
                <a:avLst/>
                <a:gdLst>
                  <a:gd name="T0" fmla="*/ 110 w 110"/>
                  <a:gd name="T1" fmla="*/ 128 h 128"/>
                  <a:gd name="T2" fmla="*/ 0 w 110"/>
                  <a:gd name="T3" fmla="*/ 63 h 128"/>
                  <a:gd name="T4" fmla="*/ 110 w 110"/>
                  <a:gd name="T5" fmla="*/ 0 h 128"/>
                  <a:gd name="T6" fmla="*/ 110 w 110"/>
                  <a:gd name="T7" fmla="*/ 12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110" y="128"/>
                    </a:moveTo>
                    <a:lnTo>
                      <a:pt x="0" y="63"/>
                    </a:lnTo>
                    <a:lnTo>
                      <a:pt x="110" y="0"/>
                    </a:lnTo>
                    <a:lnTo>
                      <a:pt x="110" y="1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grpSp>
          <p:nvGrpSpPr>
            <p:cNvPr id="91" name="Group 90"/>
            <p:cNvGrpSpPr/>
            <p:nvPr/>
          </p:nvGrpSpPr>
          <p:grpSpPr>
            <a:xfrm>
              <a:off x="2117725" y="1967692"/>
              <a:ext cx="1206500" cy="1967692"/>
              <a:chOff x="7937500" y="0"/>
              <a:chExt cx="1206500" cy="1967692"/>
            </a:xfrm>
            <a:solidFill>
              <a:schemeClr val="accent2">
                <a:alpha val="75000"/>
              </a:schemeClr>
            </a:solidFill>
          </p:grpSpPr>
          <p:sp>
            <p:nvSpPr>
              <p:cNvPr id="92" name="Freeform 91"/>
              <p:cNvSpPr>
                <a:spLocks/>
              </p:cNvSpPr>
              <p:nvPr/>
            </p:nvSpPr>
            <p:spPr bwMode="auto">
              <a:xfrm>
                <a:off x="7937500" y="423372"/>
                <a:ext cx="241300" cy="280785"/>
              </a:xfrm>
              <a:custGeom>
                <a:avLst/>
                <a:gdLst>
                  <a:gd name="T0" fmla="*/ 110 w 110"/>
                  <a:gd name="T1" fmla="*/ 128 h 128"/>
                  <a:gd name="T2" fmla="*/ 0 w 110"/>
                  <a:gd name="T3" fmla="*/ 64 h 128"/>
                  <a:gd name="T4" fmla="*/ 110 w 110"/>
                  <a:gd name="T5" fmla="*/ 0 h 128"/>
                  <a:gd name="T6" fmla="*/ 110 w 110"/>
                  <a:gd name="T7" fmla="*/ 12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110" y="128"/>
                    </a:moveTo>
                    <a:lnTo>
                      <a:pt x="0" y="64"/>
                    </a:lnTo>
                    <a:lnTo>
                      <a:pt x="110" y="0"/>
                    </a:lnTo>
                    <a:lnTo>
                      <a:pt x="110" y="1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93" name="Freeform 33"/>
              <p:cNvSpPr>
                <a:spLocks/>
              </p:cNvSpPr>
              <p:nvPr/>
            </p:nvSpPr>
            <p:spPr bwMode="auto">
              <a:xfrm>
                <a:off x="8902700" y="984943"/>
                <a:ext cx="241300" cy="280785"/>
              </a:xfrm>
              <a:custGeom>
                <a:avLst/>
                <a:gdLst>
                  <a:gd name="T0" fmla="*/ 110 w 110"/>
                  <a:gd name="T1" fmla="*/ 128 h 128"/>
                  <a:gd name="T2" fmla="*/ 0 w 110"/>
                  <a:gd name="T3" fmla="*/ 64 h 128"/>
                  <a:gd name="T4" fmla="*/ 110 w 110"/>
                  <a:gd name="T5" fmla="*/ 0 h 128"/>
                  <a:gd name="T6" fmla="*/ 110 w 110"/>
                  <a:gd name="T7" fmla="*/ 12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110" y="128"/>
                    </a:moveTo>
                    <a:lnTo>
                      <a:pt x="0" y="64"/>
                    </a:lnTo>
                    <a:lnTo>
                      <a:pt x="110" y="0"/>
                    </a:lnTo>
                    <a:lnTo>
                      <a:pt x="110" y="1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94" name="Freeform 36"/>
              <p:cNvSpPr>
                <a:spLocks/>
              </p:cNvSpPr>
              <p:nvPr/>
            </p:nvSpPr>
            <p:spPr bwMode="auto">
              <a:xfrm>
                <a:off x="8902700" y="1406122"/>
                <a:ext cx="241300" cy="280785"/>
              </a:xfrm>
              <a:custGeom>
                <a:avLst/>
                <a:gdLst>
                  <a:gd name="T0" fmla="*/ 0 w 110"/>
                  <a:gd name="T1" fmla="*/ 0 h 128"/>
                  <a:gd name="T2" fmla="*/ 110 w 110"/>
                  <a:gd name="T3" fmla="*/ 64 h 128"/>
                  <a:gd name="T4" fmla="*/ 0 w 110"/>
                  <a:gd name="T5" fmla="*/ 128 h 128"/>
                  <a:gd name="T6" fmla="*/ 0 w 110"/>
                  <a:gd name="T7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0" y="0"/>
                    </a:moveTo>
                    <a:lnTo>
                      <a:pt x="110" y="64"/>
                    </a:lnTo>
                    <a:lnTo>
                      <a:pt x="0" y="12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95" name="Freeform 11"/>
              <p:cNvSpPr>
                <a:spLocks/>
              </p:cNvSpPr>
              <p:nvPr/>
            </p:nvSpPr>
            <p:spPr bwMode="auto">
              <a:xfrm>
                <a:off x="8178800" y="563765"/>
                <a:ext cx="241300" cy="280785"/>
              </a:xfrm>
              <a:custGeom>
                <a:avLst/>
                <a:gdLst>
                  <a:gd name="T0" fmla="*/ 110 w 110"/>
                  <a:gd name="T1" fmla="*/ 128 h 128"/>
                  <a:gd name="T2" fmla="*/ 0 w 110"/>
                  <a:gd name="T3" fmla="*/ 64 h 128"/>
                  <a:gd name="T4" fmla="*/ 110 w 110"/>
                  <a:gd name="T5" fmla="*/ 0 h 128"/>
                  <a:gd name="T6" fmla="*/ 110 w 110"/>
                  <a:gd name="T7" fmla="*/ 12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110" y="128"/>
                    </a:moveTo>
                    <a:lnTo>
                      <a:pt x="0" y="64"/>
                    </a:lnTo>
                    <a:lnTo>
                      <a:pt x="110" y="0"/>
                    </a:lnTo>
                    <a:lnTo>
                      <a:pt x="110" y="1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96" name="Freeform 21"/>
              <p:cNvSpPr>
                <a:spLocks/>
              </p:cNvSpPr>
              <p:nvPr/>
            </p:nvSpPr>
            <p:spPr bwMode="auto">
              <a:xfrm>
                <a:off x="8420100" y="0"/>
                <a:ext cx="241300" cy="280785"/>
              </a:xfrm>
              <a:custGeom>
                <a:avLst/>
                <a:gdLst>
                  <a:gd name="T0" fmla="*/ 0 w 110"/>
                  <a:gd name="T1" fmla="*/ 0 h 128"/>
                  <a:gd name="T2" fmla="*/ 110 w 110"/>
                  <a:gd name="T3" fmla="*/ 65 h 128"/>
                  <a:gd name="T4" fmla="*/ 0 w 110"/>
                  <a:gd name="T5" fmla="*/ 128 h 128"/>
                  <a:gd name="T6" fmla="*/ 0 w 110"/>
                  <a:gd name="T7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0" y="0"/>
                    </a:moveTo>
                    <a:lnTo>
                      <a:pt x="110" y="65"/>
                    </a:lnTo>
                    <a:lnTo>
                      <a:pt x="0" y="12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97" name="Freeform 18"/>
              <p:cNvSpPr>
                <a:spLocks/>
              </p:cNvSpPr>
              <p:nvPr/>
            </p:nvSpPr>
            <p:spPr bwMode="auto">
              <a:xfrm>
                <a:off x="8420100" y="844551"/>
                <a:ext cx="241300" cy="280785"/>
              </a:xfrm>
              <a:custGeom>
                <a:avLst/>
                <a:gdLst>
                  <a:gd name="T0" fmla="*/ 0 w 110"/>
                  <a:gd name="T1" fmla="*/ 0 h 128"/>
                  <a:gd name="T2" fmla="*/ 110 w 110"/>
                  <a:gd name="T3" fmla="*/ 64 h 128"/>
                  <a:gd name="T4" fmla="*/ 0 w 110"/>
                  <a:gd name="T5" fmla="*/ 128 h 128"/>
                  <a:gd name="T6" fmla="*/ 0 w 110"/>
                  <a:gd name="T7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0" y="0"/>
                    </a:moveTo>
                    <a:lnTo>
                      <a:pt x="110" y="64"/>
                    </a:lnTo>
                    <a:lnTo>
                      <a:pt x="0" y="12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98" name="Freeform 24"/>
              <p:cNvSpPr>
                <a:spLocks/>
              </p:cNvSpPr>
              <p:nvPr/>
            </p:nvSpPr>
            <p:spPr bwMode="auto">
              <a:xfrm>
                <a:off x="8661400" y="984943"/>
                <a:ext cx="241300" cy="280785"/>
              </a:xfrm>
              <a:custGeom>
                <a:avLst/>
                <a:gdLst>
                  <a:gd name="T0" fmla="*/ 0 w 110"/>
                  <a:gd name="T1" fmla="*/ 0 h 128"/>
                  <a:gd name="T2" fmla="*/ 110 w 110"/>
                  <a:gd name="T3" fmla="*/ 64 h 128"/>
                  <a:gd name="T4" fmla="*/ 0 w 110"/>
                  <a:gd name="T5" fmla="*/ 128 h 128"/>
                  <a:gd name="T6" fmla="*/ 0 w 110"/>
                  <a:gd name="T7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0" y="0"/>
                    </a:moveTo>
                    <a:lnTo>
                      <a:pt x="110" y="64"/>
                    </a:lnTo>
                    <a:lnTo>
                      <a:pt x="0" y="12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99" name="Freeform 26"/>
              <p:cNvSpPr>
                <a:spLocks/>
              </p:cNvSpPr>
              <p:nvPr/>
            </p:nvSpPr>
            <p:spPr bwMode="auto">
              <a:xfrm>
                <a:off x="8661400" y="1686907"/>
                <a:ext cx="241300" cy="280785"/>
              </a:xfrm>
              <a:custGeom>
                <a:avLst/>
                <a:gdLst>
                  <a:gd name="T0" fmla="*/ 110 w 110"/>
                  <a:gd name="T1" fmla="*/ 128 h 128"/>
                  <a:gd name="T2" fmla="*/ 0 w 110"/>
                  <a:gd name="T3" fmla="*/ 64 h 128"/>
                  <a:gd name="T4" fmla="*/ 110 w 110"/>
                  <a:gd name="T5" fmla="*/ 0 h 128"/>
                  <a:gd name="T6" fmla="*/ 110 w 110"/>
                  <a:gd name="T7" fmla="*/ 12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110" y="128"/>
                    </a:moveTo>
                    <a:lnTo>
                      <a:pt x="0" y="64"/>
                    </a:lnTo>
                    <a:lnTo>
                      <a:pt x="110" y="0"/>
                    </a:lnTo>
                    <a:lnTo>
                      <a:pt x="110" y="1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00" name="Freeform 41"/>
              <p:cNvSpPr>
                <a:spLocks/>
              </p:cNvSpPr>
              <p:nvPr/>
            </p:nvSpPr>
            <p:spPr bwMode="auto">
              <a:xfrm>
                <a:off x="8902700" y="140393"/>
                <a:ext cx="241300" cy="282980"/>
              </a:xfrm>
              <a:custGeom>
                <a:avLst/>
                <a:gdLst>
                  <a:gd name="T0" fmla="*/ 110 w 110"/>
                  <a:gd name="T1" fmla="*/ 129 h 129"/>
                  <a:gd name="T2" fmla="*/ 0 w 110"/>
                  <a:gd name="T3" fmla="*/ 64 h 129"/>
                  <a:gd name="T4" fmla="*/ 110 w 110"/>
                  <a:gd name="T5" fmla="*/ 0 h 129"/>
                  <a:gd name="T6" fmla="*/ 110 w 110"/>
                  <a:gd name="T7" fmla="*/ 129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9">
                    <a:moveTo>
                      <a:pt x="110" y="129"/>
                    </a:moveTo>
                    <a:lnTo>
                      <a:pt x="0" y="64"/>
                    </a:lnTo>
                    <a:lnTo>
                      <a:pt x="110" y="0"/>
                    </a:lnTo>
                    <a:lnTo>
                      <a:pt x="110" y="12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01" name="Freeform 42"/>
              <p:cNvSpPr>
                <a:spLocks/>
              </p:cNvSpPr>
              <p:nvPr/>
            </p:nvSpPr>
            <p:spPr bwMode="auto">
              <a:xfrm>
                <a:off x="8661400" y="142587"/>
                <a:ext cx="241300" cy="280785"/>
              </a:xfrm>
              <a:custGeom>
                <a:avLst/>
                <a:gdLst>
                  <a:gd name="T0" fmla="*/ 0 w 110"/>
                  <a:gd name="T1" fmla="*/ 0 h 128"/>
                  <a:gd name="T2" fmla="*/ 110 w 110"/>
                  <a:gd name="T3" fmla="*/ 63 h 128"/>
                  <a:gd name="T4" fmla="*/ 0 w 110"/>
                  <a:gd name="T5" fmla="*/ 128 h 128"/>
                  <a:gd name="T6" fmla="*/ 0 w 110"/>
                  <a:gd name="T7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0" y="0"/>
                    </a:moveTo>
                    <a:lnTo>
                      <a:pt x="110" y="63"/>
                    </a:lnTo>
                    <a:lnTo>
                      <a:pt x="0" y="12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02" name="Freeform 101"/>
              <p:cNvSpPr>
                <a:spLocks/>
              </p:cNvSpPr>
              <p:nvPr/>
            </p:nvSpPr>
            <p:spPr bwMode="auto">
              <a:xfrm>
                <a:off x="8666480" y="425449"/>
                <a:ext cx="241300" cy="280785"/>
              </a:xfrm>
              <a:custGeom>
                <a:avLst/>
                <a:gdLst>
                  <a:gd name="T0" fmla="*/ 0 w 110"/>
                  <a:gd name="T1" fmla="*/ 0 h 128"/>
                  <a:gd name="T2" fmla="*/ 110 w 110"/>
                  <a:gd name="T3" fmla="*/ 63 h 128"/>
                  <a:gd name="T4" fmla="*/ 0 w 110"/>
                  <a:gd name="T5" fmla="*/ 128 h 128"/>
                  <a:gd name="T6" fmla="*/ 0 w 110"/>
                  <a:gd name="T7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0" y="0"/>
                    </a:moveTo>
                    <a:lnTo>
                      <a:pt x="110" y="63"/>
                    </a:lnTo>
                    <a:lnTo>
                      <a:pt x="0" y="12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</p:grpSp>
      <p:grpSp>
        <p:nvGrpSpPr>
          <p:cNvPr id="129" name="Group 128"/>
          <p:cNvGrpSpPr/>
          <p:nvPr/>
        </p:nvGrpSpPr>
        <p:grpSpPr>
          <a:xfrm rot="16200000">
            <a:off x="421697" y="-402822"/>
            <a:ext cx="1447800" cy="2248478"/>
            <a:chOff x="1876425" y="1967692"/>
            <a:chExt cx="1447800" cy="2248478"/>
          </a:xfrm>
        </p:grpSpPr>
        <p:grpSp>
          <p:nvGrpSpPr>
            <p:cNvPr id="130" name="Group 129"/>
            <p:cNvGrpSpPr/>
            <p:nvPr/>
          </p:nvGrpSpPr>
          <p:grpSpPr>
            <a:xfrm>
              <a:off x="2117725" y="1967692"/>
              <a:ext cx="1206500" cy="1406121"/>
              <a:chOff x="7937500" y="0"/>
              <a:chExt cx="1206500" cy="1406121"/>
            </a:xfrm>
            <a:solidFill>
              <a:schemeClr val="accent3">
                <a:alpha val="75000"/>
              </a:schemeClr>
            </a:solidFill>
          </p:grpSpPr>
          <p:sp>
            <p:nvSpPr>
              <p:cNvPr id="160" name="Freeform 8"/>
              <p:cNvSpPr>
                <a:spLocks/>
              </p:cNvSpPr>
              <p:nvPr/>
            </p:nvSpPr>
            <p:spPr bwMode="auto">
              <a:xfrm>
                <a:off x="7937500" y="142587"/>
                <a:ext cx="241300" cy="280785"/>
              </a:xfrm>
              <a:custGeom>
                <a:avLst/>
                <a:gdLst>
                  <a:gd name="T0" fmla="*/ 110 w 110"/>
                  <a:gd name="T1" fmla="*/ 128 h 128"/>
                  <a:gd name="T2" fmla="*/ 0 w 110"/>
                  <a:gd name="T3" fmla="*/ 63 h 128"/>
                  <a:gd name="T4" fmla="*/ 110 w 110"/>
                  <a:gd name="T5" fmla="*/ 0 h 128"/>
                  <a:gd name="T6" fmla="*/ 110 w 110"/>
                  <a:gd name="T7" fmla="*/ 12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110" y="128"/>
                    </a:moveTo>
                    <a:lnTo>
                      <a:pt x="0" y="63"/>
                    </a:lnTo>
                    <a:lnTo>
                      <a:pt x="110" y="0"/>
                    </a:lnTo>
                    <a:lnTo>
                      <a:pt x="110" y="1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61" name="Freeform 19"/>
              <p:cNvSpPr>
                <a:spLocks/>
              </p:cNvSpPr>
              <p:nvPr/>
            </p:nvSpPr>
            <p:spPr bwMode="auto">
              <a:xfrm>
                <a:off x="8420100" y="704158"/>
                <a:ext cx="241300" cy="280785"/>
              </a:xfrm>
              <a:custGeom>
                <a:avLst/>
                <a:gdLst>
                  <a:gd name="T0" fmla="*/ 110 w 110"/>
                  <a:gd name="T1" fmla="*/ 128 h 128"/>
                  <a:gd name="T2" fmla="*/ 0 w 110"/>
                  <a:gd name="T3" fmla="*/ 64 h 128"/>
                  <a:gd name="T4" fmla="*/ 110 w 110"/>
                  <a:gd name="T5" fmla="*/ 0 h 128"/>
                  <a:gd name="T6" fmla="*/ 110 w 110"/>
                  <a:gd name="T7" fmla="*/ 12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110" y="128"/>
                    </a:moveTo>
                    <a:lnTo>
                      <a:pt x="0" y="64"/>
                    </a:lnTo>
                    <a:lnTo>
                      <a:pt x="110" y="0"/>
                    </a:lnTo>
                    <a:lnTo>
                      <a:pt x="110" y="1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62" name="Freeform 20"/>
              <p:cNvSpPr>
                <a:spLocks/>
              </p:cNvSpPr>
              <p:nvPr/>
            </p:nvSpPr>
            <p:spPr bwMode="auto">
              <a:xfrm>
                <a:off x="8420100" y="142587"/>
                <a:ext cx="241300" cy="280785"/>
              </a:xfrm>
              <a:custGeom>
                <a:avLst/>
                <a:gdLst>
                  <a:gd name="T0" fmla="*/ 110 w 110"/>
                  <a:gd name="T1" fmla="*/ 128 h 128"/>
                  <a:gd name="T2" fmla="*/ 0 w 110"/>
                  <a:gd name="T3" fmla="*/ 63 h 128"/>
                  <a:gd name="T4" fmla="*/ 110 w 110"/>
                  <a:gd name="T5" fmla="*/ 0 h 128"/>
                  <a:gd name="T6" fmla="*/ 110 w 110"/>
                  <a:gd name="T7" fmla="*/ 12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110" y="128"/>
                    </a:moveTo>
                    <a:lnTo>
                      <a:pt x="0" y="63"/>
                    </a:lnTo>
                    <a:lnTo>
                      <a:pt x="110" y="0"/>
                    </a:lnTo>
                    <a:lnTo>
                      <a:pt x="110" y="1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63" name="Freeform 23"/>
              <p:cNvSpPr>
                <a:spLocks/>
              </p:cNvSpPr>
              <p:nvPr/>
            </p:nvSpPr>
            <p:spPr bwMode="auto">
              <a:xfrm>
                <a:off x="8661400" y="1125336"/>
                <a:ext cx="241300" cy="280785"/>
              </a:xfrm>
              <a:custGeom>
                <a:avLst/>
                <a:gdLst>
                  <a:gd name="T0" fmla="*/ 110 w 110"/>
                  <a:gd name="T1" fmla="*/ 128 h 128"/>
                  <a:gd name="T2" fmla="*/ 0 w 110"/>
                  <a:gd name="T3" fmla="*/ 64 h 128"/>
                  <a:gd name="T4" fmla="*/ 110 w 110"/>
                  <a:gd name="T5" fmla="*/ 0 h 128"/>
                  <a:gd name="T6" fmla="*/ 110 w 110"/>
                  <a:gd name="T7" fmla="*/ 12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110" y="128"/>
                    </a:moveTo>
                    <a:lnTo>
                      <a:pt x="0" y="64"/>
                    </a:lnTo>
                    <a:lnTo>
                      <a:pt x="110" y="0"/>
                    </a:lnTo>
                    <a:lnTo>
                      <a:pt x="110" y="1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64" name="Freeform 30"/>
              <p:cNvSpPr>
                <a:spLocks/>
              </p:cNvSpPr>
              <p:nvPr/>
            </p:nvSpPr>
            <p:spPr bwMode="auto">
              <a:xfrm>
                <a:off x="8661400" y="563765"/>
                <a:ext cx="241300" cy="280785"/>
              </a:xfrm>
              <a:custGeom>
                <a:avLst/>
                <a:gdLst>
                  <a:gd name="T0" fmla="*/ 110 w 110"/>
                  <a:gd name="T1" fmla="*/ 128 h 128"/>
                  <a:gd name="T2" fmla="*/ 0 w 110"/>
                  <a:gd name="T3" fmla="*/ 64 h 128"/>
                  <a:gd name="T4" fmla="*/ 110 w 110"/>
                  <a:gd name="T5" fmla="*/ 0 h 128"/>
                  <a:gd name="T6" fmla="*/ 110 w 110"/>
                  <a:gd name="T7" fmla="*/ 12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110" y="128"/>
                    </a:moveTo>
                    <a:lnTo>
                      <a:pt x="0" y="64"/>
                    </a:lnTo>
                    <a:lnTo>
                      <a:pt x="110" y="0"/>
                    </a:lnTo>
                    <a:lnTo>
                      <a:pt x="110" y="1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65" name="Freeform 31"/>
              <p:cNvSpPr>
                <a:spLocks/>
              </p:cNvSpPr>
              <p:nvPr/>
            </p:nvSpPr>
            <p:spPr bwMode="auto">
              <a:xfrm>
                <a:off x="8661400" y="280785"/>
                <a:ext cx="241300" cy="282980"/>
              </a:xfrm>
              <a:custGeom>
                <a:avLst/>
                <a:gdLst>
                  <a:gd name="T0" fmla="*/ 110 w 110"/>
                  <a:gd name="T1" fmla="*/ 129 h 129"/>
                  <a:gd name="T2" fmla="*/ 0 w 110"/>
                  <a:gd name="T3" fmla="*/ 65 h 129"/>
                  <a:gd name="T4" fmla="*/ 110 w 110"/>
                  <a:gd name="T5" fmla="*/ 0 h 129"/>
                  <a:gd name="T6" fmla="*/ 110 w 110"/>
                  <a:gd name="T7" fmla="*/ 129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9">
                    <a:moveTo>
                      <a:pt x="110" y="129"/>
                    </a:moveTo>
                    <a:lnTo>
                      <a:pt x="0" y="65"/>
                    </a:lnTo>
                    <a:lnTo>
                      <a:pt x="110" y="0"/>
                    </a:lnTo>
                    <a:lnTo>
                      <a:pt x="110" y="12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66" name="Freeform 34"/>
              <p:cNvSpPr>
                <a:spLocks/>
              </p:cNvSpPr>
              <p:nvPr/>
            </p:nvSpPr>
            <p:spPr bwMode="auto">
              <a:xfrm>
                <a:off x="8902700" y="844551"/>
                <a:ext cx="241300" cy="280785"/>
              </a:xfrm>
              <a:custGeom>
                <a:avLst/>
                <a:gdLst>
                  <a:gd name="T0" fmla="*/ 0 w 110"/>
                  <a:gd name="T1" fmla="*/ 0 h 128"/>
                  <a:gd name="T2" fmla="*/ 110 w 110"/>
                  <a:gd name="T3" fmla="*/ 64 h 128"/>
                  <a:gd name="T4" fmla="*/ 0 w 110"/>
                  <a:gd name="T5" fmla="*/ 128 h 128"/>
                  <a:gd name="T6" fmla="*/ 0 w 110"/>
                  <a:gd name="T7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0" y="0"/>
                    </a:moveTo>
                    <a:lnTo>
                      <a:pt x="110" y="64"/>
                    </a:lnTo>
                    <a:lnTo>
                      <a:pt x="0" y="12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67" name="Freeform 39"/>
              <p:cNvSpPr>
                <a:spLocks/>
              </p:cNvSpPr>
              <p:nvPr/>
            </p:nvSpPr>
            <p:spPr bwMode="auto">
              <a:xfrm>
                <a:off x="8902700" y="423373"/>
                <a:ext cx="241300" cy="280785"/>
              </a:xfrm>
              <a:custGeom>
                <a:avLst/>
                <a:gdLst>
                  <a:gd name="T0" fmla="*/ 110 w 110"/>
                  <a:gd name="T1" fmla="*/ 128 h 128"/>
                  <a:gd name="T2" fmla="*/ 0 w 110"/>
                  <a:gd name="T3" fmla="*/ 63 h 128"/>
                  <a:gd name="T4" fmla="*/ 110 w 110"/>
                  <a:gd name="T5" fmla="*/ 0 h 128"/>
                  <a:gd name="T6" fmla="*/ 110 w 110"/>
                  <a:gd name="T7" fmla="*/ 12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110" y="128"/>
                    </a:moveTo>
                    <a:lnTo>
                      <a:pt x="0" y="63"/>
                    </a:lnTo>
                    <a:lnTo>
                      <a:pt x="110" y="0"/>
                    </a:lnTo>
                    <a:lnTo>
                      <a:pt x="110" y="1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68" name="Freeform 12"/>
              <p:cNvSpPr>
                <a:spLocks/>
              </p:cNvSpPr>
              <p:nvPr/>
            </p:nvSpPr>
            <p:spPr bwMode="auto">
              <a:xfrm>
                <a:off x="8178800" y="423373"/>
                <a:ext cx="241300" cy="280785"/>
              </a:xfrm>
              <a:custGeom>
                <a:avLst/>
                <a:gdLst>
                  <a:gd name="T0" fmla="*/ 0 w 110"/>
                  <a:gd name="T1" fmla="*/ 0 h 128"/>
                  <a:gd name="T2" fmla="*/ 110 w 110"/>
                  <a:gd name="T3" fmla="*/ 64 h 128"/>
                  <a:gd name="T4" fmla="*/ 0 w 110"/>
                  <a:gd name="T5" fmla="*/ 128 h 128"/>
                  <a:gd name="T6" fmla="*/ 0 w 110"/>
                  <a:gd name="T7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0" y="0"/>
                    </a:moveTo>
                    <a:lnTo>
                      <a:pt x="110" y="64"/>
                    </a:lnTo>
                    <a:lnTo>
                      <a:pt x="0" y="12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69" name="Freeform 44"/>
              <p:cNvSpPr>
                <a:spLocks/>
              </p:cNvSpPr>
              <p:nvPr/>
            </p:nvSpPr>
            <p:spPr bwMode="auto">
              <a:xfrm>
                <a:off x="8902700" y="0"/>
                <a:ext cx="241300" cy="282980"/>
              </a:xfrm>
              <a:custGeom>
                <a:avLst/>
                <a:gdLst>
                  <a:gd name="T0" fmla="*/ 0 w 110"/>
                  <a:gd name="T1" fmla="*/ 0 h 129"/>
                  <a:gd name="T2" fmla="*/ 110 w 110"/>
                  <a:gd name="T3" fmla="*/ 65 h 129"/>
                  <a:gd name="T4" fmla="*/ 0 w 110"/>
                  <a:gd name="T5" fmla="*/ 129 h 129"/>
                  <a:gd name="T6" fmla="*/ 0 w 110"/>
                  <a:gd name="T7" fmla="*/ 0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9">
                    <a:moveTo>
                      <a:pt x="0" y="0"/>
                    </a:moveTo>
                    <a:lnTo>
                      <a:pt x="110" y="65"/>
                    </a:lnTo>
                    <a:lnTo>
                      <a:pt x="0" y="129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grpSp>
          <p:nvGrpSpPr>
            <p:cNvPr id="131" name="Group 130"/>
            <p:cNvGrpSpPr/>
            <p:nvPr/>
          </p:nvGrpSpPr>
          <p:grpSpPr>
            <a:xfrm>
              <a:off x="1876425" y="1967692"/>
              <a:ext cx="1447800" cy="2248478"/>
              <a:chOff x="7696200" y="0"/>
              <a:chExt cx="1447800" cy="2248478"/>
            </a:xfrm>
            <a:solidFill>
              <a:schemeClr val="accent1">
                <a:alpha val="75000"/>
              </a:schemeClr>
            </a:solidFill>
          </p:grpSpPr>
          <p:sp>
            <p:nvSpPr>
              <p:cNvPr id="144" name="Freeform 14"/>
              <p:cNvSpPr>
                <a:spLocks/>
              </p:cNvSpPr>
              <p:nvPr/>
            </p:nvSpPr>
            <p:spPr bwMode="auto">
              <a:xfrm>
                <a:off x="8178800" y="280785"/>
                <a:ext cx="241300" cy="282980"/>
              </a:xfrm>
              <a:custGeom>
                <a:avLst/>
                <a:gdLst>
                  <a:gd name="T0" fmla="*/ 110 w 110"/>
                  <a:gd name="T1" fmla="*/ 129 h 129"/>
                  <a:gd name="T2" fmla="*/ 0 w 110"/>
                  <a:gd name="T3" fmla="*/ 65 h 129"/>
                  <a:gd name="T4" fmla="*/ 110 w 110"/>
                  <a:gd name="T5" fmla="*/ 0 h 129"/>
                  <a:gd name="T6" fmla="*/ 110 w 110"/>
                  <a:gd name="T7" fmla="*/ 129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9">
                    <a:moveTo>
                      <a:pt x="110" y="129"/>
                    </a:moveTo>
                    <a:lnTo>
                      <a:pt x="0" y="65"/>
                    </a:lnTo>
                    <a:lnTo>
                      <a:pt x="110" y="0"/>
                    </a:lnTo>
                    <a:lnTo>
                      <a:pt x="110" y="12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45" name="Freeform 17"/>
              <p:cNvSpPr>
                <a:spLocks/>
              </p:cNvSpPr>
              <p:nvPr/>
            </p:nvSpPr>
            <p:spPr bwMode="auto">
              <a:xfrm>
                <a:off x="8420100" y="984943"/>
                <a:ext cx="241300" cy="280785"/>
              </a:xfrm>
              <a:custGeom>
                <a:avLst/>
                <a:gdLst>
                  <a:gd name="T0" fmla="*/ 110 w 110"/>
                  <a:gd name="T1" fmla="*/ 128 h 128"/>
                  <a:gd name="T2" fmla="*/ 0 w 110"/>
                  <a:gd name="T3" fmla="*/ 64 h 128"/>
                  <a:gd name="T4" fmla="*/ 110 w 110"/>
                  <a:gd name="T5" fmla="*/ 0 h 128"/>
                  <a:gd name="T6" fmla="*/ 110 w 110"/>
                  <a:gd name="T7" fmla="*/ 12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110" y="128"/>
                    </a:moveTo>
                    <a:lnTo>
                      <a:pt x="0" y="64"/>
                    </a:lnTo>
                    <a:lnTo>
                      <a:pt x="110" y="0"/>
                    </a:lnTo>
                    <a:lnTo>
                      <a:pt x="110" y="1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46" name="Freeform 29"/>
              <p:cNvSpPr>
                <a:spLocks/>
              </p:cNvSpPr>
              <p:nvPr/>
            </p:nvSpPr>
            <p:spPr bwMode="auto">
              <a:xfrm>
                <a:off x="8661400" y="844551"/>
                <a:ext cx="241300" cy="280785"/>
              </a:xfrm>
              <a:custGeom>
                <a:avLst/>
                <a:gdLst>
                  <a:gd name="T0" fmla="*/ 110 w 110"/>
                  <a:gd name="T1" fmla="*/ 128 h 128"/>
                  <a:gd name="T2" fmla="*/ 0 w 110"/>
                  <a:gd name="T3" fmla="*/ 64 h 128"/>
                  <a:gd name="T4" fmla="*/ 110 w 110"/>
                  <a:gd name="T5" fmla="*/ 0 h 128"/>
                  <a:gd name="T6" fmla="*/ 110 w 110"/>
                  <a:gd name="T7" fmla="*/ 12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110" y="128"/>
                    </a:moveTo>
                    <a:lnTo>
                      <a:pt x="0" y="64"/>
                    </a:lnTo>
                    <a:lnTo>
                      <a:pt x="110" y="0"/>
                    </a:lnTo>
                    <a:lnTo>
                      <a:pt x="110" y="1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47" name="Freeform 38"/>
              <p:cNvSpPr>
                <a:spLocks/>
              </p:cNvSpPr>
              <p:nvPr/>
            </p:nvSpPr>
            <p:spPr bwMode="auto">
              <a:xfrm>
                <a:off x="8902700" y="704158"/>
                <a:ext cx="241300" cy="280785"/>
              </a:xfrm>
              <a:custGeom>
                <a:avLst/>
                <a:gdLst>
                  <a:gd name="T0" fmla="*/ 110 w 110"/>
                  <a:gd name="T1" fmla="*/ 128 h 128"/>
                  <a:gd name="T2" fmla="*/ 0 w 110"/>
                  <a:gd name="T3" fmla="*/ 64 h 128"/>
                  <a:gd name="T4" fmla="*/ 110 w 110"/>
                  <a:gd name="T5" fmla="*/ 0 h 128"/>
                  <a:gd name="T6" fmla="*/ 110 w 110"/>
                  <a:gd name="T7" fmla="*/ 12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110" y="128"/>
                    </a:moveTo>
                    <a:lnTo>
                      <a:pt x="0" y="64"/>
                    </a:lnTo>
                    <a:lnTo>
                      <a:pt x="110" y="0"/>
                    </a:lnTo>
                    <a:lnTo>
                      <a:pt x="110" y="1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48" name="Freeform 40"/>
              <p:cNvSpPr>
                <a:spLocks/>
              </p:cNvSpPr>
              <p:nvPr/>
            </p:nvSpPr>
            <p:spPr bwMode="auto">
              <a:xfrm>
                <a:off x="8902700" y="280785"/>
                <a:ext cx="241300" cy="280785"/>
              </a:xfrm>
              <a:custGeom>
                <a:avLst/>
                <a:gdLst>
                  <a:gd name="T0" fmla="*/ 0 w 110"/>
                  <a:gd name="T1" fmla="*/ 0 h 128"/>
                  <a:gd name="T2" fmla="*/ 110 w 110"/>
                  <a:gd name="T3" fmla="*/ 65 h 128"/>
                  <a:gd name="T4" fmla="*/ 0 w 110"/>
                  <a:gd name="T5" fmla="*/ 128 h 128"/>
                  <a:gd name="T6" fmla="*/ 0 w 110"/>
                  <a:gd name="T7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0" y="0"/>
                    </a:moveTo>
                    <a:lnTo>
                      <a:pt x="110" y="65"/>
                    </a:lnTo>
                    <a:lnTo>
                      <a:pt x="0" y="12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49" name="Freeform 43"/>
              <p:cNvSpPr>
                <a:spLocks/>
              </p:cNvSpPr>
              <p:nvPr/>
            </p:nvSpPr>
            <p:spPr bwMode="auto">
              <a:xfrm>
                <a:off x="8661400" y="0"/>
                <a:ext cx="241300" cy="282980"/>
              </a:xfrm>
              <a:custGeom>
                <a:avLst/>
                <a:gdLst>
                  <a:gd name="T0" fmla="*/ 110 w 110"/>
                  <a:gd name="T1" fmla="*/ 129 h 129"/>
                  <a:gd name="T2" fmla="*/ 0 w 110"/>
                  <a:gd name="T3" fmla="*/ 65 h 129"/>
                  <a:gd name="T4" fmla="*/ 110 w 110"/>
                  <a:gd name="T5" fmla="*/ 0 h 129"/>
                  <a:gd name="T6" fmla="*/ 110 w 110"/>
                  <a:gd name="T7" fmla="*/ 129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9">
                    <a:moveTo>
                      <a:pt x="110" y="129"/>
                    </a:moveTo>
                    <a:lnTo>
                      <a:pt x="0" y="65"/>
                    </a:lnTo>
                    <a:lnTo>
                      <a:pt x="110" y="0"/>
                    </a:lnTo>
                    <a:lnTo>
                      <a:pt x="110" y="12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50" name="Freeform 22"/>
              <p:cNvSpPr>
                <a:spLocks/>
              </p:cNvSpPr>
              <p:nvPr/>
            </p:nvSpPr>
            <p:spPr bwMode="auto">
              <a:xfrm>
                <a:off x="8661400" y="1265729"/>
                <a:ext cx="241300" cy="280785"/>
              </a:xfrm>
              <a:custGeom>
                <a:avLst/>
                <a:gdLst>
                  <a:gd name="T0" fmla="*/ 0 w 110"/>
                  <a:gd name="T1" fmla="*/ 0 h 128"/>
                  <a:gd name="T2" fmla="*/ 110 w 110"/>
                  <a:gd name="T3" fmla="*/ 64 h 128"/>
                  <a:gd name="T4" fmla="*/ 0 w 110"/>
                  <a:gd name="T5" fmla="*/ 128 h 128"/>
                  <a:gd name="T6" fmla="*/ 0 w 110"/>
                  <a:gd name="T7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0" y="0"/>
                    </a:moveTo>
                    <a:lnTo>
                      <a:pt x="110" y="64"/>
                    </a:lnTo>
                    <a:lnTo>
                      <a:pt x="0" y="12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51" name="Freeform 5"/>
              <p:cNvSpPr>
                <a:spLocks/>
              </p:cNvSpPr>
              <p:nvPr/>
            </p:nvSpPr>
            <p:spPr bwMode="auto">
              <a:xfrm>
                <a:off x="7937500" y="704158"/>
                <a:ext cx="241300" cy="280785"/>
              </a:xfrm>
              <a:custGeom>
                <a:avLst/>
                <a:gdLst>
                  <a:gd name="T0" fmla="*/ 110 w 110"/>
                  <a:gd name="T1" fmla="*/ 128 h 128"/>
                  <a:gd name="T2" fmla="*/ 0 w 110"/>
                  <a:gd name="T3" fmla="*/ 64 h 128"/>
                  <a:gd name="T4" fmla="*/ 110 w 110"/>
                  <a:gd name="T5" fmla="*/ 0 h 128"/>
                  <a:gd name="T6" fmla="*/ 110 w 110"/>
                  <a:gd name="T7" fmla="*/ 12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110" y="128"/>
                    </a:moveTo>
                    <a:lnTo>
                      <a:pt x="0" y="64"/>
                    </a:lnTo>
                    <a:lnTo>
                      <a:pt x="110" y="0"/>
                    </a:lnTo>
                    <a:lnTo>
                      <a:pt x="110" y="1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52" name="Freeform 7"/>
              <p:cNvSpPr>
                <a:spLocks/>
              </p:cNvSpPr>
              <p:nvPr/>
            </p:nvSpPr>
            <p:spPr bwMode="auto">
              <a:xfrm>
                <a:off x="7696200" y="280785"/>
                <a:ext cx="241300" cy="282980"/>
              </a:xfrm>
              <a:custGeom>
                <a:avLst/>
                <a:gdLst>
                  <a:gd name="T0" fmla="*/ 110 w 110"/>
                  <a:gd name="T1" fmla="*/ 129 h 129"/>
                  <a:gd name="T2" fmla="*/ 0 w 110"/>
                  <a:gd name="T3" fmla="*/ 65 h 129"/>
                  <a:gd name="T4" fmla="*/ 110 w 110"/>
                  <a:gd name="T5" fmla="*/ 0 h 129"/>
                  <a:gd name="T6" fmla="*/ 110 w 110"/>
                  <a:gd name="T7" fmla="*/ 129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9">
                    <a:moveTo>
                      <a:pt x="110" y="129"/>
                    </a:moveTo>
                    <a:lnTo>
                      <a:pt x="0" y="65"/>
                    </a:lnTo>
                    <a:lnTo>
                      <a:pt x="110" y="0"/>
                    </a:lnTo>
                    <a:lnTo>
                      <a:pt x="110" y="12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53" name="Freeform 9"/>
              <p:cNvSpPr>
                <a:spLocks/>
              </p:cNvSpPr>
              <p:nvPr/>
            </p:nvSpPr>
            <p:spPr bwMode="auto">
              <a:xfrm>
                <a:off x="7937500" y="0"/>
                <a:ext cx="241300" cy="280785"/>
              </a:xfrm>
              <a:custGeom>
                <a:avLst/>
                <a:gdLst>
                  <a:gd name="T0" fmla="*/ 0 w 110"/>
                  <a:gd name="T1" fmla="*/ 0 h 128"/>
                  <a:gd name="T2" fmla="*/ 110 w 110"/>
                  <a:gd name="T3" fmla="*/ 65 h 128"/>
                  <a:gd name="T4" fmla="*/ 0 w 110"/>
                  <a:gd name="T5" fmla="*/ 128 h 128"/>
                  <a:gd name="T6" fmla="*/ 0 w 110"/>
                  <a:gd name="T7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0" y="0"/>
                    </a:moveTo>
                    <a:lnTo>
                      <a:pt x="110" y="65"/>
                    </a:lnTo>
                    <a:lnTo>
                      <a:pt x="0" y="12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54" name="Freeform 16"/>
              <p:cNvSpPr>
                <a:spLocks/>
              </p:cNvSpPr>
              <p:nvPr/>
            </p:nvSpPr>
            <p:spPr bwMode="auto">
              <a:xfrm>
                <a:off x="8178800" y="0"/>
                <a:ext cx="241300" cy="280785"/>
              </a:xfrm>
              <a:custGeom>
                <a:avLst/>
                <a:gdLst>
                  <a:gd name="T0" fmla="*/ 110 w 110"/>
                  <a:gd name="T1" fmla="*/ 128 h 128"/>
                  <a:gd name="T2" fmla="*/ 0 w 110"/>
                  <a:gd name="T3" fmla="*/ 65 h 128"/>
                  <a:gd name="T4" fmla="*/ 110 w 110"/>
                  <a:gd name="T5" fmla="*/ 0 h 128"/>
                  <a:gd name="T6" fmla="*/ 110 w 110"/>
                  <a:gd name="T7" fmla="*/ 12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110" y="128"/>
                    </a:moveTo>
                    <a:lnTo>
                      <a:pt x="0" y="65"/>
                    </a:lnTo>
                    <a:lnTo>
                      <a:pt x="110" y="0"/>
                    </a:lnTo>
                    <a:lnTo>
                      <a:pt x="110" y="1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55" name="Freeform 25"/>
              <p:cNvSpPr>
                <a:spLocks/>
              </p:cNvSpPr>
              <p:nvPr/>
            </p:nvSpPr>
            <p:spPr bwMode="auto">
              <a:xfrm>
                <a:off x="8420100" y="1546514"/>
                <a:ext cx="241300" cy="280785"/>
              </a:xfrm>
              <a:custGeom>
                <a:avLst/>
                <a:gdLst>
                  <a:gd name="T0" fmla="*/ 110 w 110"/>
                  <a:gd name="T1" fmla="*/ 128 h 128"/>
                  <a:gd name="T2" fmla="*/ 0 w 110"/>
                  <a:gd name="T3" fmla="*/ 64 h 128"/>
                  <a:gd name="T4" fmla="*/ 110 w 110"/>
                  <a:gd name="T5" fmla="*/ 0 h 128"/>
                  <a:gd name="T6" fmla="*/ 110 w 110"/>
                  <a:gd name="T7" fmla="*/ 12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110" y="128"/>
                    </a:moveTo>
                    <a:lnTo>
                      <a:pt x="0" y="64"/>
                    </a:lnTo>
                    <a:lnTo>
                      <a:pt x="110" y="0"/>
                    </a:lnTo>
                    <a:lnTo>
                      <a:pt x="110" y="1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56" name="Freeform 32"/>
              <p:cNvSpPr>
                <a:spLocks/>
              </p:cNvSpPr>
              <p:nvPr/>
            </p:nvSpPr>
            <p:spPr bwMode="auto">
              <a:xfrm>
                <a:off x="8902700" y="1125336"/>
                <a:ext cx="241300" cy="280785"/>
              </a:xfrm>
              <a:custGeom>
                <a:avLst/>
                <a:gdLst>
                  <a:gd name="T0" fmla="*/ 0 w 110"/>
                  <a:gd name="T1" fmla="*/ 0 h 128"/>
                  <a:gd name="T2" fmla="*/ 110 w 110"/>
                  <a:gd name="T3" fmla="*/ 64 h 128"/>
                  <a:gd name="T4" fmla="*/ 0 w 110"/>
                  <a:gd name="T5" fmla="*/ 128 h 128"/>
                  <a:gd name="T6" fmla="*/ 0 w 110"/>
                  <a:gd name="T7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0" y="0"/>
                    </a:moveTo>
                    <a:lnTo>
                      <a:pt x="110" y="64"/>
                    </a:lnTo>
                    <a:lnTo>
                      <a:pt x="0" y="12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57" name="Freeform 156"/>
              <p:cNvSpPr>
                <a:spLocks/>
              </p:cNvSpPr>
              <p:nvPr/>
            </p:nvSpPr>
            <p:spPr bwMode="auto">
              <a:xfrm>
                <a:off x="8902700" y="1546514"/>
                <a:ext cx="241300" cy="280785"/>
              </a:xfrm>
              <a:custGeom>
                <a:avLst/>
                <a:gdLst>
                  <a:gd name="T0" fmla="*/ 110 w 110"/>
                  <a:gd name="T1" fmla="*/ 128 h 128"/>
                  <a:gd name="T2" fmla="*/ 0 w 110"/>
                  <a:gd name="T3" fmla="*/ 64 h 128"/>
                  <a:gd name="T4" fmla="*/ 110 w 110"/>
                  <a:gd name="T5" fmla="*/ 0 h 128"/>
                  <a:gd name="T6" fmla="*/ 110 w 110"/>
                  <a:gd name="T7" fmla="*/ 12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110" y="128"/>
                    </a:moveTo>
                    <a:lnTo>
                      <a:pt x="0" y="64"/>
                    </a:lnTo>
                    <a:lnTo>
                      <a:pt x="110" y="0"/>
                    </a:lnTo>
                    <a:lnTo>
                      <a:pt x="110" y="1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58" name="Freeform 37"/>
              <p:cNvSpPr>
                <a:spLocks/>
              </p:cNvSpPr>
              <p:nvPr/>
            </p:nvSpPr>
            <p:spPr bwMode="auto">
              <a:xfrm>
                <a:off x="8902700" y="1967693"/>
                <a:ext cx="241300" cy="280785"/>
              </a:xfrm>
              <a:custGeom>
                <a:avLst/>
                <a:gdLst>
                  <a:gd name="T0" fmla="*/ 0 w 110"/>
                  <a:gd name="T1" fmla="*/ 0 h 128"/>
                  <a:gd name="T2" fmla="*/ 110 w 110"/>
                  <a:gd name="T3" fmla="*/ 64 h 128"/>
                  <a:gd name="T4" fmla="*/ 0 w 110"/>
                  <a:gd name="T5" fmla="*/ 128 h 128"/>
                  <a:gd name="T6" fmla="*/ 0 w 110"/>
                  <a:gd name="T7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0" y="0"/>
                    </a:moveTo>
                    <a:lnTo>
                      <a:pt x="110" y="64"/>
                    </a:lnTo>
                    <a:lnTo>
                      <a:pt x="0" y="12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59" name="Freeform 20"/>
              <p:cNvSpPr>
                <a:spLocks/>
              </p:cNvSpPr>
              <p:nvPr/>
            </p:nvSpPr>
            <p:spPr bwMode="auto">
              <a:xfrm>
                <a:off x="8425180" y="425449"/>
                <a:ext cx="241300" cy="280785"/>
              </a:xfrm>
              <a:custGeom>
                <a:avLst/>
                <a:gdLst>
                  <a:gd name="T0" fmla="*/ 110 w 110"/>
                  <a:gd name="T1" fmla="*/ 128 h 128"/>
                  <a:gd name="T2" fmla="*/ 0 w 110"/>
                  <a:gd name="T3" fmla="*/ 63 h 128"/>
                  <a:gd name="T4" fmla="*/ 110 w 110"/>
                  <a:gd name="T5" fmla="*/ 0 h 128"/>
                  <a:gd name="T6" fmla="*/ 110 w 110"/>
                  <a:gd name="T7" fmla="*/ 12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110" y="128"/>
                    </a:moveTo>
                    <a:lnTo>
                      <a:pt x="0" y="63"/>
                    </a:lnTo>
                    <a:lnTo>
                      <a:pt x="110" y="0"/>
                    </a:lnTo>
                    <a:lnTo>
                      <a:pt x="110" y="1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grpSp>
          <p:nvGrpSpPr>
            <p:cNvPr id="132" name="Group 131"/>
            <p:cNvGrpSpPr/>
            <p:nvPr/>
          </p:nvGrpSpPr>
          <p:grpSpPr>
            <a:xfrm>
              <a:off x="2117725" y="1967692"/>
              <a:ext cx="1206500" cy="1967692"/>
              <a:chOff x="7937500" y="0"/>
              <a:chExt cx="1206500" cy="1967692"/>
            </a:xfrm>
            <a:solidFill>
              <a:schemeClr val="accent2">
                <a:alpha val="75000"/>
              </a:schemeClr>
            </a:solidFill>
          </p:grpSpPr>
          <p:sp>
            <p:nvSpPr>
              <p:cNvPr id="133" name="Freeform 132"/>
              <p:cNvSpPr>
                <a:spLocks/>
              </p:cNvSpPr>
              <p:nvPr/>
            </p:nvSpPr>
            <p:spPr bwMode="auto">
              <a:xfrm>
                <a:off x="7937500" y="423372"/>
                <a:ext cx="241300" cy="280785"/>
              </a:xfrm>
              <a:custGeom>
                <a:avLst/>
                <a:gdLst>
                  <a:gd name="T0" fmla="*/ 110 w 110"/>
                  <a:gd name="T1" fmla="*/ 128 h 128"/>
                  <a:gd name="T2" fmla="*/ 0 w 110"/>
                  <a:gd name="T3" fmla="*/ 64 h 128"/>
                  <a:gd name="T4" fmla="*/ 110 w 110"/>
                  <a:gd name="T5" fmla="*/ 0 h 128"/>
                  <a:gd name="T6" fmla="*/ 110 w 110"/>
                  <a:gd name="T7" fmla="*/ 12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110" y="128"/>
                    </a:moveTo>
                    <a:lnTo>
                      <a:pt x="0" y="64"/>
                    </a:lnTo>
                    <a:lnTo>
                      <a:pt x="110" y="0"/>
                    </a:lnTo>
                    <a:lnTo>
                      <a:pt x="110" y="1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34" name="Freeform 33"/>
              <p:cNvSpPr>
                <a:spLocks/>
              </p:cNvSpPr>
              <p:nvPr/>
            </p:nvSpPr>
            <p:spPr bwMode="auto">
              <a:xfrm>
                <a:off x="8902700" y="984943"/>
                <a:ext cx="241300" cy="280785"/>
              </a:xfrm>
              <a:custGeom>
                <a:avLst/>
                <a:gdLst>
                  <a:gd name="T0" fmla="*/ 110 w 110"/>
                  <a:gd name="T1" fmla="*/ 128 h 128"/>
                  <a:gd name="T2" fmla="*/ 0 w 110"/>
                  <a:gd name="T3" fmla="*/ 64 h 128"/>
                  <a:gd name="T4" fmla="*/ 110 w 110"/>
                  <a:gd name="T5" fmla="*/ 0 h 128"/>
                  <a:gd name="T6" fmla="*/ 110 w 110"/>
                  <a:gd name="T7" fmla="*/ 12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110" y="128"/>
                    </a:moveTo>
                    <a:lnTo>
                      <a:pt x="0" y="64"/>
                    </a:lnTo>
                    <a:lnTo>
                      <a:pt x="110" y="0"/>
                    </a:lnTo>
                    <a:lnTo>
                      <a:pt x="110" y="1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35" name="Freeform 36"/>
              <p:cNvSpPr>
                <a:spLocks/>
              </p:cNvSpPr>
              <p:nvPr/>
            </p:nvSpPr>
            <p:spPr bwMode="auto">
              <a:xfrm>
                <a:off x="8902700" y="1406122"/>
                <a:ext cx="241300" cy="280785"/>
              </a:xfrm>
              <a:custGeom>
                <a:avLst/>
                <a:gdLst>
                  <a:gd name="T0" fmla="*/ 0 w 110"/>
                  <a:gd name="T1" fmla="*/ 0 h 128"/>
                  <a:gd name="T2" fmla="*/ 110 w 110"/>
                  <a:gd name="T3" fmla="*/ 64 h 128"/>
                  <a:gd name="T4" fmla="*/ 0 w 110"/>
                  <a:gd name="T5" fmla="*/ 128 h 128"/>
                  <a:gd name="T6" fmla="*/ 0 w 110"/>
                  <a:gd name="T7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0" y="0"/>
                    </a:moveTo>
                    <a:lnTo>
                      <a:pt x="110" y="64"/>
                    </a:lnTo>
                    <a:lnTo>
                      <a:pt x="0" y="12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36" name="Freeform 11"/>
              <p:cNvSpPr>
                <a:spLocks/>
              </p:cNvSpPr>
              <p:nvPr/>
            </p:nvSpPr>
            <p:spPr bwMode="auto">
              <a:xfrm>
                <a:off x="8178800" y="563765"/>
                <a:ext cx="241300" cy="280785"/>
              </a:xfrm>
              <a:custGeom>
                <a:avLst/>
                <a:gdLst>
                  <a:gd name="T0" fmla="*/ 110 w 110"/>
                  <a:gd name="T1" fmla="*/ 128 h 128"/>
                  <a:gd name="T2" fmla="*/ 0 w 110"/>
                  <a:gd name="T3" fmla="*/ 64 h 128"/>
                  <a:gd name="T4" fmla="*/ 110 w 110"/>
                  <a:gd name="T5" fmla="*/ 0 h 128"/>
                  <a:gd name="T6" fmla="*/ 110 w 110"/>
                  <a:gd name="T7" fmla="*/ 12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110" y="128"/>
                    </a:moveTo>
                    <a:lnTo>
                      <a:pt x="0" y="64"/>
                    </a:lnTo>
                    <a:lnTo>
                      <a:pt x="110" y="0"/>
                    </a:lnTo>
                    <a:lnTo>
                      <a:pt x="110" y="1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37" name="Freeform 21"/>
              <p:cNvSpPr>
                <a:spLocks/>
              </p:cNvSpPr>
              <p:nvPr/>
            </p:nvSpPr>
            <p:spPr bwMode="auto">
              <a:xfrm>
                <a:off x="8420100" y="0"/>
                <a:ext cx="241300" cy="280785"/>
              </a:xfrm>
              <a:custGeom>
                <a:avLst/>
                <a:gdLst>
                  <a:gd name="T0" fmla="*/ 0 w 110"/>
                  <a:gd name="T1" fmla="*/ 0 h 128"/>
                  <a:gd name="T2" fmla="*/ 110 w 110"/>
                  <a:gd name="T3" fmla="*/ 65 h 128"/>
                  <a:gd name="T4" fmla="*/ 0 w 110"/>
                  <a:gd name="T5" fmla="*/ 128 h 128"/>
                  <a:gd name="T6" fmla="*/ 0 w 110"/>
                  <a:gd name="T7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0" y="0"/>
                    </a:moveTo>
                    <a:lnTo>
                      <a:pt x="110" y="65"/>
                    </a:lnTo>
                    <a:lnTo>
                      <a:pt x="0" y="12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38" name="Freeform 18"/>
              <p:cNvSpPr>
                <a:spLocks/>
              </p:cNvSpPr>
              <p:nvPr/>
            </p:nvSpPr>
            <p:spPr bwMode="auto">
              <a:xfrm>
                <a:off x="8420100" y="844551"/>
                <a:ext cx="241300" cy="280785"/>
              </a:xfrm>
              <a:custGeom>
                <a:avLst/>
                <a:gdLst>
                  <a:gd name="T0" fmla="*/ 0 w 110"/>
                  <a:gd name="T1" fmla="*/ 0 h 128"/>
                  <a:gd name="T2" fmla="*/ 110 w 110"/>
                  <a:gd name="T3" fmla="*/ 64 h 128"/>
                  <a:gd name="T4" fmla="*/ 0 w 110"/>
                  <a:gd name="T5" fmla="*/ 128 h 128"/>
                  <a:gd name="T6" fmla="*/ 0 w 110"/>
                  <a:gd name="T7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0" y="0"/>
                    </a:moveTo>
                    <a:lnTo>
                      <a:pt x="110" y="64"/>
                    </a:lnTo>
                    <a:lnTo>
                      <a:pt x="0" y="12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39" name="Freeform 24"/>
              <p:cNvSpPr>
                <a:spLocks/>
              </p:cNvSpPr>
              <p:nvPr/>
            </p:nvSpPr>
            <p:spPr bwMode="auto">
              <a:xfrm>
                <a:off x="8661400" y="984943"/>
                <a:ext cx="241300" cy="280785"/>
              </a:xfrm>
              <a:custGeom>
                <a:avLst/>
                <a:gdLst>
                  <a:gd name="T0" fmla="*/ 0 w 110"/>
                  <a:gd name="T1" fmla="*/ 0 h 128"/>
                  <a:gd name="T2" fmla="*/ 110 w 110"/>
                  <a:gd name="T3" fmla="*/ 64 h 128"/>
                  <a:gd name="T4" fmla="*/ 0 w 110"/>
                  <a:gd name="T5" fmla="*/ 128 h 128"/>
                  <a:gd name="T6" fmla="*/ 0 w 110"/>
                  <a:gd name="T7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0" y="0"/>
                    </a:moveTo>
                    <a:lnTo>
                      <a:pt x="110" y="64"/>
                    </a:lnTo>
                    <a:lnTo>
                      <a:pt x="0" y="12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40" name="Freeform 26"/>
              <p:cNvSpPr>
                <a:spLocks/>
              </p:cNvSpPr>
              <p:nvPr/>
            </p:nvSpPr>
            <p:spPr bwMode="auto">
              <a:xfrm>
                <a:off x="8661400" y="1686907"/>
                <a:ext cx="241300" cy="280785"/>
              </a:xfrm>
              <a:custGeom>
                <a:avLst/>
                <a:gdLst>
                  <a:gd name="T0" fmla="*/ 110 w 110"/>
                  <a:gd name="T1" fmla="*/ 128 h 128"/>
                  <a:gd name="T2" fmla="*/ 0 w 110"/>
                  <a:gd name="T3" fmla="*/ 64 h 128"/>
                  <a:gd name="T4" fmla="*/ 110 w 110"/>
                  <a:gd name="T5" fmla="*/ 0 h 128"/>
                  <a:gd name="T6" fmla="*/ 110 w 110"/>
                  <a:gd name="T7" fmla="*/ 12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110" y="128"/>
                    </a:moveTo>
                    <a:lnTo>
                      <a:pt x="0" y="64"/>
                    </a:lnTo>
                    <a:lnTo>
                      <a:pt x="110" y="0"/>
                    </a:lnTo>
                    <a:lnTo>
                      <a:pt x="110" y="1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41" name="Freeform 41"/>
              <p:cNvSpPr>
                <a:spLocks/>
              </p:cNvSpPr>
              <p:nvPr/>
            </p:nvSpPr>
            <p:spPr bwMode="auto">
              <a:xfrm>
                <a:off x="8902700" y="140393"/>
                <a:ext cx="241300" cy="282980"/>
              </a:xfrm>
              <a:custGeom>
                <a:avLst/>
                <a:gdLst>
                  <a:gd name="T0" fmla="*/ 110 w 110"/>
                  <a:gd name="T1" fmla="*/ 129 h 129"/>
                  <a:gd name="T2" fmla="*/ 0 w 110"/>
                  <a:gd name="T3" fmla="*/ 64 h 129"/>
                  <a:gd name="T4" fmla="*/ 110 w 110"/>
                  <a:gd name="T5" fmla="*/ 0 h 129"/>
                  <a:gd name="T6" fmla="*/ 110 w 110"/>
                  <a:gd name="T7" fmla="*/ 129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9">
                    <a:moveTo>
                      <a:pt x="110" y="129"/>
                    </a:moveTo>
                    <a:lnTo>
                      <a:pt x="0" y="64"/>
                    </a:lnTo>
                    <a:lnTo>
                      <a:pt x="110" y="0"/>
                    </a:lnTo>
                    <a:lnTo>
                      <a:pt x="110" y="12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42" name="Freeform 42"/>
              <p:cNvSpPr>
                <a:spLocks/>
              </p:cNvSpPr>
              <p:nvPr/>
            </p:nvSpPr>
            <p:spPr bwMode="auto">
              <a:xfrm>
                <a:off x="8661400" y="142587"/>
                <a:ext cx="241300" cy="280785"/>
              </a:xfrm>
              <a:custGeom>
                <a:avLst/>
                <a:gdLst>
                  <a:gd name="T0" fmla="*/ 0 w 110"/>
                  <a:gd name="T1" fmla="*/ 0 h 128"/>
                  <a:gd name="T2" fmla="*/ 110 w 110"/>
                  <a:gd name="T3" fmla="*/ 63 h 128"/>
                  <a:gd name="T4" fmla="*/ 0 w 110"/>
                  <a:gd name="T5" fmla="*/ 128 h 128"/>
                  <a:gd name="T6" fmla="*/ 0 w 110"/>
                  <a:gd name="T7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0" y="0"/>
                    </a:moveTo>
                    <a:lnTo>
                      <a:pt x="110" y="63"/>
                    </a:lnTo>
                    <a:lnTo>
                      <a:pt x="0" y="12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43" name="Freeform 142"/>
              <p:cNvSpPr>
                <a:spLocks/>
              </p:cNvSpPr>
              <p:nvPr/>
            </p:nvSpPr>
            <p:spPr bwMode="auto">
              <a:xfrm>
                <a:off x="8666480" y="425449"/>
                <a:ext cx="241300" cy="280785"/>
              </a:xfrm>
              <a:custGeom>
                <a:avLst/>
                <a:gdLst>
                  <a:gd name="T0" fmla="*/ 0 w 110"/>
                  <a:gd name="T1" fmla="*/ 0 h 128"/>
                  <a:gd name="T2" fmla="*/ 110 w 110"/>
                  <a:gd name="T3" fmla="*/ 63 h 128"/>
                  <a:gd name="T4" fmla="*/ 0 w 110"/>
                  <a:gd name="T5" fmla="*/ 128 h 128"/>
                  <a:gd name="T6" fmla="*/ 0 w 110"/>
                  <a:gd name="T7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128">
                    <a:moveTo>
                      <a:pt x="0" y="0"/>
                    </a:moveTo>
                    <a:lnTo>
                      <a:pt x="110" y="63"/>
                    </a:lnTo>
                    <a:lnTo>
                      <a:pt x="0" y="12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</p:grpSp>
      <p:sp>
        <p:nvSpPr>
          <p:cNvPr id="170" name="Title 236"/>
          <p:cNvSpPr txBox="1">
            <a:spLocks/>
          </p:cNvSpPr>
          <p:nvPr/>
        </p:nvSpPr>
        <p:spPr>
          <a:xfrm>
            <a:off x="2320925" y="2931914"/>
            <a:ext cx="4502150" cy="99417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dirty="0">
                <a:solidFill>
                  <a:schemeClr val="bg2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분석 과정</a:t>
            </a:r>
            <a:endParaRPr lang="id-ID" dirty="0">
              <a:solidFill>
                <a:schemeClr val="bg2"/>
              </a:solidFill>
              <a:latin typeface="12LotteMartDreamBold" panose="02020603020101020101" pitchFamily="18" charset="-127"/>
              <a:ea typeface="12LotteMartDreamBold" panose="02020603020101020101" pitchFamily="18" charset="-127"/>
            </a:endParaRPr>
          </a:p>
        </p:txBody>
      </p:sp>
      <p:sp>
        <p:nvSpPr>
          <p:cNvPr id="171" name="Subtitle 237"/>
          <p:cNvSpPr txBox="1">
            <a:spLocks/>
          </p:cNvSpPr>
          <p:nvPr/>
        </p:nvSpPr>
        <p:spPr>
          <a:xfrm>
            <a:off x="2320925" y="3573216"/>
            <a:ext cx="4502150" cy="27404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1600" dirty="0">
                <a:solidFill>
                  <a:schemeClr val="bg2"/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데이터 수집부터 데이터 분석까지</a:t>
            </a:r>
            <a:endParaRPr lang="id-ID" sz="1600" dirty="0">
              <a:solidFill>
                <a:schemeClr val="bg2"/>
              </a:solidFill>
              <a:latin typeface="12LotteMartDreamLight" panose="02020603020101020101" pitchFamily="18" charset="-127"/>
              <a:ea typeface="12LotteMartDream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4248979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4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6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70" grpId="0"/>
      <p:bldP spid="17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261" y="-36"/>
            <a:ext cx="1525527" cy="6858000"/>
          </a:xfrm>
          <a:prstGeom prst="rect">
            <a:avLst/>
          </a:prstGeom>
          <a:solidFill>
            <a:schemeClr val="accent4">
              <a:alpha val="8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" name="Rectangle 4"/>
          <p:cNvSpPr/>
          <p:nvPr/>
        </p:nvSpPr>
        <p:spPr>
          <a:xfrm>
            <a:off x="1524695" y="0"/>
            <a:ext cx="1525527" cy="6858000"/>
          </a:xfrm>
          <a:prstGeom prst="rect">
            <a:avLst/>
          </a:prstGeom>
          <a:solidFill>
            <a:schemeClr val="accent1">
              <a:lumMod val="50000"/>
              <a:alpha val="8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" name="Rectangle 5"/>
          <p:cNvSpPr/>
          <p:nvPr/>
        </p:nvSpPr>
        <p:spPr>
          <a:xfrm>
            <a:off x="3049081" y="0"/>
            <a:ext cx="1525527" cy="6858000"/>
          </a:xfrm>
          <a:prstGeom prst="rect">
            <a:avLst/>
          </a:prstGeom>
          <a:solidFill>
            <a:schemeClr val="accent1">
              <a:lumMod val="75000"/>
              <a:alpha val="8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" name="Rectangle 6"/>
          <p:cNvSpPr/>
          <p:nvPr/>
        </p:nvSpPr>
        <p:spPr>
          <a:xfrm>
            <a:off x="4573948" y="0"/>
            <a:ext cx="1525527" cy="6858000"/>
          </a:xfrm>
          <a:prstGeom prst="rect">
            <a:avLst/>
          </a:prstGeom>
          <a:solidFill>
            <a:schemeClr val="accent1">
              <a:alpha val="8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" name="Rectangle 7"/>
          <p:cNvSpPr/>
          <p:nvPr/>
        </p:nvSpPr>
        <p:spPr>
          <a:xfrm>
            <a:off x="6095062" y="0"/>
            <a:ext cx="1525527" cy="6858000"/>
          </a:xfrm>
          <a:prstGeom prst="rect">
            <a:avLst/>
          </a:prstGeom>
          <a:solidFill>
            <a:schemeClr val="accent2">
              <a:alpha val="8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" name="Rectangle 8"/>
          <p:cNvSpPr/>
          <p:nvPr/>
        </p:nvSpPr>
        <p:spPr>
          <a:xfrm>
            <a:off x="7621406" y="-36"/>
            <a:ext cx="1525527" cy="6858000"/>
          </a:xfrm>
          <a:prstGeom prst="rect">
            <a:avLst/>
          </a:prstGeom>
          <a:solidFill>
            <a:schemeClr val="accent3">
              <a:alpha val="8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cxnSp>
        <p:nvCxnSpPr>
          <p:cNvPr id="10" name="Straight Connector 9"/>
          <p:cNvCxnSpPr/>
          <p:nvPr/>
        </p:nvCxnSpPr>
        <p:spPr>
          <a:xfrm>
            <a:off x="-171" y="3747900"/>
            <a:ext cx="760271" cy="0"/>
          </a:xfrm>
          <a:prstGeom prst="line">
            <a:avLst/>
          </a:prstGeom>
          <a:ln w="22225">
            <a:solidFill>
              <a:schemeClr val="bg1"/>
            </a:solidFill>
            <a:tail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777288" y="3747900"/>
            <a:ext cx="1486523" cy="0"/>
          </a:xfrm>
          <a:prstGeom prst="line">
            <a:avLst/>
          </a:prstGeom>
          <a:ln w="22225">
            <a:solidFill>
              <a:schemeClr val="bg1"/>
            </a:solidFill>
            <a:tail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2263811" y="3747900"/>
            <a:ext cx="1522943" cy="0"/>
          </a:xfrm>
          <a:prstGeom prst="line">
            <a:avLst/>
          </a:prstGeom>
          <a:ln w="22225">
            <a:solidFill>
              <a:schemeClr val="bg1"/>
            </a:solidFill>
            <a:tail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3750334" y="3747900"/>
            <a:ext cx="1556763" cy="0"/>
          </a:xfrm>
          <a:prstGeom prst="line">
            <a:avLst/>
          </a:prstGeom>
          <a:ln w="22225">
            <a:solidFill>
              <a:schemeClr val="bg1"/>
            </a:solidFill>
            <a:tail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5236858" y="3747900"/>
            <a:ext cx="1582913" cy="0"/>
          </a:xfrm>
          <a:prstGeom prst="line">
            <a:avLst/>
          </a:prstGeom>
          <a:ln w="22225">
            <a:solidFill>
              <a:schemeClr val="bg1"/>
            </a:solidFill>
            <a:tail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6723379" y="3747900"/>
            <a:ext cx="1605298" cy="0"/>
          </a:xfrm>
          <a:prstGeom prst="line">
            <a:avLst/>
          </a:prstGeom>
          <a:ln w="22225">
            <a:solidFill>
              <a:schemeClr val="bg1"/>
            </a:solidFill>
            <a:tail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8209903" y="3747900"/>
            <a:ext cx="1096022" cy="0"/>
          </a:xfrm>
          <a:prstGeom prst="line">
            <a:avLst/>
          </a:prstGeom>
          <a:ln w="22225">
            <a:solidFill>
              <a:schemeClr val="bg1"/>
            </a:solidFill>
            <a:tail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-6867" y="4642696"/>
            <a:ext cx="152552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각 사이트 별 </a:t>
            </a:r>
            <a:r>
              <a:rPr lang="en-US" altLang="ko-KR" sz="1100" dirty="0">
                <a:solidFill>
                  <a:schemeClr val="bg1"/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URL</a:t>
            </a:r>
            <a:r>
              <a:rPr lang="ko-KR" altLang="en-US" sz="1100" dirty="0">
                <a:solidFill>
                  <a:schemeClr val="bg1"/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을</a:t>
            </a:r>
            <a:endParaRPr lang="en-US" altLang="ko-KR" sz="1100" dirty="0">
              <a:solidFill>
                <a:schemeClr val="bg1"/>
              </a:solidFill>
              <a:latin typeface="12LotteMartDreamLight" panose="02020603020101020101" pitchFamily="18" charset="-127"/>
              <a:ea typeface="12LotteMartDreamLight" panose="02020603020101020101" pitchFamily="18" charset="-127"/>
            </a:endParaRPr>
          </a:p>
          <a:p>
            <a:pPr algn="ctr"/>
            <a:r>
              <a:rPr lang="en-US" altLang="ko-KR" sz="1100" dirty="0">
                <a:solidFill>
                  <a:schemeClr val="bg1"/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URL</a:t>
            </a:r>
            <a:r>
              <a:rPr lang="ko-KR" altLang="en-US" sz="1100" dirty="0">
                <a:solidFill>
                  <a:schemeClr val="bg1"/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 변수에 저장 후</a:t>
            </a:r>
            <a:r>
              <a:rPr lang="en-US" altLang="ko-KR" sz="1100" dirty="0">
                <a:solidFill>
                  <a:schemeClr val="bg1"/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,</a:t>
            </a:r>
          </a:p>
          <a:p>
            <a:pPr algn="ctr"/>
            <a:r>
              <a:rPr lang="en-US" altLang="ko-KR" sz="1100" dirty="0" err="1">
                <a:solidFill>
                  <a:schemeClr val="bg1"/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getURL</a:t>
            </a:r>
            <a:r>
              <a:rPr lang="ko-KR" altLang="en-US" sz="1100" dirty="0">
                <a:solidFill>
                  <a:schemeClr val="bg1"/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 함수 이용해</a:t>
            </a:r>
            <a:endParaRPr lang="en-US" altLang="ko-KR" sz="1100" dirty="0">
              <a:solidFill>
                <a:schemeClr val="bg1"/>
              </a:solidFill>
              <a:latin typeface="12LotteMartDreamLight" panose="02020603020101020101" pitchFamily="18" charset="-127"/>
              <a:ea typeface="12LotteMartDreamLight" panose="02020603020101020101" pitchFamily="18" charset="-127"/>
            </a:endParaRPr>
          </a:p>
          <a:p>
            <a:pPr algn="ctr"/>
            <a:r>
              <a:rPr lang="ko-KR" altLang="en-US" sz="1100" dirty="0">
                <a:solidFill>
                  <a:schemeClr val="bg1"/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사이트 </a:t>
            </a:r>
            <a:r>
              <a:rPr lang="en-US" altLang="ko-KR" sz="1100" dirty="0">
                <a:solidFill>
                  <a:schemeClr val="bg1"/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URL </a:t>
            </a:r>
            <a:r>
              <a:rPr lang="ko-KR" altLang="en-US" sz="1100" dirty="0">
                <a:solidFill>
                  <a:schemeClr val="bg1"/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저장</a:t>
            </a:r>
            <a:endParaRPr lang="en-US" altLang="ko-KR" sz="1100" dirty="0">
              <a:solidFill>
                <a:schemeClr val="bg1"/>
              </a:solidFill>
              <a:latin typeface="12LotteMartDreamLight" panose="02020603020101020101" pitchFamily="18" charset="-127"/>
              <a:ea typeface="12LotteMartDreamLight" panose="0202060302010102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18555" y="4395735"/>
            <a:ext cx="4796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URL</a:t>
            </a:r>
            <a:endParaRPr lang="id-ID" sz="1400" dirty="0">
              <a:solidFill>
                <a:schemeClr val="bg1"/>
              </a:solidFill>
              <a:latin typeface="12LotteMartDreamBold" panose="02020603020101020101" pitchFamily="18" charset="-127"/>
              <a:ea typeface="12LotteMartDreamBold" panose="02020603020101020101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529494" y="2276362"/>
            <a:ext cx="151966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Html</a:t>
            </a:r>
            <a:r>
              <a:rPr lang="ko-KR" altLang="en-US" sz="1100" dirty="0">
                <a:solidFill>
                  <a:schemeClr val="bg1"/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 문서로 되어 있는</a:t>
            </a:r>
            <a:endParaRPr lang="en-US" altLang="ko-KR" sz="1100" dirty="0">
              <a:solidFill>
                <a:schemeClr val="bg1"/>
              </a:solidFill>
              <a:latin typeface="12LotteMartDreamLight" panose="02020603020101020101" pitchFamily="18" charset="-127"/>
              <a:ea typeface="12LotteMartDreamLight" panose="02020603020101020101" pitchFamily="18" charset="-127"/>
            </a:endParaRPr>
          </a:p>
          <a:p>
            <a:pPr algn="ctr"/>
            <a:r>
              <a:rPr lang="ko-KR" altLang="en-US" sz="1100" dirty="0">
                <a:solidFill>
                  <a:schemeClr val="bg1"/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각 사이트 별 </a:t>
            </a:r>
            <a:r>
              <a:rPr lang="en-US" altLang="ko-KR" sz="1100" dirty="0">
                <a:solidFill>
                  <a:schemeClr val="bg1"/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DOM</a:t>
            </a:r>
            <a:r>
              <a:rPr lang="ko-KR" altLang="en-US" sz="1100" dirty="0">
                <a:solidFill>
                  <a:schemeClr val="bg1"/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 트리 계층 구조로 </a:t>
            </a:r>
            <a:r>
              <a:rPr lang="ko-KR" altLang="en-US" sz="1100" dirty="0" err="1">
                <a:solidFill>
                  <a:schemeClr val="bg1"/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파싱</a:t>
            </a:r>
            <a:endParaRPr lang="en-US" sz="1100" dirty="0">
              <a:solidFill>
                <a:schemeClr val="bg1"/>
              </a:solidFill>
              <a:latin typeface="12LotteMartDreamLight" panose="02020603020101020101" pitchFamily="18" charset="-127"/>
              <a:ea typeface="12LotteMartDreamLight" panose="02020603020101020101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664320" y="2863834"/>
            <a:ext cx="12209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HTML Parsing</a:t>
            </a:r>
            <a:endParaRPr lang="id-ID" sz="1400" dirty="0">
              <a:solidFill>
                <a:schemeClr val="bg1"/>
              </a:solidFill>
              <a:latin typeface="12LotteMartDreamBold" panose="02020603020101020101" pitchFamily="18" charset="-127"/>
              <a:ea typeface="12LotteMartDreamBold" panose="02020603020101020101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986468" y="4679767"/>
            <a:ext cx="166236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solidFill>
                  <a:schemeClr val="bg1"/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DOM </a:t>
            </a:r>
            <a:r>
              <a:rPr lang="ko-KR" altLang="en-US" sz="1100" dirty="0">
                <a:solidFill>
                  <a:schemeClr val="bg1"/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트리 구조로 </a:t>
            </a:r>
            <a:r>
              <a:rPr lang="ko-KR" altLang="en-US" sz="1100" dirty="0" err="1">
                <a:solidFill>
                  <a:schemeClr val="bg1"/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파싱</a:t>
            </a:r>
            <a:r>
              <a:rPr lang="ko-KR" altLang="en-US" sz="1100" dirty="0">
                <a:solidFill>
                  <a:schemeClr val="bg1"/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 후</a:t>
            </a:r>
            <a:r>
              <a:rPr lang="en-US" altLang="ko-KR" sz="1100" dirty="0">
                <a:solidFill>
                  <a:schemeClr val="bg1"/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,</a:t>
            </a:r>
          </a:p>
          <a:p>
            <a:pPr algn="ctr"/>
            <a:r>
              <a:rPr lang="ko-KR" altLang="en-US" sz="1100" dirty="0">
                <a:solidFill>
                  <a:schemeClr val="bg1"/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목표 데이터 노드 위치를 </a:t>
            </a:r>
            <a:endParaRPr lang="en-US" altLang="ko-KR" sz="1100" dirty="0">
              <a:solidFill>
                <a:schemeClr val="bg1"/>
              </a:solidFill>
              <a:latin typeface="12LotteMartDreamLight" panose="02020603020101020101" pitchFamily="18" charset="-127"/>
              <a:ea typeface="12LotteMartDreamLight" panose="02020603020101020101" pitchFamily="18" charset="-127"/>
            </a:endParaRPr>
          </a:p>
          <a:p>
            <a:pPr algn="ctr"/>
            <a:r>
              <a:rPr lang="ko-KR" altLang="en-US" sz="1100" dirty="0">
                <a:solidFill>
                  <a:schemeClr val="bg1"/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파악하여 노드 추출</a:t>
            </a:r>
            <a:endParaRPr lang="en-US" sz="1100" dirty="0">
              <a:solidFill>
                <a:schemeClr val="bg1"/>
              </a:solidFill>
              <a:latin typeface="12LotteMartDreamLight" panose="02020603020101020101" pitchFamily="18" charset="-127"/>
              <a:ea typeface="12LotteMartDreamLight" panose="02020603020101020101" pitchFamily="18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189051" y="4395735"/>
            <a:ext cx="12318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Extract Node</a:t>
            </a:r>
            <a:endParaRPr lang="id-ID" sz="1400" dirty="0">
              <a:solidFill>
                <a:schemeClr val="bg1"/>
              </a:solidFill>
              <a:latin typeface="12LotteMartDreamBold" panose="02020603020101020101" pitchFamily="18" charset="-127"/>
              <a:ea typeface="12LotteMartDreamBold" panose="02020603020101020101" pitchFamily="18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574184" y="2294640"/>
            <a:ext cx="152481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다양한 함수를 이용하여</a:t>
            </a:r>
            <a:endParaRPr lang="en-US" altLang="ko-KR" sz="1100" dirty="0">
              <a:solidFill>
                <a:schemeClr val="bg1"/>
              </a:solidFill>
              <a:latin typeface="12LotteMartDreamLight" panose="02020603020101020101" pitchFamily="18" charset="-127"/>
              <a:ea typeface="12LotteMartDreamLight" panose="02020603020101020101" pitchFamily="18" charset="-127"/>
            </a:endParaRPr>
          </a:p>
          <a:p>
            <a:pPr algn="ctr"/>
            <a:r>
              <a:rPr lang="ko-KR" altLang="en-US" sz="1100" dirty="0">
                <a:solidFill>
                  <a:schemeClr val="bg1"/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원하는 데이터를</a:t>
            </a:r>
            <a:endParaRPr lang="en-US" altLang="ko-KR" sz="1100" dirty="0">
              <a:solidFill>
                <a:schemeClr val="bg1"/>
              </a:solidFill>
              <a:latin typeface="12LotteMartDreamLight" panose="02020603020101020101" pitchFamily="18" charset="-127"/>
              <a:ea typeface="12LotteMartDreamLight" panose="02020603020101020101" pitchFamily="18" charset="-127"/>
            </a:endParaRPr>
          </a:p>
          <a:p>
            <a:pPr algn="ctr"/>
            <a:r>
              <a:rPr lang="ko-KR" altLang="en-US" sz="1100" dirty="0">
                <a:solidFill>
                  <a:schemeClr val="bg1"/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정제하여 추출</a:t>
            </a:r>
            <a:endParaRPr lang="en-US" sz="1100" dirty="0">
              <a:solidFill>
                <a:schemeClr val="bg1"/>
              </a:solidFill>
              <a:latin typeface="12LotteMartDreamLight" panose="02020603020101020101" pitchFamily="18" charset="-127"/>
              <a:ea typeface="12LotteMartDreamLight" panose="02020603020101020101" pitchFamily="18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85803" y="2863834"/>
            <a:ext cx="8426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Scraping</a:t>
            </a:r>
            <a:endParaRPr lang="id-ID" sz="1400" dirty="0">
              <a:solidFill>
                <a:schemeClr val="bg1"/>
              </a:solidFill>
              <a:latin typeface="12LotteMartDreamBold" panose="02020603020101020101" pitchFamily="18" charset="-127"/>
              <a:ea typeface="12LotteMartDreamBold" panose="02020603020101020101" pitchFamily="18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096383" y="4689190"/>
            <a:ext cx="151966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각 사이트 별 </a:t>
            </a:r>
            <a:r>
              <a:rPr lang="en-US" altLang="ko-KR" sz="1100" dirty="0">
                <a:solidFill>
                  <a:schemeClr val="bg1"/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URL</a:t>
            </a:r>
            <a:r>
              <a:rPr lang="ko-KR" altLang="en-US" sz="1100" dirty="0">
                <a:solidFill>
                  <a:schemeClr val="bg1"/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을 이용해 </a:t>
            </a:r>
            <a:r>
              <a:rPr lang="en-US" altLang="ko-KR" sz="1100" dirty="0">
                <a:solidFill>
                  <a:schemeClr val="bg1"/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PDF</a:t>
            </a:r>
            <a:r>
              <a:rPr lang="ko-KR" altLang="en-US" sz="1100" dirty="0">
                <a:solidFill>
                  <a:schemeClr val="bg1"/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 파일로 </a:t>
            </a:r>
            <a:endParaRPr lang="en-US" altLang="ko-KR" sz="1100" dirty="0">
              <a:solidFill>
                <a:schemeClr val="bg1"/>
              </a:solidFill>
              <a:latin typeface="12LotteMartDreamLight" panose="02020603020101020101" pitchFamily="18" charset="-127"/>
              <a:ea typeface="12LotteMartDreamLight" panose="02020603020101020101" pitchFamily="18" charset="-127"/>
            </a:endParaRPr>
          </a:p>
          <a:p>
            <a:pPr algn="ctr"/>
            <a:r>
              <a:rPr lang="ko-KR" altLang="en-US" sz="1100" dirty="0">
                <a:solidFill>
                  <a:schemeClr val="bg1"/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논문 파일 저장 및 이용</a:t>
            </a:r>
            <a:endParaRPr lang="en-US" sz="1100" dirty="0">
              <a:solidFill>
                <a:schemeClr val="bg1"/>
              </a:solidFill>
              <a:latin typeface="12LotteMartDreamLight" panose="02020603020101020101" pitchFamily="18" charset="-127"/>
              <a:ea typeface="12LotteMartDreamLight" panose="02020603020101020101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118813" y="4395735"/>
            <a:ext cx="14639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Download Paper</a:t>
            </a:r>
            <a:endParaRPr lang="id-ID" sz="1400" dirty="0">
              <a:solidFill>
                <a:schemeClr val="bg1"/>
              </a:solidFill>
              <a:latin typeface="12LotteMartDreamBold" panose="02020603020101020101" pitchFamily="18" charset="-127"/>
              <a:ea typeface="12LotteMartDreamBold" panose="02020603020101020101" pitchFamily="18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621383" y="2435041"/>
            <a:ext cx="151966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solidFill>
                  <a:schemeClr val="bg1"/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Word Frequency</a:t>
            </a:r>
            <a:r>
              <a:rPr lang="ko-KR" altLang="en-US" sz="1100" dirty="0">
                <a:solidFill>
                  <a:schemeClr val="bg1"/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 기반 다양한 시각화</a:t>
            </a:r>
            <a:endParaRPr lang="en-US" sz="1100" dirty="0">
              <a:solidFill>
                <a:schemeClr val="bg1"/>
              </a:solidFill>
              <a:latin typeface="12LotteMartDreamLight" panose="02020603020101020101" pitchFamily="18" charset="-127"/>
              <a:ea typeface="12LotteMartDreamLight" panose="02020603020101020101" pitchFamily="18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767680" y="2879788"/>
            <a:ext cx="11791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Visualization</a:t>
            </a:r>
            <a:endParaRPr lang="id-ID" sz="1400" dirty="0">
              <a:solidFill>
                <a:schemeClr val="bg1"/>
              </a:solidFill>
              <a:latin typeface="12LotteMartDreamBold" panose="02020603020101020101" pitchFamily="18" charset="-127"/>
              <a:ea typeface="12LotteMartDreamBold" panose="02020603020101020101" pitchFamily="18" charset="-127"/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2125586" y="3268655"/>
            <a:ext cx="298354" cy="298354"/>
            <a:chOff x="837205" y="3542332"/>
            <a:chExt cx="400024" cy="400024"/>
          </a:xfrm>
          <a:solidFill>
            <a:schemeClr val="bg1"/>
          </a:solidFill>
        </p:grpSpPr>
        <p:sp>
          <p:nvSpPr>
            <p:cNvPr id="37" name="Freeform 85"/>
            <p:cNvSpPr>
              <a:spLocks noEditPoints="1"/>
            </p:cNvSpPr>
            <p:nvPr/>
          </p:nvSpPr>
          <p:spPr bwMode="auto">
            <a:xfrm>
              <a:off x="837205" y="3542332"/>
              <a:ext cx="400024" cy="400024"/>
            </a:xfrm>
            <a:custGeom>
              <a:avLst/>
              <a:gdLst>
                <a:gd name="T0" fmla="*/ 116 w 128"/>
                <a:gd name="T1" fmla="*/ 0 h 128"/>
                <a:gd name="T2" fmla="*/ 28 w 128"/>
                <a:gd name="T3" fmla="*/ 0 h 128"/>
                <a:gd name="T4" fmla="*/ 16 w 128"/>
                <a:gd name="T5" fmla="*/ 12 h 128"/>
                <a:gd name="T6" fmla="*/ 16 w 128"/>
                <a:gd name="T7" fmla="*/ 20 h 128"/>
                <a:gd name="T8" fmla="*/ 12 w 128"/>
                <a:gd name="T9" fmla="*/ 20 h 128"/>
                <a:gd name="T10" fmla="*/ 0 w 128"/>
                <a:gd name="T11" fmla="*/ 32 h 128"/>
                <a:gd name="T12" fmla="*/ 0 w 128"/>
                <a:gd name="T13" fmla="*/ 112 h 128"/>
                <a:gd name="T14" fmla="*/ 16 w 128"/>
                <a:gd name="T15" fmla="*/ 128 h 128"/>
                <a:gd name="T16" fmla="*/ 112 w 128"/>
                <a:gd name="T17" fmla="*/ 128 h 128"/>
                <a:gd name="T18" fmla="*/ 128 w 128"/>
                <a:gd name="T19" fmla="*/ 112 h 128"/>
                <a:gd name="T20" fmla="*/ 128 w 128"/>
                <a:gd name="T21" fmla="*/ 12 h 128"/>
                <a:gd name="T22" fmla="*/ 116 w 128"/>
                <a:gd name="T23" fmla="*/ 0 h 128"/>
                <a:gd name="T24" fmla="*/ 120 w 128"/>
                <a:gd name="T25" fmla="*/ 112 h 128"/>
                <a:gd name="T26" fmla="*/ 112 w 128"/>
                <a:gd name="T27" fmla="*/ 120 h 128"/>
                <a:gd name="T28" fmla="*/ 16 w 128"/>
                <a:gd name="T29" fmla="*/ 120 h 128"/>
                <a:gd name="T30" fmla="*/ 8 w 128"/>
                <a:gd name="T31" fmla="*/ 112 h 128"/>
                <a:gd name="T32" fmla="*/ 8 w 128"/>
                <a:gd name="T33" fmla="*/ 32 h 128"/>
                <a:gd name="T34" fmla="*/ 12 w 128"/>
                <a:gd name="T35" fmla="*/ 28 h 128"/>
                <a:gd name="T36" fmla="*/ 16 w 128"/>
                <a:gd name="T37" fmla="*/ 28 h 128"/>
                <a:gd name="T38" fmla="*/ 16 w 128"/>
                <a:gd name="T39" fmla="*/ 108 h 128"/>
                <a:gd name="T40" fmla="*/ 20 w 128"/>
                <a:gd name="T41" fmla="*/ 112 h 128"/>
                <a:gd name="T42" fmla="*/ 24 w 128"/>
                <a:gd name="T43" fmla="*/ 108 h 128"/>
                <a:gd name="T44" fmla="*/ 24 w 128"/>
                <a:gd name="T45" fmla="*/ 12 h 128"/>
                <a:gd name="T46" fmla="*/ 28 w 128"/>
                <a:gd name="T47" fmla="*/ 8 h 128"/>
                <a:gd name="T48" fmla="*/ 116 w 128"/>
                <a:gd name="T49" fmla="*/ 8 h 128"/>
                <a:gd name="T50" fmla="*/ 120 w 128"/>
                <a:gd name="T51" fmla="*/ 12 h 128"/>
                <a:gd name="T52" fmla="*/ 120 w 128"/>
                <a:gd name="T53" fmla="*/ 112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28" h="128">
                  <a:moveTo>
                    <a:pt x="116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1" y="0"/>
                    <a:pt x="16" y="5"/>
                    <a:pt x="16" y="12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5" y="20"/>
                    <a:pt x="0" y="25"/>
                    <a:pt x="0" y="32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0" y="121"/>
                    <a:pt x="7" y="128"/>
                    <a:pt x="16" y="128"/>
                  </a:cubicBezTo>
                  <a:cubicBezTo>
                    <a:pt x="112" y="128"/>
                    <a:pt x="112" y="128"/>
                    <a:pt x="112" y="128"/>
                  </a:cubicBezTo>
                  <a:cubicBezTo>
                    <a:pt x="121" y="128"/>
                    <a:pt x="128" y="121"/>
                    <a:pt x="128" y="112"/>
                  </a:cubicBezTo>
                  <a:cubicBezTo>
                    <a:pt x="128" y="12"/>
                    <a:pt x="128" y="12"/>
                    <a:pt x="128" y="12"/>
                  </a:cubicBezTo>
                  <a:cubicBezTo>
                    <a:pt x="128" y="5"/>
                    <a:pt x="123" y="0"/>
                    <a:pt x="116" y="0"/>
                  </a:cubicBezTo>
                  <a:close/>
                  <a:moveTo>
                    <a:pt x="120" y="112"/>
                  </a:moveTo>
                  <a:cubicBezTo>
                    <a:pt x="120" y="116"/>
                    <a:pt x="116" y="120"/>
                    <a:pt x="112" y="120"/>
                  </a:cubicBezTo>
                  <a:cubicBezTo>
                    <a:pt x="16" y="120"/>
                    <a:pt x="16" y="120"/>
                    <a:pt x="16" y="120"/>
                  </a:cubicBezTo>
                  <a:cubicBezTo>
                    <a:pt x="12" y="120"/>
                    <a:pt x="8" y="116"/>
                    <a:pt x="8" y="112"/>
                  </a:cubicBezTo>
                  <a:cubicBezTo>
                    <a:pt x="8" y="32"/>
                    <a:pt x="8" y="32"/>
                    <a:pt x="8" y="32"/>
                  </a:cubicBezTo>
                  <a:cubicBezTo>
                    <a:pt x="8" y="30"/>
                    <a:pt x="10" y="28"/>
                    <a:pt x="12" y="28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108"/>
                    <a:pt x="16" y="108"/>
                    <a:pt x="16" y="108"/>
                  </a:cubicBezTo>
                  <a:cubicBezTo>
                    <a:pt x="16" y="110"/>
                    <a:pt x="18" y="112"/>
                    <a:pt x="20" y="112"/>
                  </a:cubicBezTo>
                  <a:cubicBezTo>
                    <a:pt x="22" y="112"/>
                    <a:pt x="24" y="110"/>
                    <a:pt x="24" y="108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24" y="10"/>
                    <a:pt x="26" y="8"/>
                    <a:pt x="28" y="8"/>
                  </a:cubicBezTo>
                  <a:cubicBezTo>
                    <a:pt x="116" y="8"/>
                    <a:pt x="116" y="8"/>
                    <a:pt x="116" y="8"/>
                  </a:cubicBezTo>
                  <a:cubicBezTo>
                    <a:pt x="118" y="8"/>
                    <a:pt x="120" y="10"/>
                    <a:pt x="120" y="12"/>
                  </a:cubicBezTo>
                  <a:lnTo>
                    <a:pt x="120" y="1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050">
                <a:latin typeface="12LotteMartDreamLight" panose="02020603020101020101" pitchFamily="18" charset="-127"/>
                <a:ea typeface="12LotteMartDreamLight" panose="02020603020101020101" pitchFamily="18" charset="-127"/>
              </a:endParaRPr>
            </a:p>
          </p:txBody>
        </p:sp>
        <p:sp>
          <p:nvSpPr>
            <p:cNvPr id="38" name="Freeform 86"/>
            <p:cNvSpPr>
              <a:spLocks/>
            </p:cNvSpPr>
            <p:nvPr/>
          </p:nvSpPr>
          <p:spPr bwMode="auto">
            <a:xfrm>
              <a:off x="1074843" y="3692836"/>
              <a:ext cx="112218" cy="11882"/>
            </a:xfrm>
            <a:custGeom>
              <a:avLst/>
              <a:gdLst>
                <a:gd name="T0" fmla="*/ 2 w 36"/>
                <a:gd name="T1" fmla="*/ 4 h 4"/>
                <a:gd name="T2" fmla="*/ 34 w 36"/>
                <a:gd name="T3" fmla="*/ 4 h 4"/>
                <a:gd name="T4" fmla="*/ 36 w 36"/>
                <a:gd name="T5" fmla="*/ 2 h 4"/>
                <a:gd name="T6" fmla="*/ 34 w 36"/>
                <a:gd name="T7" fmla="*/ 0 h 4"/>
                <a:gd name="T8" fmla="*/ 2 w 36"/>
                <a:gd name="T9" fmla="*/ 0 h 4"/>
                <a:gd name="T10" fmla="*/ 0 w 36"/>
                <a:gd name="T11" fmla="*/ 2 h 4"/>
                <a:gd name="T12" fmla="*/ 2 w 36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4">
                  <a:moveTo>
                    <a:pt x="2" y="4"/>
                  </a:moveTo>
                  <a:cubicBezTo>
                    <a:pt x="34" y="4"/>
                    <a:pt x="34" y="4"/>
                    <a:pt x="34" y="4"/>
                  </a:cubicBezTo>
                  <a:cubicBezTo>
                    <a:pt x="35" y="4"/>
                    <a:pt x="36" y="3"/>
                    <a:pt x="36" y="2"/>
                  </a:cubicBezTo>
                  <a:cubicBezTo>
                    <a:pt x="36" y="1"/>
                    <a:pt x="35" y="0"/>
                    <a:pt x="34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050">
                <a:latin typeface="12LotteMartDreamLight" panose="02020603020101020101" pitchFamily="18" charset="-127"/>
                <a:ea typeface="12LotteMartDreamLight" panose="02020603020101020101" pitchFamily="18" charset="-127"/>
              </a:endParaRPr>
            </a:p>
          </p:txBody>
        </p:sp>
        <p:sp>
          <p:nvSpPr>
            <p:cNvPr id="39" name="Freeform 87"/>
            <p:cNvSpPr>
              <a:spLocks/>
            </p:cNvSpPr>
            <p:nvPr/>
          </p:nvSpPr>
          <p:spPr bwMode="auto">
            <a:xfrm>
              <a:off x="1074843" y="3655870"/>
              <a:ext cx="112218" cy="11882"/>
            </a:xfrm>
            <a:custGeom>
              <a:avLst/>
              <a:gdLst>
                <a:gd name="T0" fmla="*/ 2 w 36"/>
                <a:gd name="T1" fmla="*/ 4 h 4"/>
                <a:gd name="T2" fmla="*/ 34 w 36"/>
                <a:gd name="T3" fmla="*/ 4 h 4"/>
                <a:gd name="T4" fmla="*/ 36 w 36"/>
                <a:gd name="T5" fmla="*/ 2 h 4"/>
                <a:gd name="T6" fmla="*/ 34 w 36"/>
                <a:gd name="T7" fmla="*/ 0 h 4"/>
                <a:gd name="T8" fmla="*/ 2 w 36"/>
                <a:gd name="T9" fmla="*/ 0 h 4"/>
                <a:gd name="T10" fmla="*/ 0 w 36"/>
                <a:gd name="T11" fmla="*/ 2 h 4"/>
                <a:gd name="T12" fmla="*/ 2 w 36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4">
                  <a:moveTo>
                    <a:pt x="2" y="4"/>
                  </a:moveTo>
                  <a:cubicBezTo>
                    <a:pt x="34" y="4"/>
                    <a:pt x="34" y="4"/>
                    <a:pt x="34" y="4"/>
                  </a:cubicBezTo>
                  <a:cubicBezTo>
                    <a:pt x="35" y="4"/>
                    <a:pt x="36" y="3"/>
                    <a:pt x="36" y="2"/>
                  </a:cubicBezTo>
                  <a:cubicBezTo>
                    <a:pt x="36" y="1"/>
                    <a:pt x="35" y="0"/>
                    <a:pt x="34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050">
                <a:latin typeface="12LotteMartDreamLight" panose="02020603020101020101" pitchFamily="18" charset="-127"/>
                <a:ea typeface="12LotteMartDreamLight" panose="02020603020101020101" pitchFamily="18" charset="-127"/>
              </a:endParaRPr>
            </a:p>
          </p:txBody>
        </p:sp>
        <p:sp>
          <p:nvSpPr>
            <p:cNvPr id="40" name="Freeform 88"/>
            <p:cNvSpPr>
              <a:spLocks/>
            </p:cNvSpPr>
            <p:nvPr/>
          </p:nvSpPr>
          <p:spPr bwMode="auto">
            <a:xfrm>
              <a:off x="1074843" y="3617583"/>
              <a:ext cx="112218" cy="13202"/>
            </a:xfrm>
            <a:custGeom>
              <a:avLst/>
              <a:gdLst>
                <a:gd name="T0" fmla="*/ 2 w 36"/>
                <a:gd name="T1" fmla="*/ 4 h 4"/>
                <a:gd name="T2" fmla="*/ 34 w 36"/>
                <a:gd name="T3" fmla="*/ 4 h 4"/>
                <a:gd name="T4" fmla="*/ 36 w 36"/>
                <a:gd name="T5" fmla="*/ 2 h 4"/>
                <a:gd name="T6" fmla="*/ 34 w 36"/>
                <a:gd name="T7" fmla="*/ 0 h 4"/>
                <a:gd name="T8" fmla="*/ 2 w 36"/>
                <a:gd name="T9" fmla="*/ 0 h 4"/>
                <a:gd name="T10" fmla="*/ 0 w 36"/>
                <a:gd name="T11" fmla="*/ 2 h 4"/>
                <a:gd name="T12" fmla="*/ 2 w 36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4">
                  <a:moveTo>
                    <a:pt x="2" y="4"/>
                  </a:moveTo>
                  <a:cubicBezTo>
                    <a:pt x="34" y="4"/>
                    <a:pt x="34" y="4"/>
                    <a:pt x="34" y="4"/>
                  </a:cubicBezTo>
                  <a:cubicBezTo>
                    <a:pt x="35" y="4"/>
                    <a:pt x="36" y="3"/>
                    <a:pt x="36" y="2"/>
                  </a:cubicBezTo>
                  <a:cubicBezTo>
                    <a:pt x="36" y="1"/>
                    <a:pt x="35" y="0"/>
                    <a:pt x="34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050">
                <a:latin typeface="12LotteMartDreamLight" panose="02020603020101020101" pitchFamily="18" charset="-127"/>
                <a:ea typeface="12LotteMartDreamLight" panose="02020603020101020101" pitchFamily="18" charset="-127"/>
              </a:endParaRPr>
            </a:p>
          </p:txBody>
        </p:sp>
        <p:sp>
          <p:nvSpPr>
            <p:cNvPr id="41" name="Freeform 89"/>
            <p:cNvSpPr>
              <a:spLocks/>
            </p:cNvSpPr>
            <p:nvPr/>
          </p:nvSpPr>
          <p:spPr bwMode="auto">
            <a:xfrm>
              <a:off x="937541" y="3880306"/>
              <a:ext cx="112218" cy="11882"/>
            </a:xfrm>
            <a:custGeom>
              <a:avLst/>
              <a:gdLst>
                <a:gd name="T0" fmla="*/ 34 w 36"/>
                <a:gd name="T1" fmla="*/ 0 h 4"/>
                <a:gd name="T2" fmla="*/ 2 w 36"/>
                <a:gd name="T3" fmla="*/ 0 h 4"/>
                <a:gd name="T4" fmla="*/ 0 w 36"/>
                <a:gd name="T5" fmla="*/ 2 h 4"/>
                <a:gd name="T6" fmla="*/ 2 w 36"/>
                <a:gd name="T7" fmla="*/ 4 h 4"/>
                <a:gd name="T8" fmla="*/ 34 w 36"/>
                <a:gd name="T9" fmla="*/ 4 h 4"/>
                <a:gd name="T10" fmla="*/ 36 w 36"/>
                <a:gd name="T11" fmla="*/ 2 h 4"/>
                <a:gd name="T12" fmla="*/ 34 w 36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4">
                  <a:moveTo>
                    <a:pt x="34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35" y="4"/>
                    <a:pt x="36" y="3"/>
                    <a:pt x="36" y="2"/>
                  </a:cubicBezTo>
                  <a:cubicBezTo>
                    <a:pt x="36" y="1"/>
                    <a:pt x="35" y="0"/>
                    <a:pt x="3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050">
                <a:latin typeface="12LotteMartDreamLight" panose="02020603020101020101" pitchFamily="18" charset="-127"/>
                <a:ea typeface="12LotteMartDreamLight" panose="02020603020101020101" pitchFamily="18" charset="-127"/>
              </a:endParaRPr>
            </a:p>
          </p:txBody>
        </p:sp>
        <p:sp>
          <p:nvSpPr>
            <p:cNvPr id="42" name="Freeform 90"/>
            <p:cNvSpPr>
              <a:spLocks/>
            </p:cNvSpPr>
            <p:nvPr/>
          </p:nvSpPr>
          <p:spPr bwMode="auto">
            <a:xfrm>
              <a:off x="937541" y="3843340"/>
              <a:ext cx="112218" cy="11882"/>
            </a:xfrm>
            <a:custGeom>
              <a:avLst/>
              <a:gdLst>
                <a:gd name="T0" fmla="*/ 34 w 36"/>
                <a:gd name="T1" fmla="*/ 0 h 4"/>
                <a:gd name="T2" fmla="*/ 2 w 36"/>
                <a:gd name="T3" fmla="*/ 0 h 4"/>
                <a:gd name="T4" fmla="*/ 0 w 36"/>
                <a:gd name="T5" fmla="*/ 2 h 4"/>
                <a:gd name="T6" fmla="*/ 2 w 36"/>
                <a:gd name="T7" fmla="*/ 4 h 4"/>
                <a:gd name="T8" fmla="*/ 34 w 36"/>
                <a:gd name="T9" fmla="*/ 4 h 4"/>
                <a:gd name="T10" fmla="*/ 36 w 36"/>
                <a:gd name="T11" fmla="*/ 2 h 4"/>
                <a:gd name="T12" fmla="*/ 34 w 36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4">
                  <a:moveTo>
                    <a:pt x="34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35" y="4"/>
                    <a:pt x="36" y="3"/>
                    <a:pt x="36" y="2"/>
                  </a:cubicBezTo>
                  <a:cubicBezTo>
                    <a:pt x="36" y="1"/>
                    <a:pt x="35" y="0"/>
                    <a:pt x="3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050">
                <a:latin typeface="12LotteMartDreamLight" panose="02020603020101020101" pitchFamily="18" charset="-127"/>
                <a:ea typeface="12LotteMartDreamLight" panose="02020603020101020101" pitchFamily="18" charset="-127"/>
              </a:endParaRPr>
            </a:p>
          </p:txBody>
        </p:sp>
        <p:sp>
          <p:nvSpPr>
            <p:cNvPr id="43" name="Freeform 91"/>
            <p:cNvSpPr>
              <a:spLocks/>
            </p:cNvSpPr>
            <p:nvPr/>
          </p:nvSpPr>
          <p:spPr bwMode="auto">
            <a:xfrm>
              <a:off x="937541" y="3805053"/>
              <a:ext cx="112218" cy="13202"/>
            </a:xfrm>
            <a:custGeom>
              <a:avLst/>
              <a:gdLst>
                <a:gd name="T0" fmla="*/ 34 w 36"/>
                <a:gd name="T1" fmla="*/ 0 h 4"/>
                <a:gd name="T2" fmla="*/ 2 w 36"/>
                <a:gd name="T3" fmla="*/ 0 h 4"/>
                <a:gd name="T4" fmla="*/ 0 w 36"/>
                <a:gd name="T5" fmla="*/ 2 h 4"/>
                <a:gd name="T6" fmla="*/ 2 w 36"/>
                <a:gd name="T7" fmla="*/ 4 h 4"/>
                <a:gd name="T8" fmla="*/ 34 w 36"/>
                <a:gd name="T9" fmla="*/ 4 h 4"/>
                <a:gd name="T10" fmla="*/ 36 w 36"/>
                <a:gd name="T11" fmla="*/ 2 h 4"/>
                <a:gd name="T12" fmla="*/ 34 w 36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4">
                  <a:moveTo>
                    <a:pt x="34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35" y="4"/>
                    <a:pt x="36" y="3"/>
                    <a:pt x="36" y="2"/>
                  </a:cubicBezTo>
                  <a:cubicBezTo>
                    <a:pt x="36" y="1"/>
                    <a:pt x="35" y="0"/>
                    <a:pt x="3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050">
                <a:latin typeface="12LotteMartDreamLight" panose="02020603020101020101" pitchFamily="18" charset="-127"/>
                <a:ea typeface="12LotteMartDreamLight" panose="02020603020101020101" pitchFamily="18" charset="-127"/>
              </a:endParaRPr>
            </a:p>
          </p:txBody>
        </p:sp>
        <p:sp>
          <p:nvSpPr>
            <p:cNvPr id="44" name="Freeform 92"/>
            <p:cNvSpPr>
              <a:spLocks/>
            </p:cNvSpPr>
            <p:nvPr/>
          </p:nvSpPr>
          <p:spPr bwMode="auto">
            <a:xfrm>
              <a:off x="1074843" y="3880306"/>
              <a:ext cx="112218" cy="11882"/>
            </a:xfrm>
            <a:custGeom>
              <a:avLst/>
              <a:gdLst>
                <a:gd name="T0" fmla="*/ 34 w 36"/>
                <a:gd name="T1" fmla="*/ 0 h 4"/>
                <a:gd name="T2" fmla="*/ 2 w 36"/>
                <a:gd name="T3" fmla="*/ 0 h 4"/>
                <a:gd name="T4" fmla="*/ 0 w 36"/>
                <a:gd name="T5" fmla="*/ 2 h 4"/>
                <a:gd name="T6" fmla="*/ 2 w 36"/>
                <a:gd name="T7" fmla="*/ 4 h 4"/>
                <a:gd name="T8" fmla="*/ 34 w 36"/>
                <a:gd name="T9" fmla="*/ 4 h 4"/>
                <a:gd name="T10" fmla="*/ 36 w 36"/>
                <a:gd name="T11" fmla="*/ 2 h 4"/>
                <a:gd name="T12" fmla="*/ 34 w 36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4">
                  <a:moveTo>
                    <a:pt x="34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35" y="4"/>
                    <a:pt x="36" y="3"/>
                    <a:pt x="36" y="2"/>
                  </a:cubicBezTo>
                  <a:cubicBezTo>
                    <a:pt x="36" y="1"/>
                    <a:pt x="35" y="0"/>
                    <a:pt x="3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050">
                <a:latin typeface="12LotteMartDreamLight" panose="02020603020101020101" pitchFamily="18" charset="-127"/>
                <a:ea typeface="12LotteMartDreamLight" panose="02020603020101020101" pitchFamily="18" charset="-127"/>
              </a:endParaRPr>
            </a:p>
          </p:txBody>
        </p:sp>
        <p:sp>
          <p:nvSpPr>
            <p:cNvPr id="45" name="Freeform 93"/>
            <p:cNvSpPr>
              <a:spLocks/>
            </p:cNvSpPr>
            <p:nvPr/>
          </p:nvSpPr>
          <p:spPr bwMode="auto">
            <a:xfrm>
              <a:off x="1074843" y="3843340"/>
              <a:ext cx="112218" cy="11882"/>
            </a:xfrm>
            <a:custGeom>
              <a:avLst/>
              <a:gdLst>
                <a:gd name="T0" fmla="*/ 34 w 36"/>
                <a:gd name="T1" fmla="*/ 0 h 4"/>
                <a:gd name="T2" fmla="*/ 2 w 36"/>
                <a:gd name="T3" fmla="*/ 0 h 4"/>
                <a:gd name="T4" fmla="*/ 0 w 36"/>
                <a:gd name="T5" fmla="*/ 2 h 4"/>
                <a:gd name="T6" fmla="*/ 2 w 36"/>
                <a:gd name="T7" fmla="*/ 4 h 4"/>
                <a:gd name="T8" fmla="*/ 34 w 36"/>
                <a:gd name="T9" fmla="*/ 4 h 4"/>
                <a:gd name="T10" fmla="*/ 36 w 36"/>
                <a:gd name="T11" fmla="*/ 2 h 4"/>
                <a:gd name="T12" fmla="*/ 34 w 36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4">
                  <a:moveTo>
                    <a:pt x="34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35" y="4"/>
                    <a:pt x="36" y="3"/>
                    <a:pt x="36" y="2"/>
                  </a:cubicBezTo>
                  <a:cubicBezTo>
                    <a:pt x="36" y="1"/>
                    <a:pt x="35" y="0"/>
                    <a:pt x="3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050">
                <a:latin typeface="12LotteMartDreamLight" panose="02020603020101020101" pitchFamily="18" charset="-127"/>
                <a:ea typeface="12LotteMartDreamLight" panose="02020603020101020101" pitchFamily="18" charset="-127"/>
              </a:endParaRPr>
            </a:p>
          </p:txBody>
        </p:sp>
        <p:sp>
          <p:nvSpPr>
            <p:cNvPr id="46" name="Freeform 94"/>
            <p:cNvSpPr>
              <a:spLocks/>
            </p:cNvSpPr>
            <p:nvPr/>
          </p:nvSpPr>
          <p:spPr bwMode="auto">
            <a:xfrm>
              <a:off x="1074843" y="3805053"/>
              <a:ext cx="112218" cy="13202"/>
            </a:xfrm>
            <a:custGeom>
              <a:avLst/>
              <a:gdLst>
                <a:gd name="T0" fmla="*/ 34 w 36"/>
                <a:gd name="T1" fmla="*/ 0 h 4"/>
                <a:gd name="T2" fmla="*/ 2 w 36"/>
                <a:gd name="T3" fmla="*/ 0 h 4"/>
                <a:gd name="T4" fmla="*/ 0 w 36"/>
                <a:gd name="T5" fmla="*/ 2 h 4"/>
                <a:gd name="T6" fmla="*/ 2 w 36"/>
                <a:gd name="T7" fmla="*/ 4 h 4"/>
                <a:gd name="T8" fmla="*/ 34 w 36"/>
                <a:gd name="T9" fmla="*/ 4 h 4"/>
                <a:gd name="T10" fmla="*/ 36 w 36"/>
                <a:gd name="T11" fmla="*/ 2 h 4"/>
                <a:gd name="T12" fmla="*/ 34 w 36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4">
                  <a:moveTo>
                    <a:pt x="34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35" y="4"/>
                    <a:pt x="36" y="3"/>
                    <a:pt x="36" y="2"/>
                  </a:cubicBezTo>
                  <a:cubicBezTo>
                    <a:pt x="36" y="1"/>
                    <a:pt x="35" y="0"/>
                    <a:pt x="3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050">
                <a:latin typeface="12LotteMartDreamLight" panose="02020603020101020101" pitchFamily="18" charset="-127"/>
                <a:ea typeface="12LotteMartDreamLight" panose="02020603020101020101" pitchFamily="18" charset="-127"/>
              </a:endParaRPr>
            </a:p>
          </p:txBody>
        </p:sp>
        <p:sp>
          <p:nvSpPr>
            <p:cNvPr id="47" name="Freeform 95"/>
            <p:cNvSpPr>
              <a:spLocks/>
            </p:cNvSpPr>
            <p:nvPr/>
          </p:nvSpPr>
          <p:spPr bwMode="auto">
            <a:xfrm>
              <a:off x="937541" y="3729802"/>
              <a:ext cx="249520" cy="13202"/>
            </a:xfrm>
            <a:custGeom>
              <a:avLst/>
              <a:gdLst>
                <a:gd name="T0" fmla="*/ 78 w 80"/>
                <a:gd name="T1" fmla="*/ 0 h 4"/>
                <a:gd name="T2" fmla="*/ 2 w 80"/>
                <a:gd name="T3" fmla="*/ 0 h 4"/>
                <a:gd name="T4" fmla="*/ 0 w 80"/>
                <a:gd name="T5" fmla="*/ 2 h 4"/>
                <a:gd name="T6" fmla="*/ 2 w 80"/>
                <a:gd name="T7" fmla="*/ 4 h 4"/>
                <a:gd name="T8" fmla="*/ 78 w 80"/>
                <a:gd name="T9" fmla="*/ 4 h 4"/>
                <a:gd name="T10" fmla="*/ 80 w 80"/>
                <a:gd name="T11" fmla="*/ 2 h 4"/>
                <a:gd name="T12" fmla="*/ 78 w 80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4">
                  <a:moveTo>
                    <a:pt x="78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78" y="4"/>
                    <a:pt x="78" y="4"/>
                    <a:pt x="78" y="4"/>
                  </a:cubicBezTo>
                  <a:cubicBezTo>
                    <a:pt x="79" y="4"/>
                    <a:pt x="80" y="3"/>
                    <a:pt x="80" y="2"/>
                  </a:cubicBezTo>
                  <a:cubicBezTo>
                    <a:pt x="80" y="1"/>
                    <a:pt x="79" y="0"/>
                    <a:pt x="7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050">
                <a:latin typeface="12LotteMartDreamLight" panose="02020603020101020101" pitchFamily="18" charset="-127"/>
                <a:ea typeface="12LotteMartDreamLight" panose="02020603020101020101" pitchFamily="18" charset="-127"/>
              </a:endParaRPr>
            </a:p>
          </p:txBody>
        </p:sp>
        <p:sp>
          <p:nvSpPr>
            <p:cNvPr id="48" name="Freeform 96"/>
            <p:cNvSpPr>
              <a:spLocks/>
            </p:cNvSpPr>
            <p:nvPr/>
          </p:nvSpPr>
          <p:spPr bwMode="auto">
            <a:xfrm>
              <a:off x="937541" y="3768087"/>
              <a:ext cx="249520" cy="11882"/>
            </a:xfrm>
            <a:custGeom>
              <a:avLst/>
              <a:gdLst>
                <a:gd name="T0" fmla="*/ 78 w 80"/>
                <a:gd name="T1" fmla="*/ 0 h 4"/>
                <a:gd name="T2" fmla="*/ 2 w 80"/>
                <a:gd name="T3" fmla="*/ 0 h 4"/>
                <a:gd name="T4" fmla="*/ 0 w 80"/>
                <a:gd name="T5" fmla="*/ 2 h 4"/>
                <a:gd name="T6" fmla="*/ 2 w 80"/>
                <a:gd name="T7" fmla="*/ 4 h 4"/>
                <a:gd name="T8" fmla="*/ 78 w 80"/>
                <a:gd name="T9" fmla="*/ 4 h 4"/>
                <a:gd name="T10" fmla="*/ 80 w 80"/>
                <a:gd name="T11" fmla="*/ 2 h 4"/>
                <a:gd name="T12" fmla="*/ 78 w 80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4">
                  <a:moveTo>
                    <a:pt x="78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78" y="4"/>
                    <a:pt x="78" y="4"/>
                    <a:pt x="78" y="4"/>
                  </a:cubicBezTo>
                  <a:cubicBezTo>
                    <a:pt x="79" y="4"/>
                    <a:pt x="80" y="3"/>
                    <a:pt x="80" y="2"/>
                  </a:cubicBezTo>
                  <a:cubicBezTo>
                    <a:pt x="80" y="1"/>
                    <a:pt x="79" y="0"/>
                    <a:pt x="7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050">
                <a:latin typeface="12LotteMartDreamLight" panose="02020603020101020101" pitchFamily="18" charset="-127"/>
                <a:ea typeface="12LotteMartDreamLight" panose="02020603020101020101" pitchFamily="18" charset="-127"/>
              </a:endParaRPr>
            </a:p>
          </p:txBody>
        </p:sp>
        <p:sp>
          <p:nvSpPr>
            <p:cNvPr id="49" name="Freeform 97"/>
            <p:cNvSpPr>
              <a:spLocks noEditPoints="1"/>
            </p:cNvSpPr>
            <p:nvPr/>
          </p:nvSpPr>
          <p:spPr bwMode="auto">
            <a:xfrm>
              <a:off x="937541" y="3592500"/>
              <a:ext cx="112218" cy="112218"/>
            </a:xfrm>
            <a:custGeom>
              <a:avLst/>
              <a:gdLst>
                <a:gd name="T0" fmla="*/ 4 w 36"/>
                <a:gd name="T1" fmla="*/ 36 h 36"/>
                <a:gd name="T2" fmla="*/ 32 w 36"/>
                <a:gd name="T3" fmla="*/ 36 h 36"/>
                <a:gd name="T4" fmla="*/ 36 w 36"/>
                <a:gd name="T5" fmla="*/ 32 h 36"/>
                <a:gd name="T6" fmla="*/ 36 w 36"/>
                <a:gd name="T7" fmla="*/ 4 h 36"/>
                <a:gd name="T8" fmla="*/ 32 w 36"/>
                <a:gd name="T9" fmla="*/ 0 h 36"/>
                <a:gd name="T10" fmla="*/ 4 w 36"/>
                <a:gd name="T11" fmla="*/ 0 h 36"/>
                <a:gd name="T12" fmla="*/ 0 w 36"/>
                <a:gd name="T13" fmla="*/ 4 h 36"/>
                <a:gd name="T14" fmla="*/ 0 w 36"/>
                <a:gd name="T15" fmla="*/ 32 h 36"/>
                <a:gd name="T16" fmla="*/ 4 w 36"/>
                <a:gd name="T17" fmla="*/ 36 h 36"/>
                <a:gd name="T18" fmla="*/ 8 w 36"/>
                <a:gd name="T19" fmla="*/ 8 h 36"/>
                <a:gd name="T20" fmla="*/ 28 w 36"/>
                <a:gd name="T21" fmla="*/ 8 h 36"/>
                <a:gd name="T22" fmla="*/ 28 w 36"/>
                <a:gd name="T23" fmla="*/ 28 h 36"/>
                <a:gd name="T24" fmla="*/ 8 w 36"/>
                <a:gd name="T25" fmla="*/ 28 h 36"/>
                <a:gd name="T26" fmla="*/ 8 w 36"/>
                <a:gd name="T27" fmla="*/ 8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" h="36">
                  <a:moveTo>
                    <a:pt x="4" y="36"/>
                  </a:moveTo>
                  <a:cubicBezTo>
                    <a:pt x="32" y="36"/>
                    <a:pt x="32" y="36"/>
                    <a:pt x="32" y="36"/>
                  </a:cubicBezTo>
                  <a:cubicBezTo>
                    <a:pt x="34" y="36"/>
                    <a:pt x="36" y="34"/>
                    <a:pt x="36" y="32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2"/>
                    <a:pt x="34" y="0"/>
                    <a:pt x="32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34"/>
                    <a:pt x="2" y="36"/>
                    <a:pt x="4" y="36"/>
                  </a:cubicBezTo>
                  <a:close/>
                  <a:moveTo>
                    <a:pt x="8" y="8"/>
                  </a:moveTo>
                  <a:cubicBezTo>
                    <a:pt x="28" y="8"/>
                    <a:pt x="28" y="8"/>
                    <a:pt x="28" y="8"/>
                  </a:cubicBezTo>
                  <a:cubicBezTo>
                    <a:pt x="28" y="28"/>
                    <a:pt x="28" y="28"/>
                    <a:pt x="28" y="28"/>
                  </a:cubicBezTo>
                  <a:cubicBezTo>
                    <a:pt x="8" y="28"/>
                    <a:pt x="8" y="28"/>
                    <a:pt x="8" y="28"/>
                  </a:cubicBezTo>
                  <a:lnTo>
                    <a:pt x="8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050">
                <a:latin typeface="12LotteMartDreamLight" panose="02020603020101020101" pitchFamily="18" charset="-127"/>
                <a:ea typeface="12LotteMartDreamLight" panose="02020603020101020101" pitchFamily="18" charset="-127"/>
              </a:endParaRPr>
            </a:p>
          </p:txBody>
        </p:sp>
      </p:grpSp>
      <p:sp>
        <p:nvSpPr>
          <p:cNvPr id="58" name="Freeform 47"/>
          <p:cNvSpPr>
            <a:spLocks noEditPoints="1"/>
          </p:cNvSpPr>
          <p:nvPr/>
        </p:nvSpPr>
        <p:spPr bwMode="auto">
          <a:xfrm>
            <a:off x="6670592" y="3966300"/>
            <a:ext cx="298354" cy="298354"/>
          </a:xfrm>
          <a:custGeom>
            <a:avLst/>
            <a:gdLst>
              <a:gd name="T0" fmla="*/ 81 w 128"/>
              <a:gd name="T1" fmla="*/ 14 h 128"/>
              <a:gd name="T2" fmla="*/ 53 w 128"/>
              <a:gd name="T3" fmla="*/ 36 h 128"/>
              <a:gd name="T4" fmla="*/ 33 w 128"/>
              <a:gd name="T5" fmla="*/ 36 h 128"/>
              <a:gd name="T6" fmla="*/ 0 w 128"/>
              <a:gd name="T7" fmla="*/ 56 h 128"/>
              <a:gd name="T8" fmla="*/ 24 w 128"/>
              <a:gd name="T9" fmla="*/ 84 h 128"/>
              <a:gd name="T10" fmla="*/ 32 w 128"/>
              <a:gd name="T11" fmla="*/ 128 h 128"/>
              <a:gd name="T12" fmla="*/ 56 w 128"/>
              <a:gd name="T13" fmla="*/ 120 h 128"/>
              <a:gd name="T14" fmla="*/ 52 w 128"/>
              <a:gd name="T15" fmla="*/ 108 h 128"/>
              <a:gd name="T16" fmla="*/ 52 w 128"/>
              <a:gd name="T17" fmla="*/ 80 h 128"/>
              <a:gd name="T18" fmla="*/ 53 w 128"/>
              <a:gd name="T19" fmla="*/ 78 h 128"/>
              <a:gd name="T20" fmla="*/ 54 w 128"/>
              <a:gd name="T21" fmla="*/ 77 h 128"/>
              <a:gd name="T22" fmla="*/ 55 w 128"/>
              <a:gd name="T23" fmla="*/ 76 h 128"/>
              <a:gd name="T24" fmla="*/ 81 w 128"/>
              <a:gd name="T25" fmla="*/ 98 h 128"/>
              <a:gd name="T26" fmla="*/ 128 w 128"/>
              <a:gd name="T27" fmla="*/ 56 h 128"/>
              <a:gd name="T28" fmla="*/ 80 w 128"/>
              <a:gd name="T29" fmla="*/ 56 h 128"/>
              <a:gd name="T30" fmla="*/ 92 w 128"/>
              <a:gd name="T31" fmla="*/ 44 h 128"/>
              <a:gd name="T32" fmla="*/ 92 w 128"/>
              <a:gd name="T33" fmla="*/ 68 h 128"/>
              <a:gd name="T34" fmla="*/ 80 w 128"/>
              <a:gd name="T35" fmla="*/ 56 h 128"/>
              <a:gd name="T36" fmla="*/ 16 w 128"/>
              <a:gd name="T37" fmla="*/ 44 h 128"/>
              <a:gd name="T38" fmla="*/ 40 w 128"/>
              <a:gd name="T39" fmla="*/ 56 h 128"/>
              <a:gd name="T40" fmla="*/ 16 w 128"/>
              <a:gd name="T41" fmla="*/ 68 h 128"/>
              <a:gd name="T42" fmla="*/ 48 w 128"/>
              <a:gd name="T43" fmla="*/ 120 h 128"/>
              <a:gd name="T44" fmla="*/ 32 w 128"/>
              <a:gd name="T45" fmla="*/ 84 h 128"/>
              <a:gd name="T46" fmla="*/ 33 w 128"/>
              <a:gd name="T47" fmla="*/ 76 h 128"/>
              <a:gd name="T48" fmla="*/ 45 w 128"/>
              <a:gd name="T49" fmla="*/ 76 h 128"/>
              <a:gd name="T50" fmla="*/ 44 w 128"/>
              <a:gd name="T51" fmla="*/ 108 h 128"/>
              <a:gd name="T52" fmla="*/ 48 w 128"/>
              <a:gd name="T53" fmla="*/ 117 h 128"/>
              <a:gd name="T54" fmla="*/ 53 w 128"/>
              <a:gd name="T55" fmla="*/ 68 h 128"/>
              <a:gd name="T56" fmla="*/ 52 w 128"/>
              <a:gd name="T57" fmla="*/ 68 h 128"/>
              <a:gd name="T58" fmla="*/ 52 w 128"/>
              <a:gd name="T59" fmla="*/ 44 h 128"/>
              <a:gd name="T60" fmla="*/ 74 w 128"/>
              <a:gd name="T61" fmla="*/ 36 h 128"/>
              <a:gd name="T62" fmla="*/ 74 w 128"/>
              <a:gd name="T63" fmla="*/ 76 h 128"/>
              <a:gd name="T64" fmla="*/ 100 w 128"/>
              <a:gd name="T65" fmla="*/ 104 h 128"/>
              <a:gd name="T66" fmla="*/ 92 w 128"/>
              <a:gd name="T67" fmla="*/ 76 h 128"/>
              <a:gd name="T68" fmla="*/ 92 w 128"/>
              <a:gd name="T69" fmla="*/ 36 h 128"/>
              <a:gd name="T70" fmla="*/ 100 w 128"/>
              <a:gd name="T71" fmla="*/ 8 h 128"/>
              <a:gd name="T72" fmla="*/ 100 w 128"/>
              <a:gd name="T73" fmla="*/ 104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28" h="128">
                <a:moveTo>
                  <a:pt x="100" y="0"/>
                </a:moveTo>
                <a:cubicBezTo>
                  <a:pt x="92" y="0"/>
                  <a:pt x="85" y="6"/>
                  <a:pt x="81" y="14"/>
                </a:cubicBezTo>
                <a:cubicBezTo>
                  <a:pt x="81" y="14"/>
                  <a:pt x="81" y="14"/>
                  <a:pt x="81" y="14"/>
                </a:cubicBezTo>
                <a:cubicBezTo>
                  <a:pt x="74" y="27"/>
                  <a:pt x="64" y="36"/>
                  <a:pt x="53" y="36"/>
                </a:cubicBezTo>
                <a:cubicBezTo>
                  <a:pt x="50" y="36"/>
                  <a:pt x="50" y="36"/>
                  <a:pt x="50" y="36"/>
                </a:cubicBezTo>
                <a:cubicBezTo>
                  <a:pt x="33" y="36"/>
                  <a:pt x="33" y="36"/>
                  <a:pt x="33" y="36"/>
                </a:cubicBezTo>
                <a:cubicBezTo>
                  <a:pt x="16" y="36"/>
                  <a:pt x="16" y="36"/>
                  <a:pt x="16" y="36"/>
                </a:cubicBezTo>
                <a:cubicBezTo>
                  <a:pt x="7" y="36"/>
                  <a:pt x="0" y="45"/>
                  <a:pt x="0" y="56"/>
                </a:cubicBezTo>
                <a:cubicBezTo>
                  <a:pt x="0" y="67"/>
                  <a:pt x="7" y="76"/>
                  <a:pt x="16" y="76"/>
                </a:cubicBezTo>
                <a:cubicBezTo>
                  <a:pt x="20" y="76"/>
                  <a:pt x="24" y="80"/>
                  <a:pt x="24" y="84"/>
                </a:cubicBezTo>
                <a:cubicBezTo>
                  <a:pt x="24" y="120"/>
                  <a:pt x="24" y="120"/>
                  <a:pt x="24" y="120"/>
                </a:cubicBezTo>
                <a:cubicBezTo>
                  <a:pt x="24" y="124"/>
                  <a:pt x="28" y="128"/>
                  <a:pt x="32" y="128"/>
                </a:cubicBezTo>
                <a:cubicBezTo>
                  <a:pt x="48" y="128"/>
                  <a:pt x="48" y="128"/>
                  <a:pt x="48" y="128"/>
                </a:cubicBezTo>
                <a:cubicBezTo>
                  <a:pt x="52" y="128"/>
                  <a:pt x="56" y="124"/>
                  <a:pt x="56" y="120"/>
                </a:cubicBezTo>
                <a:cubicBezTo>
                  <a:pt x="56" y="116"/>
                  <a:pt x="56" y="116"/>
                  <a:pt x="56" y="116"/>
                </a:cubicBezTo>
                <a:cubicBezTo>
                  <a:pt x="56" y="112"/>
                  <a:pt x="52" y="110"/>
                  <a:pt x="52" y="108"/>
                </a:cubicBezTo>
                <a:cubicBezTo>
                  <a:pt x="52" y="80"/>
                  <a:pt x="52" y="80"/>
                  <a:pt x="52" y="80"/>
                </a:cubicBezTo>
                <a:cubicBezTo>
                  <a:pt x="52" y="80"/>
                  <a:pt x="52" y="80"/>
                  <a:pt x="52" y="80"/>
                </a:cubicBezTo>
                <a:cubicBezTo>
                  <a:pt x="52" y="79"/>
                  <a:pt x="52" y="79"/>
                  <a:pt x="53" y="78"/>
                </a:cubicBezTo>
                <a:cubicBezTo>
                  <a:pt x="53" y="78"/>
                  <a:pt x="53" y="78"/>
                  <a:pt x="53" y="78"/>
                </a:cubicBezTo>
                <a:cubicBezTo>
                  <a:pt x="53" y="77"/>
                  <a:pt x="53" y="77"/>
                  <a:pt x="54" y="77"/>
                </a:cubicBezTo>
                <a:cubicBezTo>
                  <a:pt x="54" y="77"/>
                  <a:pt x="54" y="77"/>
                  <a:pt x="54" y="77"/>
                </a:cubicBezTo>
                <a:cubicBezTo>
                  <a:pt x="54" y="77"/>
                  <a:pt x="54" y="77"/>
                  <a:pt x="54" y="77"/>
                </a:cubicBezTo>
                <a:cubicBezTo>
                  <a:pt x="54" y="76"/>
                  <a:pt x="55" y="76"/>
                  <a:pt x="55" y="76"/>
                </a:cubicBezTo>
                <a:cubicBezTo>
                  <a:pt x="65" y="77"/>
                  <a:pt x="74" y="85"/>
                  <a:pt x="81" y="98"/>
                </a:cubicBezTo>
                <a:cubicBezTo>
                  <a:pt x="81" y="98"/>
                  <a:pt x="81" y="98"/>
                  <a:pt x="81" y="98"/>
                </a:cubicBezTo>
                <a:cubicBezTo>
                  <a:pt x="85" y="106"/>
                  <a:pt x="92" y="112"/>
                  <a:pt x="100" y="112"/>
                </a:cubicBezTo>
                <a:cubicBezTo>
                  <a:pt x="118" y="112"/>
                  <a:pt x="128" y="84"/>
                  <a:pt x="128" y="56"/>
                </a:cubicBezTo>
                <a:cubicBezTo>
                  <a:pt x="128" y="28"/>
                  <a:pt x="118" y="0"/>
                  <a:pt x="100" y="0"/>
                </a:cubicBezTo>
                <a:close/>
                <a:moveTo>
                  <a:pt x="80" y="56"/>
                </a:moveTo>
                <a:cubicBezTo>
                  <a:pt x="80" y="52"/>
                  <a:pt x="80" y="48"/>
                  <a:pt x="81" y="44"/>
                </a:cubicBezTo>
                <a:cubicBezTo>
                  <a:pt x="92" y="44"/>
                  <a:pt x="92" y="44"/>
                  <a:pt x="92" y="44"/>
                </a:cubicBezTo>
                <a:cubicBezTo>
                  <a:pt x="96" y="44"/>
                  <a:pt x="100" y="49"/>
                  <a:pt x="100" y="56"/>
                </a:cubicBezTo>
                <a:cubicBezTo>
                  <a:pt x="100" y="63"/>
                  <a:pt x="96" y="68"/>
                  <a:pt x="92" y="68"/>
                </a:cubicBezTo>
                <a:cubicBezTo>
                  <a:pt x="81" y="68"/>
                  <a:pt x="81" y="68"/>
                  <a:pt x="81" y="68"/>
                </a:cubicBezTo>
                <a:cubicBezTo>
                  <a:pt x="80" y="64"/>
                  <a:pt x="80" y="60"/>
                  <a:pt x="80" y="56"/>
                </a:cubicBezTo>
                <a:close/>
                <a:moveTo>
                  <a:pt x="8" y="56"/>
                </a:moveTo>
                <a:cubicBezTo>
                  <a:pt x="8" y="49"/>
                  <a:pt x="12" y="44"/>
                  <a:pt x="16" y="44"/>
                </a:cubicBezTo>
                <a:cubicBezTo>
                  <a:pt x="44" y="44"/>
                  <a:pt x="44" y="44"/>
                  <a:pt x="44" y="44"/>
                </a:cubicBezTo>
                <a:cubicBezTo>
                  <a:pt x="42" y="47"/>
                  <a:pt x="40" y="51"/>
                  <a:pt x="40" y="56"/>
                </a:cubicBezTo>
                <a:cubicBezTo>
                  <a:pt x="40" y="61"/>
                  <a:pt x="42" y="65"/>
                  <a:pt x="44" y="68"/>
                </a:cubicBezTo>
                <a:cubicBezTo>
                  <a:pt x="16" y="68"/>
                  <a:pt x="16" y="68"/>
                  <a:pt x="16" y="68"/>
                </a:cubicBezTo>
                <a:cubicBezTo>
                  <a:pt x="12" y="68"/>
                  <a:pt x="8" y="63"/>
                  <a:pt x="8" y="56"/>
                </a:cubicBezTo>
                <a:close/>
                <a:moveTo>
                  <a:pt x="48" y="120"/>
                </a:moveTo>
                <a:cubicBezTo>
                  <a:pt x="32" y="120"/>
                  <a:pt x="32" y="120"/>
                  <a:pt x="32" y="120"/>
                </a:cubicBezTo>
                <a:cubicBezTo>
                  <a:pt x="32" y="84"/>
                  <a:pt x="32" y="84"/>
                  <a:pt x="32" y="84"/>
                </a:cubicBezTo>
                <a:cubicBezTo>
                  <a:pt x="32" y="81"/>
                  <a:pt x="31" y="78"/>
                  <a:pt x="30" y="76"/>
                </a:cubicBezTo>
                <a:cubicBezTo>
                  <a:pt x="33" y="76"/>
                  <a:pt x="33" y="76"/>
                  <a:pt x="33" y="76"/>
                </a:cubicBezTo>
                <a:cubicBezTo>
                  <a:pt x="33" y="76"/>
                  <a:pt x="33" y="76"/>
                  <a:pt x="33" y="76"/>
                </a:cubicBezTo>
                <a:cubicBezTo>
                  <a:pt x="45" y="76"/>
                  <a:pt x="45" y="76"/>
                  <a:pt x="45" y="76"/>
                </a:cubicBezTo>
                <a:cubicBezTo>
                  <a:pt x="44" y="77"/>
                  <a:pt x="44" y="79"/>
                  <a:pt x="44" y="80"/>
                </a:cubicBezTo>
                <a:cubicBezTo>
                  <a:pt x="44" y="108"/>
                  <a:pt x="44" y="108"/>
                  <a:pt x="44" y="108"/>
                </a:cubicBezTo>
                <a:cubicBezTo>
                  <a:pt x="44" y="112"/>
                  <a:pt x="46" y="114"/>
                  <a:pt x="47" y="116"/>
                </a:cubicBezTo>
                <a:cubicBezTo>
                  <a:pt x="48" y="116"/>
                  <a:pt x="48" y="116"/>
                  <a:pt x="48" y="117"/>
                </a:cubicBezTo>
                <a:lnTo>
                  <a:pt x="48" y="120"/>
                </a:lnTo>
                <a:close/>
                <a:moveTo>
                  <a:pt x="53" y="68"/>
                </a:moveTo>
                <a:cubicBezTo>
                  <a:pt x="52" y="68"/>
                  <a:pt x="52" y="68"/>
                  <a:pt x="52" y="68"/>
                </a:cubicBezTo>
                <a:cubicBezTo>
                  <a:pt x="52" y="68"/>
                  <a:pt x="52" y="68"/>
                  <a:pt x="52" y="68"/>
                </a:cubicBezTo>
                <a:cubicBezTo>
                  <a:pt x="48" y="68"/>
                  <a:pt x="44" y="63"/>
                  <a:pt x="44" y="56"/>
                </a:cubicBezTo>
                <a:cubicBezTo>
                  <a:pt x="44" y="49"/>
                  <a:pt x="48" y="44"/>
                  <a:pt x="52" y="44"/>
                </a:cubicBezTo>
                <a:cubicBezTo>
                  <a:pt x="53" y="44"/>
                  <a:pt x="53" y="44"/>
                  <a:pt x="53" y="44"/>
                </a:cubicBezTo>
                <a:cubicBezTo>
                  <a:pt x="60" y="44"/>
                  <a:pt x="68" y="41"/>
                  <a:pt x="74" y="36"/>
                </a:cubicBezTo>
                <a:cubicBezTo>
                  <a:pt x="73" y="42"/>
                  <a:pt x="72" y="49"/>
                  <a:pt x="72" y="56"/>
                </a:cubicBezTo>
                <a:cubicBezTo>
                  <a:pt x="72" y="63"/>
                  <a:pt x="73" y="70"/>
                  <a:pt x="74" y="76"/>
                </a:cubicBezTo>
                <a:cubicBezTo>
                  <a:pt x="68" y="71"/>
                  <a:pt x="60" y="68"/>
                  <a:pt x="53" y="68"/>
                </a:cubicBezTo>
                <a:close/>
                <a:moveTo>
                  <a:pt x="100" y="104"/>
                </a:moveTo>
                <a:cubicBezTo>
                  <a:pt x="92" y="104"/>
                  <a:pt x="85" y="93"/>
                  <a:pt x="82" y="76"/>
                </a:cubicBezTo>
                <a:cubicBezTo>
                  <a:pt x="92" y="76"/>
                  <a:pt x="92" y="76"/>
                  <a:pt x="92" y="76"/>
                </a:cubicBezTo>
                <a:cubicBezTo>
                  <a:pt x="101" y="76"/>
                  <a:pt x="108" y="67"/>
                  <a:pt x="108" y="56"/>
                </a:cubicBezTo>
                <a:cubicBezTo>
                  <a:pt x="108" y="45"/>
                  <a:pt x="101" y="36"/>
                  <a:pt x="92" y="36"/>
                </a:cubicBezTo>
                <a:cubicBezTo>
                  <a:pt x="82" y="36"/>
                  <a:pt x="82" y="36"/>
                  <a:pt x="82" y="36"/>
                </a:cubicBezTo>
                <a:cubicBezTo>
                  <a:pt x="85" y="19"/>
                  <a:pt x="92" y="8"/>
                  <a:pt x="100" y="8"/>
                </a:cubicBezTo>
                <a:cubicBezTo>
                  <a:pt x="111" y="8"/>
                  <a:pt x="120" y="29"/>
                  <a:pt x="120" y="56"/>
                </a:cubicBezTo>
                <a:cubicBezTo>
                  <a:pt x="120" y="83"/>
                  <a:pt x="111" y="104"/>
                  <a:pt x="100" y="10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sz="1050">
              <a:latin typeface="12LotteMartDreamLight" panose="02020603020101020101" pitchFamily="18" charset="-127"/>
              <a:ea typeface="12LotteMartDreamLight" panose="02020603020101020101" pitchFamily="18" charset="-127"/>
            </a:endParaRPr>
          </a:p>
        </p:txBody>
      </p:sp>
      <p:sp>
        <p:nvSpPr>
          <p:cNvPr id="59" name="Freeform 5"/>
          <p:cNvSpPr>
            <a:spLocks noEditPoints="1"/>
          </p:cNvSpPr>
          <p:nvPr/>
        </p:nvSpPr>
        <p:spPr bwMode="auto">
          <a:xfrm>
            <a:off x="8203985" y="3274232"/>
            <a:ext cx="288508" cy="288508"/>
          </a:xfrm>
          <a:custGeom>
            <a:avLst/>
            <a:gdLst>
              <a:gd name="T0" fmla="*/ 0 w 124"/>
              <a:gd name="T1" fmla="*/ 62 h 124"/>
              <a:gd name="T2" fmla="*/ 124 w 124"/>
              <a:gd name="T3" fmla="*/ 62 h 124"/>
              <a:gd name="T4" fmla="*/ 116 w 124"/>
              <a:gd name="T5" fmla="*/ 60 h 124"/>
              <a:gd name="T6" fmla="*/ 87 w 124"/>
              <a:gd name="T7" fmla="*/ 35 h 124"/>
              <a:gd name="T8" fmla="*/ 116 w 124"/>
              <a:gd name="T9" fmla="*/ 60 h 124"/>
              <a:gd name="T10" fmla="*/ 43 w 124"/>
              <a:gd name="T11" fmla="*/ 95 h 124"/>
              <a:gd name="T12" fmla="*/ 60 w 124"/>
              <a:gd name="T13" fmla="*/ 116 h 124"/>
              <a:gd name="T14" fmla="*/ 64 w 124"/>
              <a:gd name="T15" fmla="*/ 8 h 124"/>
              <a:gd name="T16" fmla="*/ 64 w 124"/>
              <a:gd name="T17" fmla="*/ 36 h 124"/>
              <a:gd name="T18" fmla="*/ 64 w 124"/>
              <a:gd name="T19" fmla="*/ 8 h 124"/>
              <a:gd name="T20" fmla="*/ 100 w 124"/>
              <a:gd name="T21" fmla="*/ 23 h 124"/>
              <a:gd name="T22" fmla="*/ 71 w 124"/>
              <a:gd name="T23" fmla="*/ 9 h 124"/>
              <a:gd name="T24" fmla="*/ 60 w 124"/>
              <a:gd name="T25" fmla="*/ 36 h 124"/>
              <a:gd name="T26" fmla="*/ 60 w 124"/>
              <a:gd name="T27" fmla="*/ 8 h 124"/>
              <a:gd name="T28" fmla="*/ 38 w 124"/>
              <a:gd name="T29" fmla="*/ 31 h 124"/>
              <a:gd name="T30" fmla="*/ 53 w 124"/>
              <a:gd name="T31" fmla="*/ 9 h 124"/>
              <a:gd name="T32" fmla="*/ 40 w 124"/>
              <a:gd name="T33" fmla="*/ 36 h 124"/>
              <a:gd name="T34" fmla="*/ 60 w 124"/>
              <a:gd name="T35" fmla="*/ 60 h 124"/>
              <a:gd name="T36" fmla="*/ 40 w 124"/>
              <a:gd name="T37" fmla="*/ 36 h 124"/>
              <a:gd name="T38" fmla="*/ 60 w 124"/>
              <a:gd name="T39" fmla="*/ 88 h 124"/>
              <a:gd name="T40" fmla="*/ 36 w 124"/>
              <a:gd name="T41" fmla="*/ 64 h 124"/>
              <a:gd name="T42" fmla="*/ 53 w 124"/>
              <a:gd name="T43" fmla="*/ 115 h 124"/>
              <a:gd name="T44" fmla="*/ 40 w 124"/>
              <a:gd name="T45" fmla="*/ 96 h 124"/>
              <a:gd name="T46" fmla="*/ 64 w 124"/>
              <a:gd name="T47" fmla="*/ 116 h 124"/>
              <a:gd name="T48" fmla="*/ 81 w 124"/>
              <a:gd name="T49" fmla="*/ 95 h 124"/>
              <a:gd name="T50" fmla="*/ 64 w 124"/>
              <a:gd name="T51" fmla="*/ 116 h 124"/>
              <a:gd name="T52" fmla="*/ 97 w 124"/>
              <a:gd name="T53" fmla="*/ 103 h 124"/>
              <a:gd name="T54" fmla="*/ 84 w 124"/>
              <a:gd name="T55" fmla="*/ 96 h 124"/>
              <a:gd name="T56" fmla="*/ 64 w 124"/>
              <a:gd name="T57" fmla="*/ 88 h 124"/>
              <a:gd name="T58" fmla="*/ 88 w 124"/>
              <a:gd name="T59" fmla="*/ 64 h 124"/>
              <a:gd name="T60" fmla="*/ 64 w 124"/>
              <a:gd name="T61" fmla="*/ 60 h 124"/>
              <a:gd name="T62" fmla="*/ 84 w 124"/>
              <a:gd name="T63" fmla="*/ 36 h 124"/>
              <a:gd name="T64" fmla="*/ 64 w 124"/>
              <a:gd name="T65" fmla="*/ 60 h 124"/>
              <a:gd name="T66" fmla="*/ 37 w 124"/>
              <a:gd name="T67" fmla="*/ 35 h 124"/>
              <a:gd name="T68" fmla="*/ 8 w 124"/>
              <a:gd name="T69" fmla="*/ 60 h 124"/>
              <a:gd name="T70" fmla="*/ 8 w 124"/>
              <a:gd name="T71" fmla="*/ 64 h 124"/>
              <a:gd name="T72" fmla="*/ 38 w 124"/>
              <a:gd name="T73" fmla="*/ 93 h 124"/>
              <a:gd name="T74" fmla="*/ 8 w 124"/>
              <a:gd name="T75" fmla="*/ 64 h 124"/>
              <a:gd name="T76" fmla="*/ 86 w 124"/>
              <a:gd name="T77" fmla="*/ 93 h 124"/>
              <a:gd name="T78" fmla="*/ 116 w 124"/>
              <a:gd name="T79" fmla="*/ 64 h 1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24" h="124">
                <a:moveTo>
                  <a:pt x="62" y="0"/>
                </a:moveTo>
                <a:cubicBezTo>
                  <a:pt x="28" y="0"/>
                  <a:pt x="0" y="28"/>
                  <a:pt x="0" y="62"/>
                </a:cubicBezTo>
                <a:cubicBezTo>
                  <a:pt x="0" y="96"/>
                  <a:pt x="28" y="124"/>
                  <a:pt x="62" y="124"/>
                </a:cubicBezTo>
                <a:cubicBezTo>
                  <a:pt x="96" y="124"/>
                  <a:pt x="124" y="96"/>
                  <a:pt x="124" y="62"/>
                </a:cubicBezTo>
                <a:cubicBezTo>
                  <a:pt x="124" y="28"/>
                  <a:pt x="96" y="0"/>
                  <a:pt x="62" y="0"/>
                </a:cubicBezTo>
                <a:close/>
                <a:moveTo>
                  <a:pt x="116" y="60"/>
                </a:moveTo>
                <a:cubicBezTo>
                  <a:pt x="92" y="60"/>
                  <a:pt x="92" y="60"/>
                  <a:pt x="92" y="60"/>
                </a:cubicBezTo>
                <a:cubicBezTo>
                  <a:pt x="92" y="51"/>
                  <a:pt x="90" y="43"/>
                  <a:pt x="87" y="35"/>
                </a:cubicBezTo>
                <a:cubicBezTo>
                  <a:pt x="93" y="33"/>
                  <a:pt x="98" y="30"/>
                  <a:pt x="102" y="26"/>
                </a:cubicBezTo>
                <a:cubicBezTo>
                  <a:pt x="110" y="35"/>
                  <a:pt x="115" y="47"/>
                  <a:pt x="116" y="60"/>
                </a:cubicBezTo>
                <a:close/>
                <a:moveTo>
                  <a:pt x="60" y="116"/>
                </a:moveTo>
                <a:cubicBezTo>
                  <a:pt x="53" y="110"/>
                  <a:pt x="48" y="103"/>
                  <a:pt x="43" y="95"/>
                </a:cubicBezTo>
                <a:cubicBezTo>
                  <a:pt x="49" y="93"/>
                  <a:pt x="54" y="92"/>
                  <a:pt x="60" y="92"/>
                </a:cubicBezTo>
                <a:cubicBezTo>
                  <a:pt x="60" y="116"/>
                  <a:pt x="60" y="116"/>
                  <a:pt x="60" y="116"/>
                </a:cubicBezTo>
                <a:cubicBezTo>
                  <a:pt x="60" y="116"/>
                  <a:pt x="60" y="116"/>
                  <a:pt x="60" y="116"/>
                </a:cubicBezTo>
                <a:close/>
                <a:moveTo>
                  <a:pt x="64" y="8"/>
                </a:moveTo>
                <a:cubicBezTo>
                  <a:pt x="72" y="14"/>
                  <a:pt x="78" y="23"/>
                  <a:pt x="82" y="33"/>
                </a:cubicBezTo>
                <a:cubicBezTo>
                  <a:pt x="76" y="35"/>
                  <a:pt x="70" y="36"/>
                  <a:pt x="64" y="36"/>
                </a:cubicBezTo>
                <a:cubicBezTo>
                  <a:pt x="64" y="8"/>
                  <a:pt x="64" y="8"/>
                  <a:pt x="64" y="8"/>
                </a:cubicBezTo>
                <a:cubicBezTo>
                  <a:pt x="64" y="8"/>
                  <a:pt x="64" y="8"/>
                  <a:pt x="64" y="8"/>
                </a:cubicBezTo>
                <a:close/>
                <a:moveTo>
                  <a:pt x="71" y="9"/>
                </a:moveTo>
                <a:cubicBezTo>
                  <a:pt x="82" y="11"/>
                  <a:pt x="92" y="16"/>
                  <a:pt x="100" y="23"/>
                </a:cubicBezTo>
                <a:cubicBezTo>
                  <a:pt x="95" y="26"/>
                  <a:pt x="91" y="29"/>
                  <a:pt x="86" y="31"/>
                </a:cubicBezTo>
                <a:cubicBezTo>
                  <a:pt x="82" y="23"/>
                  <a:pt x="77" y="15"/>
                  <a:pt x="71" y="9"/>
                </a:cubicBezTo>
                <a:close/>
                <a:moveTo>
                  <a:pt x="60" y="8"/>
                </a:moveTo>
                <a:cubicBezTo>
                  <a:pt x="60" y="36"/>
                  <a:pt x="60" y="36"/>
                  <a:pt x="60" y="36"/>
                </a:cubicBezTo>
                <a:cubicBezTo>
                  <a:pt x="54" y="36"/>
                  <a:pt x="48" y="35"/>
                  <a:pt x="42" y="33"/>
                </a:cubicBezTo>
                <a:cubicBezTo>
                  <a:pt x="46" y="23"/>
                  <a:pt x="52" y="14"/>
                  <a:pt x="60" y="8"/>
                </a:cubicBezTo>
                <a:cubicBezTo>
                  <a:pt x="60" y="8"/>
                  <a:pt x="60" y="8"/>
                  <a:pt x="60" y="8"/>
                </a:cubicBezTo>
                <a:close/>
                <a:moveTo>
                  <a:pt x="38" y="31"/>
                </a:moveTo>
                <a:cubicBezTo>
                  <a:pt x="33" y="29"/>
                  <a:pt x="29" y="26"/>
                  <a:pt x="24" y="23"/>
                </a:cubicBezTo>
                <a:cubicBezTo>
                  <a:pt x="32" y="16"/>
                  <a:pt x="42" y="11"/>
                  <a:pt x="53" y="9"/>
                </a:cubicBezTo>
                <a:cubicBezTo>
                  <a:pt x="47" y="15"/>
                  <a:pt x="42" y="23"/>
                  <a:pt x="38" y="31"/>
                </a:cubicBezTo>
                <a:close/>
                <a:moveTo>
                  <a:pt x="40" y="36"/>
                </a:moveTo>
                <a:cubicBezTo>
                  <a:pt x="47" y="38"/>
                  <a:pt x="53" y="40"/>
                  <a:pt x="60" y="40"/>
                </a:cubicBezTo>
                <a:cubicBezTo>
                  <a:pt x="60" y="60"/>
                  <a:pt x="60" y="60"/>
                  <a:pt x="60" y="60"/>
                </a:cubicBezTo>
                <a:cubicBezTo>
                  <a:pt x="36" y="60"/>
                  <a:pt x="36" y="60"/>
                  <a:pt x="36" y="60"/>
                </a:cubicBezTo>
                <a:cubicBezTo>
                  <a:pt x="36" y="52"/>
                  <a:pt x="38" y="44"/>
                  <a:pt x="40" y="36"/>
                </a:cubicBezTo>
                <a:close/>
                <a:moveTo>
                  <a:pt x="60" y="64"/>
                </a:moveTo>
                <a:cubicBezTo>
                  <a:pt x="60" y="88"/>
                  <a:pt x="60" y="88"/>
                  <a:pt x="60" y="88"/>
                </a:cubicBezTo>
                <a:cubicBezTo>
                  <a:pt x="54" y="88"/>
                  <a:pt x="48" y="89"/>
                  <a:pt x="42" y="91"/>
                </a:cubicBezTo>
                <a:cubicBezTo>
                  <a:pt x="38" y="83"/>
                  <a:pt x="36" y="74"/>
                  <a:pt x="36" y="64"/>
                </a:cubicBezTo>
                <a:lnTo>
                  <a:pt x="60" y="64"/>
                </a:lnTo>
                <a:close/>
                <a:moveTo>
                  <a:pt x="53" y="115"/>
                </a:moveTo>
                <a:cubicBezTo>
                  <a:pt x="43" y="114"/>
                  <a:pt x="34" y="109"/>
                  <a:pt x="27" y="103"/>
                </a:cubicBezTo>
                <a:cubicBezTo>
                  <a:pt x="31" y="100"/>
                  <a:pt x="35" y="98"/>
                  <a:pt x="40" y="96"/>
                </a:cubicBezTo>
                <a:cubicBezTo>
                  <a:pt x="43" y="103"/>
                  <a:pt x="48" y="110"/>
                  <a:pt x="53" y="115"/>
                </a:cubicBezTo>
                <a:close/>
                <a:moveTo>
                  <a:pt x="64" y="116"/>
                </a:moveTo>
                <a:cubicBezTo>
                  <a:pt x="64" y="92"/>
                  <a:pt x="64" y="92"/>
                  <a:pt x="64" y="92"/>
                </a:cubicBezTo>
                <a:cubicBezTo>
                  <a:pt x="70" y="92"/>
                  <a:pt x="75" y="93"/>
                  <a:pt x="81" y="95"/>
                </a:cubicBezTo>
                <a:cubicBezTo>
                  <a:pt x="76" y="103"/>
                  <a:pt x="71" y="110"/>
                  <a:pt x="64" y="116"/>
                </a:cubicBezTo>
                <a:cubicBezTo>
                  <a:pt x="64" y="116"/>
                  <a:pt x="64" y="116"/>
                  <a:pt x="64" y="116"/>
                </a:cubicBezTo>
                <a:close/>
                <a:moveTo>
                  <a:pt x="84" y="96"/>
                </a:moveTo>
                <a:cubicBezTo>
                  <a:pt x="89" y="98"/>
                  <a:pt x="93" y="100"/>
                  <a:pt x="97" y="103"/>
                </a:cubicBezTo>
                <a:cubicBezTo>
                  <a:pt x="90" y="109"/>
                  <a:pt x="81" y="114"/>
                  <a:pt x="71" y="115"/>
                </a:cubicBezTo>
                <a:cubicBezTo>
                  <a:pt x="76" y="110"/>
                  <a:pt x="81" y="103"/>
                  <a:pt x="84" y="96"/>
                </a:cubicBezTo>
                <a:close/>
                <a:moveTo>
                  <a:pt x="82" y="91"/>
                </a:moveTo>
                <a:cubicBezTo>
                  <a:pt x="76" y="89"/>
                  <a:pt x="70" y="88"/>
                  <a:pt x="64" y="88"/>
                </a:cubicBezTo>
                <a:cubicBezTo>
                  <a:pt x="64" y="64"/>
                  <a:pt x="64" y="64"/>
                  <a:pt x="64" y="64"/>
                </a:cubicBezTo>
                <a:cubicBezTo>
                  <a:pt x="88" y="64"/>
                  <a:pt x="88" y="64"/>
                  <a:pt x="88" y="64"/>
                </a:cubicBezTo>
                <a:cubicBezTo>
                  <a:pt x="88" y="74"/>
                  <a:pt x="86" y="83"/>
                  <a:pt x="82" y="91"/>
                </a:cubicBezTo>
                <a:close/>
                <a:moveTo>
                  <a:pt x="64" y="60"/>
                </a:moveTo>
                <a:cubicBezTo>
                  <a:pt x="64" y="40"/>
                  <a:pt x="64" y="40"/>
                  <a:pt x="64" y="40"/>
                </a:cubicBezTo>
                <a:cubicBezTo>
                  <a:pt x="71" y="40"/>
                  <a:pt x="77" y="38"/>
                  <a:pt x="84" y="36"/>
                </a:cubicBezTo>
                <a:cubicBezTo>
                  <a:pt x="86" y="44"/>
                  <a:pt x="88" y="52"/>
                  <a:pt x="88" y="60"/>
                </a:cubicBezTo>
                <a:lnTo>
                  <a:pt x="64" y="60"/>
                </a:lnTo>
                <a:close/>
                <a:moveTo>
                  <a:pt x="22" y="26"/>
                </a:moveTo>
                <a:cubicBezTo>
                  <a:pt x="26" y="30"/>
                  <a:pt x="31" y="33"/>
                  <a:pt x="37" y="35"/>
                </a:cubicBezTo>
                <a:cubicBezTo>
                  <a:pt x="34" y="43"/>
                  <a:pt x="32" y="51"/>
                  <a:pt x="32" y="60"/>
                </a:cubicBezTo>
                <a:cubicBezTo>
                  <a:pt x="8" y="60"/>
                  <a:pt x="8" y="60"/>
                  <a:pt x="8" y="60"/>
                </a:cubicBezTo>
                <a:cubicBezTo>
                  <a:pt x="9" y="47"/>
                  <a:pt x="14" y="35"/>
                  <a:pt x="22" y="26"/>
                </a:cubicBezTo>
                <a:close/>
                <a:moveTo>
                  <a:pt x="8" y="64"/>
                </a:moveTo>
                <a:cubicBezTo>
                  <a:pt x="32" y="64"/>
                  <a:pt x="32" y="64"/>
                  <a:pt x="32" y="64"/>
                </a:cubicBezTo>
                <a:cubicBezTo>
                  <a:pt x="32" y="74"/>
                  <a:pt x="34" y="84"/>
                  <a:pt x="38" y="93"/>
                </a:cubicBezTo>
                <a:cubicBezTo>
                  <a:pt x="33" y="95"/>
                  <a:pt x="28" y="97"/>
                  <a:pt x="24" y="100"/>
                </a:cubicBezTo>
                <a:cubicBezTo>
                  <a:pt x="15" y="91"/>
                  <a:pt x="9" y="78"/>
                  <a:pt x="8" y="64"/>
                </a:cubicBezTo>
                <a:close/>
                <a:moveTo>
                  <a:pt x="100" y="100"/>
                </a:moveTo>
                <a:cubicBezTo>
                  <a:pt x="96" y="97"/>
                  <a:pt x="91" y="95"/>
                  <a:pt x="86" y="93"/>
                </a:cubicBezTo>
                <a:cubicBezTo>
                  <a:pt x="90" y="84"/>
                  <a:pt x="92" y="74"/>
                  <a:pt x="92" y="64"/>
                </a:cubicBezTo>
                <a:cubicBezTo>
                  <a:pt x="116" y="64"/>
                  <a:pt x="116" y="64"/>
                  <a:pt x="116" y="64"/>
                </a:cubicBezTo>
                <a:cubicBezTo>
                  <a:pt x="115" y="78"/>
                  <a:pt x="109" y="91"/>
                  <a:pt x="100" y="10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sz="1050">
              <a:latin typeface="12LotteMartDreamLight" panose="02020603020101020101" pitchFamily="18" charset="-127"/>
              <a:ea typeface="12LotteMartDreamLight" panose="02020603020101020101" pitchFamily="18" charset="-127"/>
            </a:endParaRPr>
          </a:p>
        </p:txBody>
      </p:sp>
      <p:sp>
        <p:nvSpPr>
          <p:cNvPr id="61" name="Title 7">
            <a:extLst>
              <a:ext uri="{FF2B5EF4-FFF2-40B4-BE49-F238E27FC236}">
                <a16:creationId xmlns:a16="http://schemas.microsoft.com/office/drawing/2014/main" id="{49DA8509-CD8D-C543-B4CF-9DCD459ED335}"/>
              </a:ext>
            </a:extLst>
          </p:cNvPr>
          <p:cNvSpPr txBox="1">
            <a:spLocks/>
          </p:cNvSpPr>
          <p:nvPr/>
        </p:nvSpPr>
        <p:spPr>
          <a:xfrm>
            <a:off x="414560" y="227506"/>
            <a:ext cx="78867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000" dirty="0">
                <a:solidFill>
                  <a:schemeClr val="bg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작업 흐름도</a:t>
            </a:r>
            <a:endParaRPr lang="id-ID" sz="4000" dirty="0">
              <a:solidFill>
                <a:schemeClr val="bg1"/>
              </a:solidFill>
              <a:latin typeface="12LotteMartDreamBold" panose="02020603020101020101" pitchFamily="18" charset="-127"/>
              <a:ea typeface="12LotteMartDreamBold" panose="02020603020101020101" pitchFamily="18" charset="-127"/>
            </a:endParaRPr>
          </a:p>
        </p:txBody>
      </p:sp>
      <p:sp>
        <p:nvSpPr>
          <p:cNvPr id="62" name="Freeform 201">
            <a:extLst>
              <a:ext uri="{FF2B5EF4-FFF2-40B4-BE49-F238E27FC236}">
                <a16:creationId xmlns:a16="http://schemas.microsoft.com/office/drawing/2014/main" id="{0E0D5596-8BC9-B747-B673-CEA0AEF566CA}"/>
              </a:ext>
            </a:extLst>
          </p:cNvPr>
          <p:cNvSpPr>
            <a:spLocks noEditPoints="1"/>
          </p:cNvSpPr>
          <p:nvPr/>
        </p:nvSpPr>
        <p:spPr bwMode="auto">
          <a:xfrm>
            <a:off x="592117" y="3931548"/>
            <a:ext cx="332258" cy="367858"/>
          </a:xfrm>
          <a:custGeom>
            <a:avLst/>
            <a:gdLst>
              <a:gd name="T0" fmla="*/ 7 w 71"/>
              <a:gd name="T1" fmla="*/ 53 h 76"/>
              <a:gd name="T2" fmla="*/ 6 w 71"/>
              <a:gd name="T3" fmla="*/ 50 h 76"/>
              <a:gd name="T4" fmla="*/ 21 w 71"/>
              <a:gd name="T5" fmla="*/ 13 h 76"/>
              <a:gd name="T6" fmla="*/ 24 w 71"/>
              <a:gd name="T7" fmla="*/ 11 h 76"/>
              <a:gd name="T8" fmla="*/ 17 w 71"/>
              <a:gd name="T9" fmla="*/ 7 h 76"/>
              <a:gd name="T10" fmla="*/ 9 w 71"/>
              <a:gd name="T11" fmla="*/ 33 h 76"/>
              <a:gd name="T12" fmla="*/ 2 w 71"/>
              <a:gd name="T13" fmla="*/ 36 h 76"/>
              <a:gd name="T14" fmla="*/ 35 w 71"/>
              <a:gd name="T15" fmla="*/ 10 h 76"/>
              <a:gd name="T16" fmla="*/ 35 w 71"/>
              <a:gd name="T17" fmla="*/ 0 h 76"/>
              <a:gd name="T18" fmla="*/ 35 w 71"/>
              <a:gd name="T19" fmla="*/ 10 h 76"/>
              <a:gd name="T20" fmla="*/ 50 w 71"/>
              <a:gd name="T21" fmla="*/ 13 h 76"/>
              <a:gd name="T22" fmla="*/ 51 w 71"/>
              <a:gd name="T23" fmla="*/ 5 h 76"/>
              <a:gd name="T24" fmla="*/ 58 w 71"/>
              <a:gd name="T25" fmla="*/ 23 h 76"/>
              <a:gd name="T26" fmla="*/ 66 w 71"/>
              <a:gd name="T27" fmla="*/ 17 h 76"/>
              <a:gd name="T28" fmla="*/ 57 w 71"/>
              <a:gd name="T29" fmla="*/ 22 h 76"/>
              <a:gd name="T30" fmla="*/ 62 w 71"/>
              <a:gd name="T31" fmla="*/ 33 h 76"/>
              <a:gd name="T32" fmla="*/ 69 w 71"/>
              <a:gd name="T33" fmla="*/ 36 h 76"/>
              <a:gd name="T34" fmla="*/ 13 w 71"/>
              <a:gd name="T35" fmla="*/ 20 h 76"/>
              <a:gd name="T36" fmla="*/ 6 w 71"/>
              <a:gd name="T37" fmla="*/ 19 h 76"/>
              <a:gd name="T38" fmla="*/ 14 w 71"/>
              <a:gd name="T39" fmla="*/ 22 h 76"/>
              <a:gd name="T40" fmla="*/ 49 w 71"/>
              <a:gd name="T41" fmla="*/ 49 h 76"/>
              <a:gd name="T42" fmla="*/ 45 w 71"/>
              <a:gd name="T43" fmla="*/ 61 h 76"/>
              <a:gd name="T44" fmla="*/ 46 w 71"/>
              <a:gd name="T45" fmla="*/ 66 h 76"/>
              <a:gd name="T46" fmla="*/ 42 w 71"/>
              <a:gd name="T47" fmla="*/ 73 h 76"/>
              <a:gd name="T48" fmla="*/ 33 w 71"/>
              <a:gd name="T49" fmla="*/ 76 h 76"/>
              <a:gd name="T50" fmla="*/ 25 w 71"/>
              <a:gd name="T51" fmla="*/ 70 h 76"/>
              <a:gd name="T52" fmla="*/ 26 w 71"/>
              <a:gd name="T53" fmla="*/ 65 h 76"/>
              <a:gd name="T54" fmla="*/ 25 w 71"/>
              <a:gd name="T55" fmla="*/ 59 h 76"/>
              <a:gd name="T56" fmla="*/ 16 w 71"/>
              <a:gd name="T57" fmla="*/ 35 h 76"/>
              <a:gd name="T58" fmla="*/ 41 w 71"/>
              <a:gd name="T59" fmla="*/ 73 h 76"/>
              <a:gd name="T60" fmla="*/ 30 w 71"/>
              <a:gd name="T61" fmla="*/ 73 h 76"/>
              <a:gd name="T62" fmla="*/ 41 w 71"/>
              <a:gd name="T63" fmla="*/ 73 h 76"/>
              <a:gd name="T64" fmla="*/ 30 w 71"/>
              <a:gd name="T65" fmla="*/ 69 h 76"/>
              <a:gd name="T66" fmla="*/ 33 w 71"/>
              <a:gd name="T67" fmla="*/ 71 h 76"/>
              <a:gd name="T68" fmla="*/ 44 w 71"/>
              <a:gd name="T69" fmla="*/ 70 h 76"/>
              <a:gd name="T70" fmla="*/ 30 w 71"/>
              <a:gd name="T71" fmla="*/ 66 h 76"/>
              <a:gd name="T72" fmla="*/ 41 w 71"/>
              <a:gd name="T73" fmla="*/ 67 h 76"/>
              <a:gd name="T74" fmla="*/ 41 w 71"/>
              <a:gd name="T75" fmla="*/ 62 h 76"/>
              <a:gd name="T76" fmla="*/ 30 w 71"/>
              <a:gd name="T77" fmla="*/ 64 h 76"/>
              <a:gd name="T78" fmla="*/ 44 w 71"/>
              <a:gd name="T79" fmla="*/ 59 h 76"/>
              <a:gd name="T80" fmla="*/ 28 w 71"/>
              <a:gd name="T81" fmla="*/ 59 h 76"/>
              <a:gd name="T82" fmla="*/ 30 w 71"/>
              <a:gd name="T83" fmla="*/ 60 h 76"/>
              <a:gd name="T84" fmla="*/ 52 w 71"/>
              <a:gd name="T85" fmla="*/ 35 h 76"/>
              <a:gd name="T86" fmla="*/ 24 w 71"/>
              <a:gd name="T87" fmla="*/ 47 h 76"/>
              <a:gd name="T88" fmla="*/ 28 w 71"/>
              <a:gd name="T89" fmla="*/ 39 h 76"/>
              <a:gd name="T90" fmla="*/ 33 w 71"/>
              <a:gd name="T91" fmla="*/ 56 h 76"/>
              <a:gd name="T92" fmla="*/ 42 w 71"/>
              <a:gd name="T93" fmla="*/ 38 h 76"/>
              <a:gd name="T94" fmla="*/ 42 w 71"/>
              <a:gd name="T95" fmla="*/ 56 h 76"/>
              <a:gd name="T96" fmla="*/ 65 w 71"/>
              <a:gd name="T97" fmla="*/ 50 h 76"/>
              <a:gd name="T98" fmla="*/ 58 w 71"/>
              <a:gd name="T99" fmla="*/ 50 h 76"/>
              <a:gd name="T100" fmla="*/ 66 w 71"/>
              <a:gd name="T101" fmla="*/ 53 h 76"/>
              <a:gd name="T102" fmla="*/ 21 w 71"/>
              <a:gd name="T103" fmla="*/ 57 h 76"/>
              <a:gd name="T104" fmla="*/ 19 w 71"/>
              <a:gd name="T105" fmla="*/ 66 h 76"/>
              <a:gd name="T106" fmla="*/ 23 w 71"/>
              <a:gd name="T107" fmla="*/ 57 h 76"/>
              <a:gd name="T108" fmla="*/ 47 w 71"/>
              <a:gd name="T109" fmla="*/ 59 h 76"/>
              <a:gd name="T110" fmla="*/ 53 w 71"/>
              <a:gd name="T111" fmla="*/ 65 h 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71" h="76">
                <a:moveTo>
                  <a:pt x="14" y="47"/>
                </a:moveTo>
                <a:cubicBezTo>
                  <a:pt x="14" y="48"/>
                  <a:pt x="14" y="49"/>
                  <a:pt x="13" y="50"/>
                </a:cubicBezTo>
                <a:cubicBezTo>
                  <a:pt x="7" y="53"/>
                  <a:pt x="7" y="53"/>
                  <a:pt x="7" y="53"/>
                </a:cubicBezTo>
                <a:cubicBezTo>
                  <a:pt x="7" y="53"/>
                  <a:pt x="7" y="53"/>
                  <a:pt x="6" y="53"/>
                </a:cubicBezTo>
                <a:cubicBezTo>
                  <a:pt x="6" y="53"/>
                  <a:pt x="5" y="53"/>
                  <a:pt x="5" y="53"/>
                </a:cubicBezTo>
                <a:cubicBezTo>
                  <a:pt x="5" y="52"/>
                  <a:pt x="5" y="51"/>
                  <a:pt x="6" y="50"/>
                </a:cubicBezTo>
                <a:cubicBezTo>
                  <a:pt x="12" y="47"/>
                  <a:pt x="12" y="47"/>
                  <a:pt x="12" y="47"/>
                </a:cubicBezTo>
                <a:cubicBezTo>
                  <a:pt x="12" y="47"/>
                  <a:pt x="13" y="47"/>
                  <a:pt x="14" y="47"/>
                </a:cubicBezTo>
                <a:close/>
                <a:moveTo>
                  <a:pt x="21" y="13"/>
                </a:moveTo>
                <a:cubicBezTo>
                  <a:pt x="21" y="13"/>
                  <a:pt x="22" y="14"/>
                  <a:pt x="22" y="14"/>
                </a:cubicBezTo>
                <a:cubicBezTo>
                  <a:pt x="22" y="14"/>
                  <a:pt x="23" y="13"/>
                  <a:pt x="23" y="13"/>
                </a:cubicBezTo>
                <a:cubicBezTo>
                  <a:pt x="24" y="13"/>
                  <a:pt x="24" y="12"/>
                  <a:pt x="24" y="11"/>
                </a:cubicBezTo>
                <a:cubicBezTo>
                  <a:pt x="20" y="5"/>
                  <a:pt x="20" y="5"/>
                  <a:pt x="20" y="5"/>
                </a:cubicBezTo>
                <a:cubicBezTo>
                  <a:pt x="20" y="4"/>
                  <a:pt x="19" y="4"/>
                  <a:pt x="18" y="5"/>
                </a:cubicBezTo>
                <a:cubicBezTo>
                  <a:pt x="17" y="5"/>
                  <a:pt x="17" y="6"/>
                  <a:pt x="17" y="7"/>
                </a:cubicBezTo>
                <a:lnTo>
                  <a:pt x="21" y="13"/>
                </a:lnTo>
                <a:close/>
                <a:moveTo>
                  <a:pt x="10" y="35"/>
                </a:moveTo>
                <a:cubicBezTo>
                  <a:pt x="10" y="34"/>
                  <a:pt x="10" y="33"/>
                  <a:pt x="9" y="33"/>
                </a:cubicBezTo>
                <a:cubicBezTo>
                  <a:pt x="2" y="33"/>
                  <a:pt x="2" y="33"/>
                  <a:pt x="2" y="33"/>
                </a:cubicBezTo>
                <a:cubicBezTo>
                  <a:pt x="1" y="33"/>
                  <a:pt x="0" y="34"/>
                  <a:pt x="0" y="35"/>
                </a:cubicBezTo>
                <a:cubicBezTo>
                  <a:pt x="0" y="36"/>
                  <a:pt x="1" y="36"/>
                  <a:pt x="2" y="36"/>
                </a:cubicBezTo>
                <a:cubicBezTo>
                  <a:pt x="9" y="36"/>
                  <a:pt x="9" y="36"/>
                  <a:pt x="9" y="36"/>
                </a:cubicBezTo>
                <a:cubicBezTo>
                  <a:pt x="10" y="36"/>
                  <a:pt x="10" y="36"/>
                  <a:pt x="10" y="35"/>
                </a:cubicBezTo>
                <a:close/>
                <a:moveTo>
                  <a:pt x="35" y="10"/>
                </a:moveTo>
                <a:cubicBezTo>
                  <a:pt x="36" y="10"/>
                  <a:pt x="37" y="9"/>
                  <a:pt x="37" y="8"/>
                </a:cubicBezTo>
                <a:cubicBezTo>
                  <a:pt x="37" y="1"/>
                  <a:pt x="37" y="1"/>
                  <a:pt x="37" y="1"/>
                </a:cubicBezTo>
                <a:cubicBezTo>
                  <a:pt x="37" y="1"/>
                  <a:pt x="36" y="0"/>
                  <a:pt x="35" y="0"/>
                </a:cubicBezTo>
                <a:cubicBezTo>
                  <a:pt x="35" y="0"/>
                  <a:pt x="34" y="1"/>
                  <a:pt x="34" y="1"/>
                </a:cubicBezTo>
                <a:cubicBezTo>
                  <a:pt x="34" y="8"/>
                  <a:pt x="34" y="8"/>
                  <a:pt x="34" y="8"/>
                </a:cubicBezTo>
                <a:cubicBezTo>
                  <a:pt x="34" y="9"/>
                  <a:pt x="35" y="10"/>
                  <a:pt x="35" y="10"/>
                </a:cubicBezTo>
                <a:close/>
                <a:moveTo>
                  <a:pt x="48" y="13"/>
                </a:moveTo>
                <a:cubicBezTo>
                  <a:pt x="48" y="13"/>
                  <a:pt x="48" y="14"/>
                  <a:pt x="49" y="14"/>
                </a:cubicBezTo>
                <a:cubicBezTo>
                  <a:pt x="49" y="14"/>
                  <a:pt x="50" y="13"/>
                  <a:pt x="50" y="13"/>
                </a:cubicBezTo>
                <a:cubicBezTo>
                  <a:pt x="54" y="7"/>
                  <a:pt x="54" y="7"/>
                  <a:pt x="54" y="7"/>
                </a:cubicBezTo>
                <a:cubicBezTo>
                  <a:pt x="54" y="6"/>
                  <a:pt x="54" y="5"/>
                  <a:pt x="53" y="5"/>
                </a:cubicBezTo>
                <a:cubicBezTo>
                  <a:pt x="52" y="4"/>
                  <a:pt x="51" y="4"/>
                  <a:pt x="51" y="5"/>
                </a:cubicBezTo>
                <a:cubicBezTo>
                  <a:pt x="47" y="11"/>
                  <a:pt x="47" y="11"/>
                  <a:pt x="47" y="11"/>
                </a:cubicBezTo>
                <a:cubicBezTo>
                  <a:pt x="47" y="12"/>
                  <a:pt x="47" y="13"/>
                  <a:pt x="48" y="13"/>
                </a:cubicBezTo>
                <a:close/>
                <a:moveTo>
                  <a:pt x="58" y="23"/>
                </a:moveTo>
                <a:cubicBezTo>
                  <a:pt x="59" y="23"/>
                  <a:pt x="59" y="23"/>
                  <a:pt x="59" y="23"/>
                </a:cubicBezTo>
                <a:cubicBezTo>
                  <a:pt x="65" y="19"/>
                  <a:pt x="65" y="19"/>
                  <a:pt x="65" y="19"/>
                </a:cubicBezTo>
                <a:cubicBezTo>
                  <a:pt x="66" y="19"/>
                  <a:pt x="66" y="18"/>
                  <a:pt x="66" y="17"/>
                </a:cubicBezTo>
                <a:cubicBezTo>
                  <a:pt x="65" y="17"/>
                  <a:pt x="65" y="16"/>
                  <a:pt x="64" y="17"/>
                </a:cubicBezTo>
                <a:cubicBezTo>
                  <a:pt x="58" y="20"/>
                  <a:pt x="58" y="20"/>
                  <a:pt x="58" y="20"/>
                </a:cubicBezTo>
                <a:cubicBezTo>
                  <a:pt x="57" y="21"/>
                  <a:pt x="57" y="22"/>
                  <a:pt x="57" y="22"/>
                </a:cubicBezTo>
                <a:cubicBezTo>
                  <a:pt x="57" y="23"/>
                  <a:pt x="58" y="23"/>
                  <a:pt x="58" y="23"/>
                </a:cubicBezTo>
                <a:close/>
                <a:moveTo>
                  <a:pt x="69" y="33"/>
                </a:moveTo>
                <a:cubicBezTo>
                  <a:pt x="62" y="33"/>
                  <a:pt x="62" y="33"/>
                  <a:pt x="62" y="33"/>
                </a:cubicBezTo>
                <a:cubicBezTo>
                  <a:pt x="61" y="33"/>
                  <a:pt x="60" y="34"/>
                  <a:pt x="60" y="35"/>
                </a:cubicBezTo>
                <a:cubicBezTo>
                  <a:pt x="60" y="36"/>
                  <a:pt x="61" y="36"/>
                  <a:pt x="62" y="36"/>
                </a:cubicBezTo>
                <a:cubicBezTo>
                  <a:pt x="69" y="36"/>
                  <a:pt x="69" y="36"/>
                  <a:pt x="69" y="36"/>
                </a:cubicBezTo>
                <a:cubicBezTo>
                  <a:pt x="70" y="36"/>
                  <a:pt x="71" y="36"/>
                  <a:pt x="71" y="35"/>
                </a:cubicBezTo>
                <a:cubicBezTo>
                  <a:pt x="71" y="34"/>
                  <a:pt x="70" y="33"/>
                  <a:pt x="69" y="33"/>
                </a:cubicBezTo>
                <a:close/>
                <a:moveTo>
                  <a:pt x="13" y="20"/>
                </a:moveTo>
                <a:cubicBezTo>
                  <a:pt x="7" y="17"/>
                  <a:pt x="7" y="17"/>
                  <a:pt x="7" y="17"/>
                </a:cubicBezTo>
                <a:cubicBezTo>
                  <a:pt x="6" y="16"/>
                  <a:pt x="5" y="17"/>
                  <a:pt x="5" y="17"/>
                </a:cubicBezTo>
                <a:cubicBezTo>
                  <a:pt x="5" y="18"/>
                  <a:pt x="5" y="19"/>
                  <a:pt x="6" y="19"/>
                </a:cubicBezTo>
                <a:cubicBezTo>
                  <a:pt x="12" y="23"/>
                  <a:pt x="12" y="23"/>
                  <a:pt x="12" y="23"/>
                </a:cubicBezTo>
                <a:cubicBezTo>
                  <a:pt x="12" y="23"/>
                  <a:pt x="12" y="23"/>
                  <a:pt x="13" y="23"/>
                </a:cubicBezTo>
                <a:cubicBezTo>
                  <a:pt x="13" y="23"/>
                  <a:pt x="14" y="23"/>
                  <a:pt x="14" y="22"/>
                </a:cubicBezTo>
                <a:cubicBezTo>
                  <a:pt x="14" y="22"/>
                  <a:pt x="14" y="21"/>
                  <a:pt x="13" y="20"/>
                </a:cubicBezTo>
                <a:close/>
                <a:moveTo>
                  <a:pt x="55" y="35"/>
                </a:moveTo>
                <a:cubicBezTo>
                  <a:pt x="55" y="41"/>
                  <a:pt x="53" y="46"/>
                  <a:pt x="49" y="49"/>
                </a:cubicBezTo>
                <a:cubicBezTo>
                  <a:pt x="46" y="53"/>
                  <a:pt x="45" y="56"/>
                  <a:pt x="45" y="58"/>
                </a:cubicBezTo>
                <a:cubicBezTo>
                  <a:pt x="45" y="58"/>
                  <a:pt x="46" y="59"/>
                  <a:pt x="46" y="59"/>
                </a:cubicBezTo>
                <a:cubicBezTo>
                  <a:pt x="46" y="60"/>
                  <a:pt x="45" y="61"/>
                  <a:pt x="45" y="61"/>
                </a:cubicBezTo>
                <a:cubicBezTo>
                  <a:pt x="45" y="62"/>
                  <a:pt x="46" y="62"/>
                  <a:pt x="46" y="63"/>
                </a:cubicBezTo>
                <a:cubicBezTo>
                  <a:pt x="46" y="64"/>
                  <a:pt x="45" y="64"/>
                  <a:pt x="45" y="65"/>
                </a:cubicBezTo>
                <a:cubicBezTo>
                  <a:pt x="45" y="65"/>
                  <a:pt x="46" y="66"/>
                  <a:pt x="46" y="66"/>
                </a:cubicBezTo>
                <a:cubicBezTo>
                  <a:pt x="46" y="67"/>
                  <a:pt x="45" y="68"/>
                  <a:pt x="45" y="68"/>
                </a:cubicBezTo>
                <a:cubicBezTo>
                  <a:pt x="45" y="69"/>
                  <a:pt x="46" y="69"/>
                  <a:pt x="46" y="70"/>
                </a:cubicBezTo>
                <a:cubicBezTo>
                  <a:pt x="46" y="71"/>
                  <a:pt x="44" y="72"/>
                  <a:pt x="42" y="73"/>
                </a:cubicBezTo>
                <a:cubicBezTo>
                  <a:pt x="42" y="73"/>
                  <a:pt x="43" y="73"/>
                  <a:pt x="43" y="73"/>
                </a:cubicBezTo>
                <a:cubicBezTo>
                  <a:pt x="43" y="75"/>
                  <a:pt x="41" y="76"/>
                  <a:pt x="38" y="76"/>
                </a:cubicBezTo>
                <a:cubicBezTo>
                  <a:pt x="33" y="76"/>
                  <a:pt x="33" y="76"/>
                  <a:pt x="33" y="76"/>
                </a:cubicBezTo>
                <a:cubicBezTo>
                  <a:pt x="30" y="76"/>
                  <a:pt x="28" y="75"/>
                  <a:pt x="28" y="73"/>
                </a:cubicBezTo>
                <a:cubicBezTo>
                  <a:pt x="28" y="73"/>
                  <a:pt x="29" y="73"/>
                  <a:pt x="29" y="73"/>
                </a:cubicBezTo>
                <a:cubicBezTo>
                  <a:pt x="27" y="72"/>
                  <a:pt x="25" y="71"/>
                  <a:pt x="25" y="70"/>
                </a:cubicBezTo>
                <a:cubicBezTo>
                  <a:pt x="25" y="69"/>
                  <a:pt x="26" y="69"/>
                  <a:pt x="26" y="68"/>
                </a:cubicBezTo>
                <a:cubicBezTo>
                  <a:pt x="26" y="68"/>
                  <a:pt x="25" y="67"/>
                  <a:pt x="25" y="66"/>
                </a:cubicBezTo>
                <a:cubicBezTo>
                  <a:pt x="25" y="66"/>
                  <a:pt x="26" y="65"/>
                  <a:pt x="26" y="65"/>
                </a:cubicBezTo>
                <a:cubicBezTo>
                  <a:pt x="26" y="64"/>
                  <a:pt x="25" y="64"/>
                  <a:pt x="25" y="63"/>
                </a:cubicBezTo>
                <a:cubicBezTo>
                  <a:pt x="25" y="62"/>
                  <a:pt x="26" y="62"/>
                  <a:pt x="26" y="61"/>
                </a:cubicBezTo>
                <a:cubicBezTo>
                  <a:pt x="26" y="61"/>
                  <a:pt x="25" y="60"/>
                  <a:pt x="25" y="59"/>
                </a:cubicBezTo>
                <a:cubicBezTo>
                  <a:pt x="25" y="59"/>
                  <a:pt x="26" y="58"/>
                  <a:pt x="26" y="58"/>
                </a:cubicBezTo>
                <a:cubicBezTo>
                  <a:pt x="26" y="56"/>
                  <a:pt x="25" y="53"/>
                  <a:pt x="22" y="49"/>
                </a:cubicBezTo>
                <a:cubicBezTo>
                  <a:pt x="18" y="46"/>
                  <a:pt x="16" y="41"/>
                  <a:pt x="16" y="35"/>
                </a:cubicBezTo>
                <a:cubicBezTo>
                  <a:pt x="16" y="24"/>
                  <a:pt x="25" y="16"/>
                  <a:pt x="35" y="16"/>
                </a:cubicBezTo>
                <a:cubicBezTo>
                  <a:pt x="46" y="16"/>
                  <a:pt x="55" y="24"/>
                  <a:pt x="55" y="35"/>
                </a:cubicBezTo>
                <a:close/>
                <a:moveTo>
                  <a:pt x="41" y="73"/>
                </a:moveTo>
                <a:cubicBezTo>
                  <a:pt x="40" y="73"/>
                  <a:pt x="40" y="73"/>
                  <a:pt x="38" y="73"/>
                </a:cubicBezTo>
                <a:cubicBezTo>
                  <a:pt x="33" y="73"/>
                  <a:pt x="33" y="73"/>
                  <a:pt x="33" y="73"/>
                </a:cubicBezTo>
                <a:cubicBezTo>
                  <a:pt x="31" y="73"/>
                  <a:pt x="30" y="73"/>
                  <a:pt x="30" y="73"/>
                </a:cubicBezTo>
                <a:cubicBezTo>
                  <a:pt x="30" y="74"/>
                  <a:pt x="31" y="74"/>
                  <a:pt x="33" y="74"/>
                </a:cubicBezTo>
                <a:cubicBezTo>
                  <a:pt x="38" y="74"/>
                  <a:pt x="38" y="74"/>
                  <a:pt x="38" y="74"/>
                </a:cubicBezTo>
                <a:cubicBezTo>
                  <a:pt x="40" y="74"/>
                  <a:pt x="40" y="74"/>
                  <a:pt x="41" y="73"/>
                </a:cubicBezTo>
                <a:close/>
                <a:moveTo>
                  <a:pt x="44" y="70"/>
                </a:moveTo>
                <a:cubicBezTo>
                  <a:pt x="44" y="70"/>
                  <a:pt x="43" y="69"/>
                  <a:pt x="41" y="69"/>
                </a:cubicBezTo>
                <a:cubicBezTo>
                  <a:pt x="30" y="69"/>
                  <a:pt x="30" y="69"/>
                  <a:pt x="30" y="69"/>
                </a:cubicBezTo>
                <a:cubicBezTo>
                  <a:pt x="28" y="69"/>
                  <a:pt x="27" y="70"/>
                  <a:pt x="27" y="70"/>
                </a:cubicBezTo>
                <a:cubicBezTo>
                  <a:pt x="27" y="70"/>
                  <a:pt x="28" y="71"/>
                  <a:pt x="30" y="71"/>
                </a:cubicBezTo>
                <a:cubicBezTo>
                  <a:pt x="33" y="71"/>
                  <a:pt x="33" y="71"/>
                  <a:pt x="33" y="71"/>
                </a:cubicBezTo>
                <a:cubicBezTo>
                  <a:pt x="38" y="71"/>
                  <a:pt x="38" y="71"/>
                  <a:pt x="38" y="71"/>
                </a:cubicBezTo>
                <a:cubicBezTo>
                  <a:pt x="41" y="71"/>
                  <a:pt x="41" y="71"/>
                  <a:pt x="41" y="71"/>
                </a:cubicBezTo>
                <a:cubicBezTo>
                  <a:pt x="43" y="71"/>
                  <a:pt x="44" y="70"/>
                  <a:pt x="44" y="70"/>
                </a:cubicBezTo>
                <a:close/>
                <a:moveTo>
                  <a:pt x="44" y="66"/>
                </a:moveTo>
                <a:cubicBezTo>
                  <a:pt x="44" y="66"/>
                  <a:pt x="43" y="66"/>
                  <a:pt x="41" y="66"/>
                </a:cubicBezTo>
                <a:cubicBezTo>
                  <a:pt x="30" y="66"/>
                  <a:pt x="30" y="66"/>
                  <a:pt x="30" y="66"/>
                </a:cubicBezTo>
                <a:cubicBezTo>
                  <a:pt x="28" y="66"/>
                  <a:pt x="27" y="66"/>
                  <a:pt x="27" y="66"/>
                </a:cubicBezTo>
                <a:cubicBezTo>
                  <a:pt x="27" y="67"/>
                  <a:pt x="28" y="67"/>
                  <a:pt x="30" y="67"/>
                </a:cubicBezTo>
                <a:cubicBezTo>
                  <a:pt x="41" y="67"/>
                  <a:pt x="41" y="67"/>
                  <a:pt x="41" y="67"/>
                </a:cubicBezTo>
                <a:cubicBezTo>
                  <a:pt x="43" y="67"/>
                  <a:pt x="44" y="67"/>
                  <a:pt x="44" y="66"/>
                </a:cubicBezTo>
                <a:close/>
                <a:moveTo>
                  <a:pt x="44" y="63"/>
                </a:moveTo>
                <a:cubicBezTo>
                  <a:pt x="44" y="63"/>
                  <a:pt x="43" y="62"/>
                  <a:pt x="41" y="62"/>
                </a:cubicBezTo>
                <a:cubicBezTo>
                  <a:pt x="30" y="62"/>
                  <a:pt x="30" y="62"/>
                  <a:pt x="30" y="62"/>
                </a:cubicBezTo>
                <a:cubicBezTo>
                  <a:pt x="28" y="62"/>
                  <a:pt x="27" y="63"/>
                  <a:pt x="27" y="63"/>
                </a:cubicBezTo>
                <a:cubicBezTo>
                  <a:pt x="27" y="63"/>
                  <a:pt x="28" y="64"/>
                  <a:pt x="30" y="64"/>
                </a:cubicBezTo>
                <a:cubicBezTo>
                  <a:pt x="41" y="64"/>
                  <a:pt x="41" y="64"/>
                  <a:pt x="41" y="64"/>
                </a:cubicBezTo>
                <a:cubicBezTo>
                  <a:pt x="43" y="64"/>
                  <a:pt x="44" y="63"/>
                  <a:pt x="44" y="63"/>
                </a:cubicBezTo>
                <a:close/>
                <a:moveTo>
                  <a:pt x="44" y="59"/>
                </a:moveTo>
                <a:cubicBezTo>
                  <a:pt x="44" y="59"/>
                  <a:pt x="43" y="59"/>
                  <a:pt x="43" y="59"/>
                </a:cubicBezTo>
                <a:cubicBezTo>
                  <a:pt x="43" y="59"/>
                  <a:pt x="43" y="59"/>
                  <a:pt x="43" y="59"/>
                </a:cubicBezTo>
                <a:cubicBezTo>
                  <a:pt x="28" y="59"/>
                  <a:pt x="28" y="59"/>
                  <a:pt x="28" y="59"/>
                </a:cubicBezTo>
                <a:cubicBezTo>
                  <a:pt x="28" y="59"/>
                  <a:pt x="28" y="59"/>
                  <a:pt x="28" y="59"/>
                </a:cubicBezTo>
                <a:cubicBezTo>
                  <a:pt x="27" y="59"/>
                  <a:pt x="27" y="59"/>
                  <a:pt x="27" y="59"/>
                </a:cubicBezTo>
                <a:cubicBezTo>
                  <a:pt x="27" y="60"/>
                  <a:pt x="28" y="60"/>
                  <a:pt x="30" y="60"/>
                </a:cubicBezTo>
                <a:cubicBezTo>
                  <a:pt x="41" y="60"/>
                  <a:pt x="41" y="60"/>
                  <a:pt x="41" y="60"/>
                </a:cubicBezTo>
                <a:cubicBezTo>
                  <a:pt x="43" y="60"/>
                  <a:pt x="44" y="60"/>
                  <a:pt x="44" y="59"/>
                </a:cubicBezTo>
                <a:close/>
                <a:moveTo>
                  <a:pt x="52" y="35"/>
                </a:moveTo>
                <a:cubicBezTo>
                  <a:pt x="52" y="26"/>
                  <a:pt x="45" y="19"/>
                  <a:pt x="35" y="19"/>
                </a:cubicBezTo>
                <a:cubicBezTo>
                  <a:pt x="26" y="19"/>
                  <a:pt x="19" y="26"/>
                  <a:pt x="19" y="35"/>
                </a:cubicBezTo>
                <a:cubicBezTo>
                  <a:pt x="19" y="40"/>
                  <a:pt x="21" y="44"/>
                  <a:pt x="24" y="47"/>
                </a:cubicBezTo>
                <a:cubicBezTo>
                  <a:pt x="27" y="50"/>
                  <a:pt x="28" y="53"/>
                  <a:pt x="29" y="56"/>
                </a:cubicBezTo>
                <a:cubicBezTo>
                  <a:pt x="31" y="56"/>
                  <a:pt x="31" y="56"/>
                  <a:pt x="31" y="56"/>
                </a:cubicBezTo>
                <a:cubicBezTo>
                  <a:pt x="28" y="39"/>
                  <a:pt x="28" y="39"/>
                  <a:pt x="28" y="39"/>
                </a:cubicBezTo>
                <a:cubicBezTo>
                  <a:pt x="28" y="38"/>
                  <a:pt x="29" y="38"/>
                  <a:pt x="29" y="38"/>
                </a:cubicBezTo>
                <a:cubicBezTo>
                  <a:pt x="30" y="38"/>
                  <a:pt x="30" y="38"/>
                  <a:pt x="30" y="39"/>
                </a:cubicBezTo>
                <a:cubicBezTo>
                  <a:pt x="33" y="56"/>
                  <a:pt x="33" y="56"/>
                  <a:pt x="33" y="56"/>
                </a:cubicBezTo>
                <a:cubicBezTo>
                  <a:pt x="38" y="56"/>
                  <a:pt x="38" y="56"/>
                  <a:pt x="38" y="56"/>
                </a:cubicBezTo>
                <a:cubicBezTo>
                  <a:pt x="41" y="39"/>
                  <a:pt x="41" y="39"/>
                  <a:pt x="41" y="39"/>
                </a:cubicBezTo>
                <a:cubicBezTo>
                  <a:pt x="41" y="38"/>
                  <a:pt x="41" y="38"/>
                  <a:pt x="42" y="38"/>
                </a:cubicBezTo>
                <a:cubicBezTo>
                  <a:pt x="42" y="38"/>
                  <a:pt x="43" y="38"/>
                  <a:pt x="43" y="39"/>
                </a:cubicBezTo>
                <a:cubicBezTo>
                  <a:pt x="40" y="56"/>
                  <a:pt x="40" y="56"/>
                  <a:pt x="40" y="56"/>
                </a:cubicBezTo>
                <a:cubicBezTo>
                  <a:pt x="42" y="56"/>
                  <a:pt x="42" y="56"/>
                  <a:pt x="42" y="56"/>
                </a:cubicBezTo>
                <a:cubicBezTo>
                  <a:pt x="43" y="53"/>
                  <a:pt x="44" y="50"/>
                  <a:pt x="47" y="47"/>
                </a:cubicBezTo>
                <a:cubicBezTo>
                  <a:pt x="50" y="44"/>
                  <a:pt x="52" y="40"/>
                  <a:pt x="52" y="35"/>
                </a:cubicBezTo>
                <a:close/>
                <a:moveTo>
                  <a:pt x="65" y="50"/>
                </a:moveTo>
                <a:cubicBezTo>
                  <a:pt x="59" y="47"/>
                  <a:pt x="59" y="47"/>
                  <a:pt x="59" y="47"/>
                </a:cubicBezTo>
                <a:cubicBezTo>
                  <a:pt x="58" y="47"/>
                  <a:pt x="58" y="47"/>
                  <a:pt x="57" y="47"/>
                </a:cubicBezTo>
                <a:cubicBezTo>
                  <a:pt x="57" y="48"/>
                  <a:pt x="57" y="49"/>
                  <a:pt x="58" y="50"/>
                </a:cubicBezTo>
                <a:cubicBezTo>
                  <a:pt x="64" y="53"/>
                  <a:pt x="64" y="53"/>
                  <a:pt x="64" y="53"/>
                </a:cubicBezTo>
                <a:cubicBezTo>
                  <a:pt x="64" y="53"/>
                  <a:pt x="64" y="53"/>
                  <a:pt x="65" y="53"/>
                </a:cubicBezTo>
                <a:cubicBezTo>
                  <a:pt x="65" y="53"/>
                  <a:pt x="66" y="53"/>
                  <a:pt x="66" y="53"/>
                </a:cubicBezTo>
                <a:cubicBezTo>
                  <a:pt x="66" y="52"/>
                  <a:pt x="66" y="51"/>
                  <a:pt x="65" y="50"/>
                </a:cubicBezTo>
                <a:close/>
                <a:moveTo>
                  <a:pt x="23" y="57"/>
                </a:moveTo>
                <a:cubicBezTo>
                  <a:pt x="22" y="56"/>
                  <a:pt x="21" y="56"/>
                  <a:pt x="21" y="57"/>
                </a:cubicBezTo>
                <a:cubicBezTo>
                  <a:pt x="17" y="63"/>
                  <a:pt x="17" y="63"/>
                  <a:pt x="17" y="63"/>
                </a:cubicBezTo>
                <a:cubicBezTo>
                  <a:pt x="17" y="64"/>
                  <a:pt x="17" y="65"/>
                  <a:pt x="18" y="65"/>
                </a:cubicBezTo>
                <a:cubicBezTo>
                  <a:pt x="18" y="66"/>
                  <a:pt x="18" y="66"/>
                  <a:pt x="19" y="66"/>
                </a:cubicBezTo>
                <a:cubicBezTo>
                  <a:pt x="19" y="66"/>
                  <a:pt x="20" y="65"/>
                  <a:pt x="20" y="65"/>
                </a:cubicBezTo>
                <a:cubicBezTo>
                  <a:pt x="24" y="59"/>
                  <a:pt x="24" y="59"/>
                  <a:pt x="24" y="59"/>
                </a:cubicBezTo>
                <a:cubicBezTo>
                  <a:pt x="24" y="58"/>
                  <a:pt x="24" y="57"/>
                  <a:pt x="23" y="57"/>
                </a:cubicBezTo>
                <a:close/>
                <a:moveTo>
                  <a:pt x="50" y="57"/>
                </a:moveTo>
                <a:cubicBezTo>
                  <a:pt x="50" y="56"/>
                  <a:pt x="49" y="56"/>
                  <a:pt x="48" y="57"/>
                </a:cubicBezTo>
                <a:cubicBezTo>
                  <a:pt x="47" y="57"/>
                  <a:pt x="47" y="58"/>
                  <a:pt x="47" y="59"/>
                </a:cubicBezTo>
                <a:cubicBezTo>
                  <a:pt x="51" y="65"/>
                  <a:pt x="51" y="65"/>
                  <a:pt x="51" y="65"/>
                </a:cubicBezTo>
                <a:cubicBezTo>
                  <a:pt x="51" y="65"/>
                  <a:pt x="52" y="66"/>
                  <a:pt x="52" y="66"/>
                </a:cubicBezTo>
                <a:cubicBezTo>
                  <a:pt x="53" y="66"/>
                  <a:pt x="53" y="66"/>
                  <a:pt x="53" y="65"/>
                </a:cubicBezTo>
                <a:cubicBezTo>
                  <a:pt x="54" y="65"/>
                  <a:pt x="54" y="64"/>
                  <a:pt x="54" y="63"/>
                </a:cubicBezTo>
                <a:lnTo>
                  <a:pt x="50" y="57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12LotteMartDreamLight" panose="02020603020101020101" pitchFamily="18" charset="-127"/>
              <a:ea typeface="12LotteMartDreamLight" panose="02020603020101020101" pitchFamily="18" charset="-127"/>
            </a:endParaRPr>
          </a:p>
        </p:txBody>
      </p:sp>
      <p:sp>
        <p:nvSpPr>
          <p:cNvPr id="60" name="Freeform 53">
            <a:extLst>
              <a:ext uri="{FF2B5EF4-FFF2-40B4-BE49-F238E27FC236}">
                <a16:creationId xmlns:a16="http://schemas.microsoft.com/office/drawing/2014/main" id="{543E9B12-4603-D544-8CC2-5671A7AFE131}"/>
              </a:ext>
            </a:extLst>
          </p:cNvPr>
          <p:cNvSpPr>
            <a:spLocks noEditPoints="1"/>
          </p:cNvSpPr>
          <p:nvPr/>
        </p:nvSpPr>
        <p:spPr bwMode="auto">
          <a:xfrm>
            <a:off x="3615457" y="3939432"/>
            <a:ext cx="339514" cy="352090"/>
          </a:xfrm>
          <a:custGeom>
            <a:avLst/>
            <a:gdLst>
              <a:gd name="T0" fmla="*/ 32 w 80"/>
              <a:gd name="T1" fmla="*/ 40 h 80"/>
              <a:gd name="T2" fmla="*/ 49 w 80"/>
              <a:gd name="T3" fmla="*/ 58 h 80"/>
              <a:gd name="T4" fmla="*/ 43 w 80"/>
              <a:gd name="T5" fmla="*/ 56 h 80"/>
              <a:gd name="T6" fmla="*/ 67 w 80"/>
              <a:gd name="T7" fmla="*/ 64 h 80"/>
              <a:gd name="T8" fmla="*/ 70 w 80"/>
              <a:gd name="T9" fmla="*/ 64 h 80"/>
              <a:gd name="T10" fmla="*/ 40 w 80"/>
              <a:gd name="T11" fmla="*/ 57 h 80"/>
              <a:gd name="T12" fmla="*/ 38 w 80"/>
              <a:gd name="T13" fmla="*/ 56 h 80"/>
              <a:gd name="T14" fmla="*/ 40 w 80"/>
              <a:gd name="T15" fmla="*/ 77 h 80"/>
              <a:gd name="T16" fmla="*/ 40 w 80"/>
              <a:gd name="T17" fmla="*/ 80 h 80"/>
              <a:gd name="T18" fmla="*/ 23 w 80"/>
              <a:gd name="T19" fmla="*/ 49 h 80"/>
              <a:gd name="T20" fmla="*/ 25 w 80"/>
              <a:gd name="T21" fmla="*/ 43 h 80"/>
              <a:gd name="T22" fmla="*/ 26 w 80"/>
              <a:gd name="T23" fmla="*/ 64 h 80"/>
              <a:gd name="T24" fmla="*/ 27 w 80"/>
              <a:gd name="T25" fmla="*/ 67 h 80"/>
              <a:gd name="T26" fmla="*/ 23 w 80"/>
              <a:gd name="T27" fmla="*/ 40 h 80"/>
              <a:gd name="T28" fmla="*/ 25 w 80"/>
              <a:gd name="T29" fmla="*/ 38 h 80"/>
              <a:gd name="T30" fmla="*/ 3 w 80"/>
              <a:gd name="T31" fmla="*/ 40 h 80"/>
              <a:gd name="T32" fmla="*/ 0 w 80"/>
              <a:gd name="T33" fmla="*/ 40 h 80"/>
              <a:gd name="T34" fmla="*/ 32 w 80"/>
              <a:gd name="T35" fmla="*/ 23 h 80"/>
              <a:gd name="T36" fmla="*/ 38 w 80"/>
              <a:gd name="T37" fmla="*/ 25 h 80"/>
              <a:gd name="T38" fmla="*/ 13 w 80"/>
              <a:gd name="T39" fmla="*/ 16 h 80"/>
              <a:gd name="T40" fmla="*/ 10 w 80"/>
              <a:gd name="T41" fmla="*/ 16 h 80"/>
              <a:gd name="T42" fmla="*/ 40 w 80"/>
              <a:gd name="T43" fmla="*/ 23 h 80"/>
              <a:gd name="T44" fmla="*/ 43 w 80"/>
              <a:gd name="T45" fmla="*/ 25 h 80"/>
              <a:gd name="T46" fmla="*/ 40 w 80"/>
              <a:gd name="T47" fmla="*/ 3 h 80"/>
              <a:gd name="T48" fmla="*/ 40 w 80"/>
              <a:gd name="T49" fmla="*/ 0 h 80"/>
              <a:gd name="T50" fmla="*/ 58 w 80"/>
              <a:gd name="T51" fmla="*/ 32 h 80"/>
              <a:gd name="T52" fmla="*/ 56 w 80"/>
              <a:gd name="T53" fmla="*/ 38 h 80"/>
              <a:gd name="T54" fmla="*/ 53 w 80"/>
              <a:gd name="T55" fmla="*/ 18 h 80"/>
              <a:gd name="T56" fmla="*/ 70 w 80"/>
              <a:gd name="T57" fmla="*/ 16 h 80"/>
              <a:gd name="T58" fmla="*/ 59 w 80"/>
              <a:gd name="T59" fmla="*/ 47 h 80"/>
              <a:gd name="T60" fmla="*/ 53 w 80"/>
              <a:gd name="T61" fmla="*/ 49 h 80"/>
              <a:gd name="T62" fmla="*/ 67 w 80"/>
              <a:gd name="T63" fmla="*/ 31 h 80"/>
              <a:gd name="T64" fmla="*/ 52 w 80"/>
              <a:gd name="T65" fmla="*/ 60 h 80"/>
              <a:gd name="T66" fmla="*/ 53 w 80"/>
              <a:gd name="T67" fmla="*/ 40 h 80"/>
              <a:gd name="T68" fmla="*/ 53 w 80"/>
              <a:gd name="T69" fmla="*/ 40 h 80"/>
              <a:gd name="T70" fmla="*/ 50 w 80"/>
              <a:gd name="T71" fmla="*/ 40 h 80"/>
              <a:gd name="T72" fmla="*/ 44 w 80"/>
              <a:gd name="T73" fmla="*/ 31 h 80"/>
              <a:gd name="T74" fmla="*/ 33 w 80"/>
              <a:gd name="T75" fmla="*/ 33 h 80"/>
              <a:gd name="T76" fmla="*/ 31 w 80"/>
              <a:gd name="T77" fmla="*/ 44 h 80"/>
              <a:gd name="T78" fmla="*/ 40 w 80"/>
              <a:gd name="T79" fmla="*/ 50 h 80"/>
              <a:gd name="T80" fmla="*/ 49 w 80"/>
              <a:gd name="T81" fmla="*/ 31 h 80"/>
              <a:gd name="T82" fmla="*/ 50 w 80"/>
              <a:gd name="T83" fmla="*/ 31 h 80"/>
              <a:gd name="T84" fmla="*/ 40 w 80"/>
              <a:gd name="T85" fmla="*/ 28 h 80"/>
              <a:gd name="T86" fmla="*/ 40 w 80"/>
              <a:gd name="T87" fmla="*/ 28 h 80"/>
              <a:gd name="T88" fmla="*/ 32 w 80"/>
              <a:gd name="T89" fmla="*/ 31 h 80"/>
              <a:gd name="T90" fmla="*/ 28 w 80"/>
              <a:gd name="T91" fmla="*/ 41 h 80"/>
              <a:gd name="T92" fmla="*/ 27 w 80"/>
              <a:gd name="T93" fmla="*/ 40 h 80"/>
              <a:gd name="T94" fmla="*/ 31 w 80"/>
              <a:gd name="T95" fmla="*/ 49 h 80"/>
              <a:gd name="T96" fmla="*/ 32 w 80"/>
              <a:gd name="T97" fmla="*/ 50 h 80"/>
              <a:gd name="T98" fmla="*/ 40 w 80"/>
              <a:gd name="T99" fmla="*/ 53 h 80"/>
              <a:gd name="T100" fmla="*/ 50 w 80"/>
              <a:gd name="T101" fmla="*/ 50 h 80"/>
              <a:gd name="T102" fmla="*/ 49 w 80"/>
              <a:gd name="T103" fmla="*/ 50 h 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80" h="80">
                <a:moveTo>
                  <a:pt x="48" y="40"/>
                </a:moveTo>
                <a:cubicBezTo>
                  <a:pt x="48" y="45"/>
                  <a:pt x="45" y="48"/>
                  <a:pt x="40" y="48"/>
                </a:cubicBezTo>
                <a:cubicBezTo>
                  <a:pt x="36" y="48"/>
                  <a:pt x="32" y="45"/>
                  <a:pt x="32" y="40"/>
                </a:cubicBezTo>
                <a:cubicBezTo>
                  <a:pt x="32" y="36"/>
                  <a:pt x="36" y="32"/>
                  <a:pt x="40" y="32"/>
                </a:cubicBezTo>
                <a:cubicBezTo>
                  <a:pt x="45" y="32"/>
                  <a:pt x="48" y="36"/>
                  <a:pt x="48" y="40"/>
                </a:cubicBezTo>
                <a:close/>
                <a:moveTo>
                  <a:pt x="49" y="58"/>
                </a:moveTo>
                <a:cubicBezTo>
                  <a:pt x="49" y="56"/>
                  <a:pt x="49" y="54"/>
                  <a:pt x="49" y="53"/>
                </a:cubicBezTo>
                <a:cubicBezTo>
                  <a:pt x="48" y="53"/>
                  <a:pt x="47" y="53"/>
                  <a:pt x="46" y="53"/>
                </a:cubicBezTo>
                <a:cubicBezTo>
                  <a:pt x="45" y="54"/>
                  <a:pt x="44" y="55"/>
                  <a:pt x="43" y="56"/>
                </a:cubicBezTo>
                <a:cubicBezTo>
                  <a:pt x="47" y="59"/>
                  <a:pt x="51" y="62"/>
                  <a:pt x="55" y="64"/>
                </a:cubicBezTo>
                <a:cubicBezTo>
                  <a:pt x="62" y="68"/>
                  <a:pt x="65" y="68"/>
                  <a:pt x="67" y="67"/>
                </a:cubicBezTo>
                <a:cubicBezTo>
                  <a:pt x="67" y="66"/>
                  <a:pt x="67" y="65"/>
                  <a:pt x="67" y="64"/>
                </a:cubicBezTo>
                <a:cubicBezTo>
                  <a:pt x="67" y="62"/>
                  <a:pt x="66" y="58"/>
                  <a:pt x="63" y="53"/>
                </a:cubicBezTo>
                <a:cubicBezTo>
                  <a:pt x="64" y="53"/>
                  <a:pt x="65" y="53"/>
                  <a:pt x="66" y="52"/>
                </a:cubicBezTo>
                <a:cubicBezTo>
                  <a:pt x="69" y="57"/>
                  <a:pt x="70" y="61"/>
                  <a:pt x="70" y="64"/>
                </a:cubicBezTo>
                <a:cubicBezTo>
                  <a:pt x="70" y="66"/>
                  <a:pt x="70" y="68"/>
                  <a:pt x="69" y="69"/>
                </a:cubicBezTo>
                <a:cubicBezTo>
                  <a:pt x="66" y="71"/>
                  <a:pt x="61" y="71"/>
                  <a:pt x="53" y="67"/>
                </a:cubicBezTo>
                <a:cubicBezTo>
                  <a:pt x="49" y="64"/>
                  <a:pt x="45" y="61"/>
                  <a:pt x="40" y="57"/>
                </a:cubicBezTo>
                <a:cubicBezTo>
                  <a:pt x="38" y="59"/>
                  <a:pt x="36" y="61"/>
                  <a:pt x="35" y="62"/>
                </a:cubicBezTo>
                <a:cubicBezTo>
                  <a:pt x="34" y="61"/>
                  <a:pt x="34" y="60"/>
                  <a:pt x="34" y="59"/>
                </a:cubicBezTo>
                <a:cubicBezTo>
                  <a:pt x="35" y="58"/>
                  <a:pt x="37" y="57"/>
                  <a:pt x="38" y="56"/>
                </a:cubicBezTo>
                <a:cubicBezTo>
                  <a:pt x="37" y="55"/>
                  <a:pt x="36" y="54"/>
                  <a:pt x="35" y="53"/>
                </a:cubicBezTo>
                <a:cubicBezTo>
                  <a:pt x="34" y="53"/>
                  <a:pt x="32" y="53"/>
                  <a:pt x="31" y="53"/>
                </a:cubicBezTo>
                <a:cubicBezTo>
                  <a:pt x="33" y="68"/>
                  <a:pt x="37" y="77"/>
                  <a:pt x="40" y="77"/>
                </a:cubicBezTo>
                <a:cubicBezTo>
                  <a:pt x="43" y="77"/>
                  <a:pt x="45" y="73"/>
                  <a:pt x="47" y="65"/>
                </a:cubicBezTo>
                <a:cubicBezTo>
                  <a:pt x="48" y="66"/>
                  <a:pt x="49" y="66"/>
                  <a:pt x="50" y="67"/>
                </a:cubicBezTo>
                <a:cubicBezTo>
                  <a:pt x="48" y="75"/>
                  <a:pt x="45" y="80"/>
                  <a:pt x="40" y="80"/>
                </a:cubicBezTo>
                <a:cubicBezTo>
                  <a:pt x="34" y="80"/>
                  <a:pt x="30" y="68"/>
                  <a:pt x="28" y="52"/>
                </a:cubicBezTo>
                <a:cubicBezTo>
                  <a:pt x="26" y="52"/>
                  <a:pt x="23" y="52"/>
                  <a:pt x="21" y="52"/>
                </a:cubicBezTo>
                <a:cubicBezTo>
                  <a:pt x="22" y="51"/>
                  <a:pt x="22" y="50"/>
                  <a:pt x="23" y="49"/>
                </a:cubicBezTo>
                <a:cubicBezTo>
                  <a:pt x="24" y="49"/>
                  <a:pt x="26" y="49"/>
                  <a:pt x="28" y="49"/>
                </a:cubicBezTo>
                <a:cubicBezTo>
                  <a:pt x="28" y="48"/>
                  <a:pt x="28" y="47"/>
                  <a:pt x="28" y="46"/>
                </a:cubicBezTo>
                <a:cubicBezTo>
                  <a:pt x="27" y="45"/>
                  <a:pt x="26" y="44"/>
                  <a:pt x="25" y="43"/>
                </a:cubicBezTo>
                <a:cubicBezTo>
                  <a:pt x="18" y="51"/>
                  <a:pt x="13" y="60"/>
                  <a:pt x="13" y="64"/>
                </a:cubicBezTo>
                <a:cubicBezTo>
                  <a:pt x="13" y="65"/>
                  <a:pt x="14" y="66"/>
                  <a:pt x="14" y="67"/>
                </a:cubicBezTo>
                <a:cubicBezTo>
                  <a:pt x="15" y="68"/>
                  <a:pt x="19" y="68"/>
                  <a:pt x="26" y="64"/>
                </a:cubicBezTo>
                <a:cubicBezTo>
                  <a:pt x="26" y="64"/>
                  <a:pt x="27" y="63"/>
                  <a:pt x="28" y="63"/>
                </a:cubicBezTo>
                <a:cubicBezTo>
                  <a:pt x="28" y="64"/>
                  <a:pt x="28" y="65"/>
                  <a:pt x="28" y="66"/>
                </a:cubicBezTo>
                <a:cubicBezTo>
                  <a:pt x="28" y="66"/>
                  <a:pt x="28" y="66"/>
                  <a:pt x="27" y="67"/>
                </a:cubicBezTo>
                <a:cubicBezTo>
                  <a:pt x="20" y="71"/>
                  <a:pt x="15" y="71"/>
                  <a:pt x="12" y="69"/>
                </a:cubicBezTo>
                <a:cubicBezTo>
                  <a:pt x="11" y="68"/>
                  <a:pt x="10" y="66"/>
                  <a:pt x="10" y="64"/>
                </a:cubicBezTo>
                <a:cubicBezTo>
                  <a:pt x="10" y="59"/>
                  <a:pt x="15" y="50"/>
                  <a:pt x="23" y="40"/>
                </a:cubicBezTo>
                <a:cubicBezTo>
                  <a:pt x="22" y="38"/>
                  <a:pt x="20" y="36"/>
                  <a:pt x="19" y="35"/>
                </a:cubicBezTo>
                <a:cubicBezTo>
                  <a:pt x="20" y="34"/>
                  <a:pt x="21" y="34"/>
                  <a:pt x="22" y="34"/>
                </a:cubicBezTo>
                <a:cubicBezTo>
                  <a:pt x="23" y="35"/>
                  <a:pt x="24" y="37"/>
                  <a:pt x="25" y="38"/>
                </a:cubicBezTo>
                <a:cubicBezTo>
                  <a:pt x="26" y="37"/>
                  <a:pt x="27" y="36"/>
                  <a:pt x="28" y="35"/>
                </a:cubicBezTo>
                <a:cubicBezTo>
                  <a:pt x="28" y="34"/>
                  <a:pt x="28" y="32"/>
                  <a:pt x="28" y="31"/>
                </a:cubicBezTo>
                <a:cubicBezTo>
                  <a:pt x="12" y="33"/>
                  <a:pt x="3" y="37"/>
                  <a:pt x="3" y="40"/>
                </a:cubicBezTo>
                <a:cubicBezTo>
                  <a:pt x="3" y="43"/>
                  <a:pt x="8" y="45"/>
                  <a:pt x="15" y="47"/>
                </a:cubicBezTo>
                <a:cubicBezTo>
                  <a:pt x="15" y="48"/>
                  <a:pt x="14" y="49"/>
                  <a:pt x="14" y="50"/>
                </a:cubicBezTo>
                <a:cubicBezTo>
                  <a:pt x="6" y="48"/>
                  <a:pt x="0" y="45"/>
                  <a:pt x="0" y="40"/>
                </a:cubicBezTo>
                <a:cubicBezTo>
                  <a:pt x="0" y="34"/>
                  <a:pt x="13" y="30"/>
                  <a:pt x="28" y="28"/>
                </a:cubicBezTo>
                <a:cubicBezTo>
                  <a:pt x="28" y="26"/>
                  <a:pt x="29" y="23"/>
                  <a:pt x="29" y="21"/>
                </a:cubicBezTo>
                <a:cubicBezTo>
                  <a:pt x="30" y="22"/>
                  <a:pt x="31" y="22"/>
                  <a:pt x="32" y="23"/>
                </a:cubicBezTo>
                <a:cubicBezTo>
                  <a:pt x="32" y="25"/>
                  <a:pt x="31" y="26"/>
                  <a:pt x="31" y="28"/>
                </a:cubicBezTo>
                <a:cubicBezTo>
                  <a:pt x="32" y="28"/>
                  <a:pt x="34" y="28"/>
                  <a:pt x="35" y="28"/>
                </a:cubicBezTo>
                <a:cubicBezTo>
                  <a:pt x="36" y="27"/>
                  <a:pt x="37" y="26"/>
                  <a:pt x="38" y="25"/>
                </a:cubicBezTo>
                <a:cubicBezTo>
                  <a:pt x="34" y="22"/>
                  <a:pt x="30" y="19"/>
                  <a:pt x="26" y="17"/>
                </a:cubicBezTo>
                <a:cubicBezTo>
                  <a:pt x="19" y="13"/>
                  <a:pt x="15" y="13"/>
                  <a:pt x="14" y="14"/>
                </a:cubicBezTo>
                <a:cubicBezTo>
                  <a:pt x="14" y="15"/>
                  <a:pt x="13" y="15"/>
                  <a:pt x="13" y="16"/>
                </a:cubicBezTo>
                <a:cubicBezTo>
                  <a:pt x="13" y="19"/>
                  <a:pt x="15" y="23"/>
                  <a:pt x="18" y="28"/>
                </a:cubicBezTo>
                <a:cubicBezTo>
                  <a:pt x="17" y="28"/>
                  <a:pt x="16" y="28"/>
                  <a:pt x="15" y="28"/>
                </a:cubicBezTo>
                <a:cubicBezTo>
                  <a:pt x="12" y="24"/>
                  <a:pt x="10" y="19"/>
                  <a:pt x="10" y="16"/>
                </a:cubicBezTo>
                <a:cubicBezTo>
                  <a:pt x="10" y="15"/>
                  <a:pt x="11" y="13"/>
                  <a:pt x="12" y="12"/>
                </a:cubicBezTo>
                <a:cubicBezTo>
                  <a:pt x="15" y="9"/>
                  <a:pt x="20" y="10"/>
                  <a:pt x="27" y="14"/>
                </a:cubicBezTo>
                <a:cubicBezTo>
                  <a:pt x="31" y="16"/>
                  <a:pt x="36" y="19"/>
                  <a:pt x="40" y="23"/>
                </a:cubicBezTo>
                <a:cubicBezTo>
                  <a:pt x="42" y="22"/>
                  <a:pt x="44" y="20"/>
                  <a:pt x="46" y="19"/>
                </a:cubicBezTo>
                <a:cubicBezTo>
                  <a:pt x="46" y="20"/>
                  <a:pt x="46" y="21"/>
                  <a:pt x="47" y="22"/>
                </a:cubicBezTo>
                <a:cubicBezTo>
                  <a:pt x="45" y="23"/>
                  <a:pt x="44" y="24"/>
                  <a:pt x="43" y="25"/>
                </a:cubicBezTo>
                <a:cubicBezTo>
                  <a:pt x="44" y="26"/>
                  <a:pt x="45" y="27"/>
                  <a:pt x="45" y="28"/>
                </a:cubicBezTo>
                <a:cubicBezTo>
                  <a:pt x="47" y="28"/>
                  <a:pt x="48" y="28"/>
                  <a:pt x="49" y="28"/>
                </a:cubicBezTo>
                <a:cubicBezTo>
                  <a:pt x="48" y="12"/>
                  <a:pt x="44" y="3"/>
                  <a:pt x="40" y="3"/>
                </a:cubicBezTo>
                <a:cubicBezTo>
                  <a:pt x="38" y="3"/>
                  <a:pt x="35" y="8"/>
                  <a:pt x="33" y="15"/>
                </a:cubicBezTo>
                <a:cubicBezTo>
                  <a:pt x="32" y="15"/>
                  <a:pt x="32" y="14"/>
                  <a:pt x="31" y="14"/>
                </a:cubicBezTo>
                <a:cubicBezTo>
                  <a:pt x="33" y="6"/>
                  <a:pt x="36" y="0"/>
                  <a:pt x="40" y="0"/>
                </a:cubicBezTo>
                <a:cubicBezTo>
                  <a:pt x="47" y="0"/>
                  <a:pt x="51" y="13"/>
                  <a:pt x="52" y="28"/>
                </a:cubicBezTo>
                <a:cubicBezTo>
                  <a:pt x="55" y="28"/>
                  <a:pt x="57" y="29"/>
                  <a:pt x="60" y="29"/>
                </a:cubicBezTo>
                <a:cubicBezTo>
                  <a:pt x="59" y="30"/>
                  <a:pt x="58" y="31"/>
                  <a:pt x="58" y="32"/>
                </a:cubicBezTo>
                <a:cubicBezTo>
                  <a:pt x="56" y="32"/>
                  <a:pt x="54" y="31"/>
                  <a:pt x="53" y="31"/>
                </a:cubicBezTo>
                <a:cubicBezTo>
                  <a:pt x="53" y="32"/>
                  <a:pt x="53" y="34"/>
                  <a:pt x="53" y="35"/>
                </a:cubicBezTo>
                <a:cubicBezTo>
                  <a:pt x="54" y="36"/>
                  <a:pt x="55" y="37"/>
                  <a:pt x="56" y="38"/>
                </a:cubicBezTo>
                <a:cubicBezTo>
                  <a:pt x="63" y="29"/>
                  <a:pt x="67" y="21"/>
                  <a:pt x="67" y="16"/>
                </a:cubicBezTo>
                <a:cubicBezTo>
                  <a:pt x="67" y="15"/>
                  <a:pt x="67" y="15"/>
                  <a:pt x="67" y="14"/>
                </a:cubicBezTo>
                <a:cubicBezTo>
                  <a:pt x="65" y="13"/>
                  <a:pt x="60" y="14"/>
                  <a:pt x="53" y="18"/>
                </a:cubicBezTo>
                <a:cubicBezTo>
                  <a:pt x="53" y="17"/>
                  <a:pt x="52" y="16"/>
                  <a:pt x="52" y="15"/>
                </a:cubicBezTo>
                <a:cubicBezTo>
                  <a:pt x="59" y="11"/>
                  <a:pt x="66" y="9"/>
                  <a:pt x="69" y="12"/>
                </a:cubicBezTo>
                <a:cubicBezTo>
                  <a:pt x="70" y="13"/>
                  <a:pt x="70" y="15"/>
                  <a:pt x="70" y="16"/>
                </a:cubicBezTo>
                <a:cubicBezTo>
                  <a:pt x="70" y="22"/>
                  <a:pt x="65" y="31"/>
                  <a:pt x="58" y="40"/>
                </a:cubicBezTo>
                <a:cubicBezTo>
                  <a:pt x="59" y="42"/>
                  <a:pt x="61" y="44"/>
                  <a:pt x="62" y="46"/>
                </a:cubicBezTo>
                <a:cubicBezTo>
                  <a:pt x="61" y="46"/>
                  <a:pt x="60" y="46"/>
                  <a:pt x="59" y="47"/>
                </a:cubicBezTo>
                <a:cubicBezTo>
                  <a:pt x="58" y="45"/>
                  <a:pt x="57" y="44"/>
                  <a:pt x="56" y="43"/>
                </a:cubicBezTo>
                <a:cubicBezTo>
                  <a:pt x="55" y="44"/>
                  <a:pt x="54" y="45"/>
                  <a:pt x="53" y="46"/>
                </a:cubicBezTo>
                <a:cubicBezTo>
                  <a:pt x="53" y="47"/>
                  <a:pt x="53" y="48"/>
                  <a:pt x="53" y="49"/>
                </a:cubicBezTo>
                <a:cubicBezTo>
                  <a:pt x="68" y="48"/>
                  <a:pt x="77" y="44"/>
                  <a:pt x="77" y="40"/>
                </a:cubicBezTo>
                <a:cubicBezTo>
                  <a:pt x="77" y="38"/>
                  <a:pt x="73" y="35"/>
                  <a:pt x="65" y="33"/>
                </a:cubicBezTo>
                <a:cubicBezTo>
                  <a:pt x="66" y="32"/>
                  <a:pt x="66" y="32"/>
                  <a:pt x="67" y="31"/>
                </a:cubicBezTo>
                <a:cubicBezTo>
                  <a:pt x="75" y="33"/>
                  <a:pt x="80" y="36"/>
                  <a:pt x="80" y="40"/>
                </a:cubicBezTo>
                <a:cubicBezTo>
                  <a:pt x="80" y="47"/>
                  <a:pt x="67" y="51"/>
                  <a:pt x="52" y="52"/>
                </a:cubicBezTo>
                <a:cubicBezTo>
                  <a:pt x="52" y="55"/>
                  <a:pt x="52" y="57"/>
                  <a:pt x="52" y="60"/>
                </a:cubicBezTo>
                <a:cubicBezTo>
                  <a:pt x="51" y="59"/>
                  <a:pt x="50" y="58"/>
                  <a:pt x="49" y="58"/>
                </a:cubicBezTo>
                <a:close/>
                <a:moveTo>
                  <a:pt x="53" y="40"/>
                </a:moveTo>
                <a:cubicBezTo>
                  <a:pt x="53" y="40"/>
                  <a:pt x="53" y="40"/>
                  <a:pt x="53" y="40"/>
                </a:cubicBezTo>
                <a:cubicBezTo>
                  <a:pt x="53" y="41"/>
                  <a:pt x="53" y="41"/>
                  <a:pt x="53" y="41"/>
                </a:cubicBezTo>
                <a:cubicBezTo>
                  <a:pt x="53" y="41"/>
                  <a:pt x="53" y="41"/>
                  <a:pt x="54" y="40"/>
                </a:cubicBezTo>
                <a:cubicBezTo>
                  <a:pt x="53" y="40"/>
                  <a:pt x="53" y="40"/>
                  <a:pt x="53" y="40"/>
                </a:cubicBezTo>
                <a:close/>
                <a:moveTo>
                  <a:pt x="47" y="47"/>
                </a:moveTo>
                <a:cubicBezTo>
                  <a:pt x="48" y="46"/>
                  <a:pt x="49" y="45"/>
                  <a:pt x="50" y="44"/>
                </a:cubicBezTo>
                <a:cubicBezTo>
                  <a:pt x="50" y="43"/>
                  <a:pt x="50" y="42"/>
                  <a:pt x="50" y="40"/>
                </a:cubicBezTo>
                <a:cubicBezTo>
                  <a:pt x="50" y="39"/>
                  <a:pt x="50" y="38"/>
                  <a:pt x="50" y="36"/>
                </a:cubicBezTo>
                <a:cubicBezTo>
                  <a:pt x="49" y="35"/>
                  <a:pt x="48" y="34"/>
                  <a:pt x="47" y="33"/>
                </a:cubicBezTo>
                <a:cubicBezTo>
                  <a:pt x="46" y="32"/>
                  <a:pt x="45" y="32"/>
                  <a:pt x="44" y="31"/>
                </a:cubicBezTo>
                <a:cubicBezTo>
                  <a:pt x="43" y="31"/>
                  <a:pt x="42" y="31"/>
                  <a:pt x="40" y="31"/>
                </a:cubicBezTo>
                <a:cubicBezTo>
                  <a:pt x="39" y="31"/>
                  <a:pt x="38" y="31"/>
                  <a:pt x="36" y="31"/>
                </a:cubicBezTo>
                <a:cubicBezTo>
                  <a:pt x="35" y="32"/>
                  <a:pt x="34" y="32"/>
                  <a:pt x="33" y="33"/>
                </a:cubicBezTo>
                <a:cubicBezTo>
                  <a:pt x="32" y="34"/>
                  <a:pt x="32" y="35"/>
                  <a:pt x="31" y="36"/>
                </a:cubicBezTo>
                <a:cubicBezTo>
                  <a:pt x="31" y="38"/>
                  <a:pt x="31" y="39"/>
                  <a:pt x="31" y="40"/>
                </a:cubicBezTo>
                <a:cubicBezTo>
                  <a:pt x="31" y="42"/>
                  <a:pt x="31" y="43"/>
                  <a:pt x="31" y="44"/>
                </a:cubicBezTo>
                <a:cubicBezTo>
                  <a:pt x="32" y="45"/>
                  <a:pt x="32" y="46"/>
                  <a:pt x="33" y="47"/>
                </a:cubicBezTo>
                <a:cubicBezTo>
                  <a:pt x="34" y="48"/>
                  <a:pt x="35" y="49"/>
                  <a:pt x="36" y="50"/>
                </a:cubicBezTo>
                <a:cubicBezTo>
                  <a:pt x="38" y="50"/>
                  <a:pt x="39" y="50"/>
                  <a:pt x="40" y="50"/>
                </a:cubicBezTo>
                <a:cubicBezTo>
                  <a:pt x="42" y="50"/>
                  <a:pt x="43" y="50"/>
                  <a:pt x="44" y="50"/>
                </a:cubicBezTo>
                <a:cubicBezTo>
                  <a:pt x="45" y="49"/>
                  <a:pt x="46" y="48"/>
                  <a:pt x="47" y="47"/>
                </a:cubicBezTo>
                <a:close/>
                <a:moveTo>
                  <a:pt x="49" y="31"/>
                </a:moveTo>
                <a:cubicBezTo>
                  <a:pt x="49" y="31"/>
                  <a:pt x="49" y="31"/>
                  <a:pt x="49" y="31"/>
                </a:cubicBezTo>
                <a:cubicBezTo>
                  <a:pt x="49" y="31"/>
                  <a:pt x="50" y="32"/>
                  <a:pt x="50" y="32"/>
                </a:cubicBezTo>
                <a:cubicBezTo>
                  <a:pt x="50" y="32"/>
                  <a:pt x="50" y="31"/>
                  <a:pt x="50" y="31"/>
                </a:cubicBezTo>
                <a:cubicBezTo>
                  <a:pt x="49" y="31"/>
                  <a:pt x="49" y="31"/>
                  <a:pt x="49" y="31"/>
                </a:cubicBezTo>
                <a:close/>
                <a:moveTo>
                  <a:pt x="40" y="28"/>
                </a:moveTo>
                <a:cubicBezTo>
                  <a:pt x="40" y="28"/>
                  <a:pt x="40" y="28"/>
                  <a:pt x="40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7"/>
                  <a:pt x="41" y="27"/>
                  <a:pt x="40" y="27"/>
                </a:cubicBezTo>
                <a:cubicBezTo>
                  <a:pt x="40" y="27"/>
                  <a:pt x="40" y="27"/>
                  <a:pt x="40" y="28"/>
                </a:cubicBezTo>
                <a:close/>
                <a:moveTo>
                  <a:pt x="31" y="32"/>
                </a:moveTo>
                <a:cubicBezTo>
                  <a:pt x="31" y="32"/>
                  <a:pt x="31" y="31"/>
                  <a:pt x="31" y="31"/>
                </a:cubicBezTo>
                <a:cubicBezTo>
                  <a:pt x="31" y="31"/>
                  <a:pt x="32" y="31"/>
                  <a:pt x="32" y="31"/>
                </a:cubicBezTo>
                <a:cubicBezTo>
                  <a:pt x="31" y="31"/>
                  <a:pt x="31" y="31"/>
                  <a:pt x="31" y="31"/>
                </a:cubicBezTo>
                <a:cubicBezTo>
                  <a:pt x="31" y="31"/>
                  <a:pt x="31" y="32"/>
                  <a:pt x="31" y="32"/>
                </a:cubicBezTo>
                <a:close/>
                <a:moveTo>
                  <a:pt x="28" y="41"/>
                </a:moveTo>
                <a:cubicBezTo>
                  <a:pt x="28" y="41"/>
                  <a:pt x="28" y="41"/>
                  <a:pt x="28" y="40"/>
                </a:cubicBezTo>
                <a:cubicBezTo>
                  <a:pt x="28" y="40"/>
                  <a:pt x="28" y="40"/>
                  <a:pt x="28" y="40"/>
                </a:cubicBezTo>
                <a:cubicBezTo>
                  <a:pt x="27" y="40"/>
                  <a:pt x="27" y="40"/>
                  <a:pt x="27" y="40"/>
                </a:cubicBezTo>
                <a:cubicBezTo>
                  <a:pt x="27" y="41"/>
                  <a:pt x="27" y="41"/>
                  <a:pt x="28" y="41"/>
                </a:cubicBezTo>
                <a:close/>
                <a:moveTo>
                  <a:pt x="32" y="50"/>
                </a:moveTo>
                <a:cubicBezTo>
                  <a:pt x="32" y="50"/>
                  <a:pt x="31" y="50"/>
                  <a:pt x="31" y="49"/>
                </a:cubicBezTo>
                <a:cubicBezTo>
                  <a:pt x="31" y="49"/>
                  <a:pt x="31" y="49"/>
                  <a:pt x="31" y="49"/>
                </a:cubicBezTo>
                <a:cubicBezTo>
                  <a:pt x="31" y="49"/>
                  <a:pt x="31" y="49"/>
                  <a:pt x="31" y="50"/>
                </a:cubicBezTo>
                <a:cubicBezTo>
                  <a:pt x="31" y="50"/>
                  <a:pt x="31" y="50"/>
                  <a:pt x="32" y="50"/>
                </a:cubicBezTo>
                <a:close/>
                <a:moveTo>
                  <a:pt x="41" y="53"/>
                </a:moveTo>
                <a:cubicBezTo>
                  <a:pt x="41" y="53"/>
                  <a:pt x="41" y="53"/>
                  <a:pt x="40" y="53"/>
                </a:cubicBezTo>
                <a:cubicBezTo>
                  <a:pt x="40" y="53"/>
                  <a:pt x="40" y="53"/>
                  <a:pt x="40" y="53"/>
                </a:cubicBezTo>
                <a:cubicBezTo>
                  <a:pt x="40" y="53"/>
                  <a:pt x="40" y="53"/>
                  <a:pt x="40" y="54"/>
                </a:cubicBezTo>
                <a:cubicBezTo>
                  <a:pt x="41" y="53"/>
                  <a:pt x="41" y="53"/>
                  <a:pt x="41" y="53"/>
                </a:cubicBezTo>
                <a:close/>
                <a:moveTo>
                  <a:pt x="50" y="50"/>
                </a:moveTo>
                <a:cubicBezTo>
                  <a:pt x="50" y="49"/>
                  <a:pt x="50" y="49"/>
                  <a:pt x="50" y="49"/>
                </a:cubicBezTo>
                <a:cubicBezTo>
                  <a:pt x="50" y="49"/>
                  <a:pt x="49" y="49"/>
                  <a:pt x="49" y="49"/>
                </a:cubicBezTo>
                <a:cubicBezTo>
                  <a:pt x="49" y="50"/>
                  <a:pt x="49" y="50"/>
                  <a:pt x="49" y="50"/>
                </a:cubicBezTo>
                <a:cubicBezTo>
                  <a:pt x="49" y="50"/>
                  <a:pt x="49" y="50"/>
                  <a:pt x="50" y="50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12LotteMartDreamLight" panose="02020603020101020101" pitchFamily="18" charset="-127"/>
              <a:ea typeface="12LotteMartDreamLight" panose="02020603020101020101" pitchFamily="18" charset="-127"/>
            </a:endParaRPr>
          </a:p>
        </p:txBody>
      </p:sp>
      <p:sp>
        <p:nvSpPr>
          <p:cNvPr id="63" name="Freeform 236">
            <a:extLst>
              <a:ext uri="{FF2B5EF4-FFF2-40B4-BE49-F238E27FC236}">
                <a16:creationId xmlns:a16="http://schemas.microsoft.com/office/drawing/2014/main" id="{0053698B-413E-264D-B09D-138FC1DE47BE}"/>
              </a:ext>
            </a:extLst>
          </p:cNvPr>
          <p:cNvSpPr>
            <a:spLocks noEditPoints="1"/>
          </p:cNvSpPr>
          <p:nvPr/>
        </p:nvSpPr>
        <p:spPr bwMode="auto">
          <a:xfrm rot="2700000">
            <a:off x="5126604" y="3196089"/>
            <a:ext cx="413679" cy="444847"/>
          </a:xfrm>
          <a:custGeom>
            <a:avLst/>
            <a:gdLst>
              <a:gd name="T0" fmla="*/ 22 w 62"/>
              <a:gd name="T1" fmla="*/ 32 h 64"/>
              <a:gd name="T2" fmla="*/ 22 w 62"/>
              <a:gd name="T3" fmla="*/ 52 h 64"/>
              <a:gd name="T4" fmla="*/ 26 w 62"/>
              <a:gd name="T5" fmla="*/ 43 h 64"/>
              <a:gd name="T6" fmla="*/ 47 w 62"/>
              <a:gd name="T7" fmla="*/ 7 h 64"/>
              <a:gd name="T8" fmla="*/ 47 w 62"/>
              <a:gd name="T9" fmla="*/ 19 h 64"/>
              <a:gd name="T10" fmla="*/ 40 w 62"/>
              <a:gd name="T11" fmla="*/ 37 h 64"/>
              <a:gd name="T12" fmla="*/ 37 w 62"/>
              <a:gd name="T13" fmla="*/ 27 h 64"/>
              <a:gd name="T14" fmla="*/ 33 w 62"/>
              <a:gd name="T15" fmla="*/ 26 h 64"/>
              <a:gd name="T16" fmla="*/ 25 w 62"/>
              <a:gd name="T17" fmla="*/ 21 h 64"/>
              <a:gd name="T18" fmla="*/ 19 w 62"/>
              <a:gd name="T19" fmla="*/ 21 h 64"/>
              <a:gd name="T20" fmla="*/ 11 w 62"/>
              <a:gd name="T21" fmla="*/ 28 h 64"/>
              <a:gd name="T22" fmla="*/ 6 w 62"/>
              <a:gd name="T23" fmla="*/ 27 h 64"/>
              <a:gd name="T24" fmla="*/ 3 w 62"/>
              <a:gd name="T25" fmla="*/ 38 h 64"/>
              <a:gd name="T26" fmla="*/ 0 w 62"/>
              <a:gd name="T27" fmla="*/ 43 h 64"/>
              <a:gd name="T28" fmla="*/ 3 w 62"/>
              <a:gd name="T29" fmla="*/ 47 h 64"/>
              <a:gd name="T30" fmla="*/ 6 w 62"/>
              <a:gd name="T31" fmla="*/ 58 h 64"/>
              <a:gd name="T32" fmla="*/ 11 w 62"/>
              <a:gd name="T33" fmla="*/ 58 h 64"/>
              <a:gd name="T34" fmla="*/ 19 w 62"/>
              <a:gd name="T35" fmla="*/ 64 h 64"/>
              <a:gd name="T36" fmla="*/ 25 w 62"/>
              <a:gd name="T37" fmla="*/ 64 h 64"/>
              <a:gd name="T38" fmla="*/ 33 w 62"/>
              <a:gd name="T39" fmla="*/ 60 h 64"/>
              <a:gd name="T40" fmla="*/ 37 w 62"/>
              <a:gd name="T41" fmla="*/ 58 h 64"/>
              <a:gd name="T42" fmla="*/ 40 w 62"/>
              <a:gd name="T43" fmla="*/ 48 h 64"/>
              <a:gd name="T44" fmla="*/ 44 w 62"/>
              <a:gd name="T45" fmla="*/ 46 h 64"/>
              <a:gd name="T46" fmla="*/ 39 w 62"/>
              <a:gd name="T47" fmla="*/ 52 h 64"/>
              <a:gd name="T48" fmla="*/ 22 w 62"/>
              <a:gd name="T49" fmla="*/ 58 h 64"/>
              <a:gd name="T50" fmla="*/ 6 w 62"/>
              <a:gd name="T51" fmla="*/ 52 h 64"/>
              <a:gd name="T52" fmla="*/ 8 w 62"/>
              <a:gd name="T53" fmla="*/ 38 h 64"/>
              <a:gd name="T54" fmla="*/ 18 w 62"/>
              <a:gd name="T55" fmla="*/ 24 h 64"/>
              <a:gd name="T56" fmla="*/ 37 w 62"/>
              <a:gd name="T57" fmla="*/ 30 h 64"/>
              <a:gd name="T58" fmla="*/ 41 w 62"/>
              <a:gd name="T59" fmla="*/ 44 h 64"/>
              <a:gd name="T60" fmla="*/ 59 w 62"/>
              <a:gd name="T61" fmla="*/ 10 h 64"/>
              <a:gd name="T62" fmla="*/ 60 w 62"/>
              <a:gd name="T63" fmla="*/ 7 h 64"/>
              <a:gd name="T64" fmla="*/ 55 w 62"/>
              <a:gd name="T65" fmla="*/ 4 h 64"/>
              <a:gd name="T66" fmla="*/ 50 w 62"/>
              <a:gd name="T67" fmla="*/ 0 h 64"/>
              <a:gd name="T68" fmla="*/ 46 w 62"/>
              <a:gd name="T69" fmla="*/ 0 h 64"/>
              <a:gd name="T70" fmla="*/ 40 w 62"/>
              <a:gd name="T71" fmla="*/ 4 h 64"/>
              <a:gd name="T72" fmla="*/ 38 w 62"/>
              <a:gd name="T73" fmla="*/ 3 h 64"/>
              <a:gd name="T74" fmla="*/ 36 w 62"/>
              <a:gd name="T75" fmla="*/ 10 h 64"/>
              <a:gd name="T76" fmla="*/ 33 w 62"/>
              <a:gd name="T77" fmla="*/ 14 h 64"/>
              <a:gd name="T78" fmla="*/ 35 w 62"/>
              <a:gd name="T79" fmla="*/ 18 h 64"/>
              <a:gd name="T80" fmla="*/ 37 w 62"/>
              <a:gd name="T81" fmla="*/ 24 h 64"/>
              <a:gd name="T82" fmla="*/ 40 w 62"/>
              <a:gd name="T83" fmla="*/ 24 h 64"/>
              <a:gd name="T84" fmla="*/ 46 w 62"/>
              <a:gd name="T85" fmla="*/ 28 h 64"/>
              <a:gd name="T86" fmla="*/ 50 w 62"/>
              <a:gd name="T87" fmla="*/ 28 h 64"/>
              <a:gd name="T88" fmla="*/ 54 w 62"/>
              <a:gd name="T89" fmla="*/ 24 h 64"/>
              <a:gd name="T90" fmla="*/ 58 w 62"/>
              <a:gd name="T91" fmla="*/ 24 h 64"/>
              <a:gd name="T92" fmla="*/ 59 w 62"/>
              <a:gd name="T93" fmla="*/ 18 h 64"/>
              <a:gd name="T94" fmla="*/ 62 w 62"/>
              <a:gd name="T95" fmla="*/ 12 h 64"/>
              <a:gd name="T96" fmla="*/ 53 w 62"/>
              <a:gd name="T97" fmla="*/ 22 h 64"/>
              <a:gd name="T98" fmla="*/ 43 w 62"/>
              <a:gd name="T99" fmla="*/ 25 h 64"/>
              <a:gd name="T100" fmla="*/ 36 w 62"/>
              <a:gd name="T101" fmla="*/ 15 h 64"/>
              <a:gd name="T102" fmla="*/ 38 w 62"/>
              <a:gd name="T103" fmla="*/ 7 h 64"/>
              <a:gd name="T104" fmla="*/ 50 w 62"/>
              <a:gd name="T105" fmla="*/ 3 h 64"/>
              <a:gd name="T106" fmla="*/ 56 w 62"/>
              <a:gd name="T107" fmla="*/ 11 h 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62" h="64">
                <a:moveTo>
                  <a:pt x="22" y="32"/>
                </a:moveTo>
                <a:cubicBezTo>
                  <a:pt x="16" y="32"/>
                  <a:pt x="11" y="37"/>
                  <a:pt x="11" y="43"/>
                </a:cubicBezTo>
                <a:cubicBezTo>
                  <a:pt x="11" y="49"/>
                  <a:pt x="16" y="54"/>
                  <a:pt x="22" y="54"/>
                </a:cubicBezTo>
                <a:cubicBezTo>
                  <a:pt x="28" y="54"/>
                  <a:pt x="33" y="49"/>
                  <a:pt x="33" y="43"/>
                </a:cubicBezTo>
                <a:cubicBezTo>
                  <a:pt x="33" y="37"/>
                  <a:pt x="28" y="32"/>
                  <a:pt x="22" y="32"/>
                </a:cubicBezTo>
                <a:close/>
                <a:moveTo>
                  <a:pt x="22" y="52"/>
                </a:moveTo>
                <a:cubicBezTo>
                  <a:pt x="17" y="52"/>
                  <a:pt x="13" y="48"/>
                  <a:pt x="13" y="43"/>
                </a:cubicBezTo>
                <a:cubicBezTo>
                  <a:pt x="13" y="38"/>
                  <a:pt x="17" y="34"/>
                  <a:pt x="22" y="34"/>
                </a:cubicBezTo>
                <a:cubicBezTo>
                  <a:pt x="27" y="34"/>
                  <a:pt x="31" y="38"/>
                  <a:pt x="31" y="43"/>
                </a:cubicBezTo>
                <a:cubicBezTo>
                  <a:pt x="31" y="48"/>
                  <a:pt x="27" y="52"/>
                  <a:pt x="22" y="52"/>
                </a:cubicBezTo>
                <a:close/>
                <a:moveTo>
                  <a:pt x="26" y="43"/>
                </a:moveTo>
                <a:cubicBezTo>
                  <a:pt x="26" y="45"/>
                  <a:pt x="24" y="47"/>
                  <a:pt x="22" y="47"/>
                </a:cubicBezTo>
                <a:cubicBezTo>
                  <a:pt x="19" y="47"/>
                  <a:pt x="17" y="45"/>
                  <a:pt x="17" y="43"/>
                </a:cubicBezTo>
                <a:cubicBezTo>
                  <a:pt x="17" y="40"/>
                  <a:pt x="19" y="38"/>
                  <a:pt x="22" y="38"/>
                </a:cubicBezTo>
                <a:cubicBezTo>
                  <a:pt x="24" y="38"/>
                  <a:pt x="26" y="40"/>
                  <a:pt x="26" y="43"/>
                </a:cubicBezTo>
                <a:close/>
                <a:moveTo>
                  <a:pt x="47" y="7"/>
                </a:moveTo>
                <a:cubicBezTo>
                  <a:pt x="43" y="7"/>
                  <a:pt x="40" y="10"/>
                  <a:pt x="40" y="14"/>
                </a:cubicBezTo>
                <a:cubicBezTo>
                  <a:pt x="40" y="18"/>
                  <a:pt x="43" y="21"/>
                  <a:pt x="47" y="21"/>
                </a:cubicBezTo>
                <a:cubicBezTo>
                  <a:pt x="51" y="21"/>
                  <a:pt x="54" y="18"/>
                  <a:pt x="54" y="14"/>
                </a:cubicBezTo>
                <a:cubicBezTo>
                  <a:pt x="54" y="10"/>
                  <a:pt x="51" y="7"/>
                  <a:pt x="47" y="7"/>
                </a:cubicBezTo>
                <a:close/>
                <a:moveTo>
                  <a:pt x="47" y="19"/>
                </a:moveTo>
                <a:cubicBezTo>
                  <a:pt x="44" y="19"/>
                  <a:pt x="42" y="17"/>
                  <a:pt x="42" y="14"/>
                </a:cubicBezTo>
                <a:cubicBezTo>
                  <a:pt x="42" y="11"/>
                  <a:pt x="44" y="9"/>
                  <a:pt x="47" y="9"/>
                </a:cubicBezTo>
                <a:cubicBezTo>
                  <a:pt x="50" y="9"/>
                  <a:pt x="52" y="11"/>
                  <a:pt x="52" y="14"/>
                </a:cubicBezTo>
                <a:cubicBezTo>
                  <a:pt x="52" y="17"/>
                  <a:pt x="50" y="19"/>
                  <a:pt x="47" y="19"/>
                </a:cubicBezTo>
                <a:close/>
                <a:moveTo>
                  <a:pt x="43" y="38"/>
                </a:moveTo>
                <a:cubicBezTo>
                  <a:pt x="43" y="38"/>
                  <a:pt x="43" y="38"/>
                  <a:pt x="42" y="38"/>
                </a:cubicBezTo>
                <a:cubicBezTo>
                  <a:pt x="42" y="38"/>
                  <a:pt x="42" y="38"/>
                  <a:pt x="42" y="38"/>
                </a:cubicBezTo>
                <a:cubicBezTo>
                  <a:pt x="42" y="38"/>
                  <a:pt x="41" y="38"/>
                  <a:pt x="41" y="38"/>
                </a:cubicBezTo>
                <a:cubicBezTo>
                  <a:pt x="41" y="38"/>
                  <a:pt x="40" y="38"/>
                  <a:pt x="40" y="37"/>
                </a:cubicBezTo>
                <a:cubicBezTo>
                  <a:pt x="40" y="36"/>
                  <a:pt x="40" y="35"/>
                  <a:pt x="41" y="35"/>
                </a:cubicBezTo>
                <a:cubicBezTo>
                  <a:pt x="41" y="35"/>
                  <a:pt x="42" y="34"/>
                  <a:pt x="42" y="34"/>
                </a:cubicBezTo>
                <a:cubicBezTo>
                  <a:pt x="42" y="33"/>
                  <a:pt x="42" y="33"/>
                  <a:pt x="42" y="32"/>
                </a:cubicBezTo>
                <a:cubicBezTo>
                  <a:pt x="41" y="30"/>
                  <a:pt x="40" y="29"/>
                  <a:pt x="38" y="27"/>
                </a:cubicBezTo>
                <a:cubicBezTo>
                  <a:pt x="38" y="27"/>
                  <a:pt x="37" y="27"/>
                  <a:pt x="37" y="27"/>
                </a:cubicBezTo>
                <a:cubicBezTo>
                  <a:pt x="37" y="27"/>
                  <a:pt x="37" y="27"/>
                  <a:pt x="37" y="27"/>
                </a:cubicBezTo>
                <a:cubicBezTo>
                  <a:pt x="36" y="27"/>
                  <a:pt x="36" y="27"/>
                  <a:pt x="35" y="27"/>
                </a:cubicBezTo>
                <a:cubicBezTo>
                  <a:pt x="35" y="28"/>
                  <a:pt x="35" y="28"/>
                  <a:pt x="34" y="28"/>
                </a:cubicBezTo>
                <a:cubicBezTo>
                  <a:pt x="34" y="28"/>
                  <a:pt x="33" y="28"/>
                  <a:pt x="33" y="28"/>
                </a:cubicBezTo>
                <a:cubicBezTo>
                  <a:pt x="32" y="27"/>
                  <a:pt x="32" y="26"/>
                  <a:pt x="33" y="26"/>
                </a:cubicBezTo>
                <a:cubicBezTo>
                  <a:pt x="33" y="25"/>
                  <a:pt x="33" y="25"/>
                  <a:pt x="33" y="24"/>
                </a:cubicBezTo>
                <a:cubicBezTo>
                  <a:pt x="33" y="23"/>
                  <a:pt x="32" y="23"/>
                  <a:pt x="32" y="23"/>
                </a:cubicBezTo>
                <a:cubicBezTo>
                  <a:pt x="30" y="22"/>
                  <a:pt x="28" y="21"/>
                  <a:pt x="26" y="21"/>
                </a:cubicBezTo>
                <a:cubicBezTo>
                  <a:pt x="26" y="21"/>
                  <a:pt x="26" y="21"/>
                  <a:pt x="26" y="21"/>
                </a:cubicBezTo>
                <a:cubicBezTo>
                  <a:pt x="25" y="21"/>
                  <a:pt x="25" y="21"/>
                  <a:pt x="25" y="21"/>
                </a:cubicBezTo>
                <a:cubicBezTo>
                  <a:pt x="24" y="22"/>
                  <a:pt x="24" y="22"/>
                  <a:pt x="24" y="23"/>
                </a:cubicBezTo>
                <a:cubicBezTo>
                  <a:pt x="24" y="24"/>
                  <a:pt x="23" y="24"/>
                  <a:pt x="22" y="24"/>
                </a:cubicBezTo>
                <a:cubicBezTo>
                  <a:pt x="21" y="24"/>
                  <a:pt x="21" y="24"/>
                  <a:pt x="21" y="23"/>
                </a:cubicBezTo>
                <a:cubicBezTo>
                  <a:pt x="21" y="22"/>
                  <a:pt x="20" y="22"/>
                  <a:pt x="20" y="21"/>
                </a:cubicBezTo>
                <a:cubicBezTo>
                  <a:pt x="20" y="21"/>
                  <a:pt x="19" y="21"/>
                  <a:pt x="19" y="21"/>
                </a:cubicBezTo>
                <a:cubicBezTo>
                  <a:pt x="19" y="21"/>
                  <a:pt x="18" y="21"/>
                  <a:pt x="18" y="21"/>
                </a:cubicBezTo>
                <a:cubicBezTo>
                  <a:pt x="16" y="21"/>
                  <a:pt x="14" y="22"/>
                  <a:pt x="13" y="23"/>
                </a:cubicBezTo>
                <a:cubicBezTo>
                  <a:pt x="12" y="23"/>
                  <a:pt x="12" y="23"/>
                  <a:pt x="12" y="24"/>
                </a:cubicBezTo>
                <a:cubicBezTo>
                  <a:pt x="12" y="25"/>
                  <a:pt x="12" y="25"/>
                  <a:pt x="12" y="26"/>
                </a:cubicBezTo>
                <a:cubicBezTo>
                  <a:pt x="12" y="26"/>
                  <a:pt x="12" y="27"/>
                  <a:pt x="11" y="28"/>
                </a:cubicBezTo>
                <a:cubicBezTo>
                  <a:pt x="11" y="28"/>
                  <a:pt x="11" y="28"/>
                  <a:pt x="11" y="28"/>
                </a:cubicBezTo>
                <a:cubicBezTo>
                  <a:pt x="10" y="28"/>
                  <a:pt x="10" y="28"/>
                  <a:pt x="9" y="27"/>
                </a:cubicBezTo>
                <a:cubicBezTo>
                  <a:pt x="9" y="27"/>
                  <a:pt x="8" y="27"/>
                  <a:pt x="8" y="27"/>
                </a:cubicBezTo>
                <a:cubicBezTo>
                  <a:pt x="8" y="27"/>
                  <a:pt x="8" y="27"/>
                  <a:pt x="8" y="27"/>
                </a:cubicBezTo>
                <a:cubicBezTo>
                  <a:pt x="7" y="27"/>
                  <a:pt x="7" y="27"/>
                  <a:pt x="6" y="27"/>
                </a:cubicBezTo>
                <a:cubicBezTo>
                  <a:pt x="5" y="29"/>
                  <a:pt x="4" y="30"/>
                  <a:pt x="3" y="32"/>
                </a:cubicBezTo>
                <a:cubicBezTo>
                  <a:pt x="3" y="33"/>
                  <a:pt x="3" y="33"/>
                  <a:pt x="3" y="34"/>
                </a:cubicBezTo>
                <a:cubicBezTo>
                  <a:pt x="3" y="34"/>
                  <a:pt x="3" y="35"/>
                  <a:pt x="4" y="35"/>
                </a:cubicBezTo>
                <a:cubicBezTo>
                  <a:pt x="5" y="35"/>
                  <a:pt x="5" y="36"/>
                  <a:pt x="5" y="37"/>
                </a:cubicBezTo>
                <a:cubicBezTo>
                  <a:pt x="5" y="38"/>
                  <a:pt x="4" y="38"/>
                  <a:pt x="3" y="38"/>
                </a:cubicBezTo>
                <a:cubicBezTo>
                  <a:pt x="3" y="38"/>
                  <a:pt x="3" y="38"/>
                  <a:pt x="3" y="38"/>
                </a:cubicBezTo>
                <a:cubicBezTo>
                  <a:pt x="3" y="38"/>
                  <a:pt x="3" y="38"/>
                  <a:pt x="2" y="38"/>
                </a:cubicBezTo>
                <a:cubicBezTo>
                  <a:pt x="2" y="38"/>
                  <a:pt x="2" y="38"/>
                  <a:pt x="1" y="38"/>
                </a:cubicBezTo>
                <a:cubicBezTo>
                  <a:pt x="1" y="39"/>
                  <a:pt x="1" y="39"/>
                  <a:pt x="0" y="40"/>
                </a:cubicBezTo>
                <a:cubicBezTo>
                  <a:pt x="0" y="41"/>
                  <a:pt x="0" y="42"/>
                  <a:pt x="0" y="43"/>
                </a:cubicBezTo>
                <a:cubicBezTo>
                  <a:pt x="0" y="44"/>
                  <a:pt x="0" y="45"/>
                  <a:pt x="0" y="46"/>
                </a:cubicBezTo>
                <a:cubicBezTo>
                  <a:pt x="1" y="46"/>
                  <a:pt x="1" y="47"/>
                  <a:pt x="1" y="47"/>
                </a:cubicBezTo>
                <a:cubicBezTo>
                  <a:pt x="2" y="47"/>
                  <a:pt x="2" y="47"/>
                  <a:pt x="2" y="47"/>
                </a:cubicBezTo>
                <a:cubicBezTo>
                  <a:pt x="3" y="47"/>
                  <a:pt x="3" y="47"/>
                  <a:pt x="3" y="47"/>
                </a:cubicBezTo>
                <a:cubicBezTo>
                  <a:pt x="3" y="47"/>
                  <a:pt x="3" y="47"/>
                  <a:pt x="3" y="47"/>
                </a:cubicBezTo>
                <a:cubicBezTo>
                  <a:pt x="4" y="47"/>
                  <a:pt x="5" y="48"/>
                  <a:pt x="5" y="48"/>
                </a:cubicBezTo>
                <a:cubicBezTo>
                  <a:pt x="5" y="49"/>
                  <a:pt x="5" y="50"/>
                  <a:pt x="4" y="50"/>
                </a:cubicBezTo>
                <a:cubicBezTo>
                  <a:pt x="3" y="51"/>
                  <a:pt x="3" y="51"/>
                  <a:pt x="3" y="51"/>
                </a:cubicBezTo>
                <a:cubicBezTo>
                  <a:pt x="3" y="52"/>
                  <a:pt x="3" y="53"/>
                  <a:pt x="3" y="53"/>
                </a:cubicBezTo>
                <a:cubicBezTo>
                  <a:pt x="4" y="55"/>
                  <a:pt x="5" y="56"/>
                  <a:pt x="6" y="58"/>
                </a:cubicBezTo>
                <a:cubicBezTo>
                  <a:pt x="7" y="58"/>
                  <a:pt x="7" y="58"/>
                  <a:pt x="8" y="58"/>
                </a:cubicBezTo>
                <a:cubicBezTo>
                  <a:pt x="8" y="58"/>
                  <a:pt x="8" y="58"/>
                  <a:pt x="8" y="58"/>
                </a:cubicBezTo>
                <a:cubicBezTo>
                  <a:pt x="8" y="58"/>
                  <a:pt x="9" y="58"/>
                  <a:pt x="9" y="58"/>
                </a:cubicBezTo>
                <a:cubicBezTo>
                  <a:pt x="10" y="57"/>
                  <a:pt x="10" y="57"/>
                  <a:pt x="11" y="57"/>
                </a:cubicBezTo>
                <a:cubicBezTo>
                  <a:pt x="11" y="57"/>
                  <a:pt x="11" y="57"/>
                  <a:pt x="11" y="58"/>
                </a:cubicBezTo>
                <a:cubicBezTo>
                  <a:pt x="12" y="58"/>
                  <a:pt x="12" y="59"/>
                  <a:pt x="12" y="60"/>
                </a:cubicBezTo>
                <a:cubicBezTo>
                  <a:pt x="12" y="60"/>
                  <a:pt x="12" y="61"/>
                  <a:pt x="12" y="61"/>
                </a:cubicBezTo>
                <a:cubicBezTo>
                  <a:pt x="12" y="62"/>
                  <a:pt x="12" y="62"/>
                  <a:pt x="13" y="62"/>
                </a:cubicBezTo>
                <a:cubicBezTo>
                  <a:pt x="14" y="63"/>
                  <a:pt x="16" y="64"/>
                  <a:pt x="18" y="64"/>
                </a:cubicBezTo>
                <a:cubicBezTo>
                  <a:pt x="18" y="64"/>
                  <a:pt x="19" y="64"/>
                  <a:pt x="19" y="64"/>
                </a:cubicBezTo>
                <a:cubicBezTo>
                  <a:pt x="19" y="64"/>
                  <a:pt x="20" y="64"/>
                  <a:pt x="20" y="64"/>
                </a:cubicBezTo>
                <a:cubicBezTo>
                  <a:pt x="20" y="64"/>
                  <a:pt x="21" y="63"/>
                  <a:pt x="21" y="63"/>
                </a:cubicBezTo>
                <a:cubicBezTo>
                  <a:pt x="21" y="62"/>
                  <a:pt x="21" y="61"/>
                  <a:pt x="22" y="61"/>
                </a:cubicBezTo>
                <a:cubicBezTo>
                  <a:pt x="23" y="61"/>
                  <a:pt x="24" y="62"/>
                  <a:pt x="24" y="63"/>
                </a:cubicBezTo>
                <a:cubicBezTo>
                  <a:pt x="24" y="63"/>
                  <a:pt x="24" y="64"/>
                  <a:pt x="25" y="64"/>
                </a:cubicBezTo>
                <a:cubicBezTo>
                  <a:pt x="25" y="64"/>
                  <a:pt x="25" y="64"/>
                  <a:pt x="26" y="64"/>
                </a:cubicBezTo>
                <a:cubicBezTo>
                  <a:pt x="26" y="64"/>
                  <a:pt x="26" y="64"/>
                  <a:pt x="26" y="64"/>
                </a:cubicBezTo>
                <a:cubicBezTo>
                  <a:pt x="28" y="64"/>
                  <a:pt x="30" y="63"/>
                  <a:pt x="32" y="62"/>
                </a:cubicBezTo>
                <a:cubicBezTo>
                  <a:pt x="32" y="62"/>
                  <a:pt x="33" y="62"/>
                  <a:pt x="33" y="61"/>
                </a:cubicBezTo>
                <a:cubicBezTo>
                  <a:pt x="33" y="61"/>
                  <a:pt x="33" y="60"/>
                  <a:pt x="33" y="60"/>
                </a:cubicBezTo>
                <a:cubicBezTo>
                  <a:pt x="32" y="59"/>
                  <a:pt x="32" y="58"/>
                  <a:pt x="33" y="58"/>
                </a:cubicBezTo>
                <a:cubicBezTo>
                  <a:pt x="33" y="57"/>
                  <a:pt x="34" y="57"/>
                  <a:pt x="34" y="57"/>
                </a:cubicBezTo>
                <a:cubicBezTo>
                  <a:pt x="35" y="57"/>
                  <a:pt x="35" y="57"/>
                  <a:pt x="35" y="58"/>
                </a:cubicBezTo>
                <a:cubicBezTo>
                  <a:pt x="36" y="58"/>
                  <a:pt x="36" y="58"/>
                  <a:pt x="37" y="58"/>
                </a:cubicBezTo>
                <a:cubicBezTo>
                  <a:pt x="37" y="58"/>
                  <a:pt x="37" y="58"/>
                  <a:pt x="37" y="58"/>
                </a:cubicBezTo>
                <a:cubicBezTo>
                  <a:pt x="37" y="58"/>
                  <a:pt x="38" y="58"/>
                  <a:pt x="38" y="58"/>
                </a:cubicBezTo>
                <a:cubicBezTo>
                  <a:pt x="40" y="56"/>
                  <a:pt x="41" y="55"/>
                  <a:pt x="42" y="53"/>
                </a:cubicBezTo>
                <a:cubicBezTo>
                  <a:pt x="42" y="53"/>
                  <a:pt x="42" y="52"/>
                  <a:pt x="42" y="51"/>
                </a:cubicBezTo>
                <a:cubicBezTo>
                  <a:pt x="42" y="51"/>
                  <a:pt x="41" y="51"/>
                  <a:pt x="41" y="50"/>
                </a:cubicBezTo>
                <a:cubicBezTo>
                  <a:pt x="40" y="50"/>
                  <a:pt x="40" y="49"/>
                  <a:pt x="40" y="48"/>
                </a:cubicBezTo>
                <a:cubicBezTo>
                  <a:pt x="40" y="48"/>
                  <a:pt x="41" y="47"/>
                  <a:pt x="41" y="47"/>
                </a:cubicBezTo>
                <a:cubicBezTo>
                  <a:pt x="41" y="47"/>
                  <a:pt x="42" y="47"/>
                  <a:pt x="42" y="47"/>
                </a:cubicBezTo>
                <a:cubicBezTo>
                  <a:pt x="42" y="47"/>
                  <a:pt x="42" y="47"/>
                  <a:pt x="42" y="47"/>
                </a:cubicBezTo>
                <a:cubicBezTo>
                  <a:pt x="43" y="47"/>
                  <a:pt x="43" y="47"/>
                  <a:pt x="43" y="47"/>
                </a:cubicBezTo>
                <a:cubicBezTo>
                  <a:pt x="44" y="47"/>
                  <a:pt x="44" y="46"/>
                  <a:pt x="44" y="46"/>
                </a:cubicBezTo>
                <a:cubicBezTo>
                  <a:pt x="44" y="45"/>
                  <a:pt x="44" y="44"/>
                  <a:pt x="44" y="43"/>
                </a:cubicBezTo>
                <a:cubicBezTo>
                  <a:pt x="44" y="42"/>
                  <a:pt x="44" y="41"/>
                  <a:pt x="44" y="40"/>
                </a:cubicBezTo>
                <a:cubicBezTo>
                  <a:pt x="44" y="39"/>
                  <a:pt x="44" y="39"/>
                  <a:pt x="43" y="38"/>
                </a:cubicBezTo>
                <a:close/>
                <a:moveTo>
                  <a:pt x="37" y="47"/>
                </a:moveTo>
                <a:cubicBezTo>
                  <a:pt x="36" y="49"/>
                  <a:pt x="37" y="51"/>
                  <a:pt x="39" y="52"/>
                </a:cubicBezTo>
                <a:cubicBezTo>
                  <a:pt x="38" y="53"/>
                  <a:pt x="37" y="54"/>
                  <a:pt x="37" y="55"/>
                </a:cubicBezTo>
                <a:cubicBezTo>
                  <a:pt x="35" y="54"/>
                  <a:pt x="33" y="54"/>
                  <a:pt x="31" y="55"/>
                </a:cubicBezTo>
                <a:cubicBezTo>
                  <a:pt x="30" y="56"/>
                  <a:pt x="29" y="58"/>
                  <a:pt x="30" y="60"/>
                </a:cubicBezTo>
                <a:cubicBezTo>
                  <a:pt x="29" y="61"/>
                  <a:pt x="28" y="61"/>
                  <a:pt x="27" y="61"/>
                </a:cubicBezTo>
                <a:cubicBezTo>
                  <a:pt x="26" y="59"/>
                  <a:pt x="24" y="58"/>
                  <a:pt x="22" y="58"/>
                </a:cubicBezTo>
                <a:cubicBezTo>
                  <a:pt x="20" y="58"/>
                  <a:pt x="19" y="59"/>
                  <a:pt x="18" y="61"/>
                </a:cubicBezTo>
                <a:cubicBezTo>
                  <a:pt x="17" y="61"/>
                  <a:pt x="16" y="61"/>
                  <a:pt x="15" y="60"/>
                </a:cubicBezTo>
                <a:cubicBezTo>
                  <a:pt x="15" y="58"/>
                  <a:pt x="15" y="56"/>
                  <a:pt x="13" y="55"/>
                </a:cubicBezTo>
                <a:cubicBezTo>
                  <a:pt x="12" y="54"/>
                  <a:pt x="9" y="54"/>
                  <a:pt x="8" y="55"/>
                </a:cubicBezTo>
                <a:cubicBezTo>
                  <a:pt x="7" y="54"/>
                  <a:pt x="7" y="53"/>
                  <a:pt x="6" y="52"/>
                </a:cubicBezTo>
                <a:cubicBezTo>
                  <a:pt x="8" y="51"/>
                  <a:pt x="8" y="49"/>
                  <a:pt x="8" y="47"/>
                </a:cubicBezTo>
                <a:cubicBezTo>
                  <a:pt x="7" y="46"/>
                  <a:pt x="5" y="44"/>
                  <a:pt x="3" y="44"/>
                </a:cubicBezTo>
                <a:cubicBezTo>
                  <a:pt x="3" y="44"/>
                  <a:pt x="3" y="43"/>
                  <a:pt x="3" y="43"/>
                </a:cubicBezTo>
                <a:cubicBezTo>
                  <a:pt x="3" y="42"/>
                  <a:pt x="3" y="42"/>
                  <a:pt x="3" y="41"/>
                </a:cubicBezTo>
                <a:cubicBezTo>
                  <a:pt x="5" y="41"/>
                  <a:pt x="7" y="40"/>
                  <a:pt x="8" y="38"/>
                </a:cubicBezTo>
                <a:cubicBezTo>
                  <a:pt x="8" y="36"/>
                  <a:pt x="8" y="34"/>
                  <a:pt x="6" y="33"/>
                </a:cubicBezTo>
                <a:cubicBezTo>
                  <a:pt x="7" y="32"/>
                  <a:pt x="7" y="31"/>
                  <a:pt x="8" y="30"/>
                </a:cubicBezTo>
                <a:cubicBezTo>
                  <a:pt x="9" y="31"/>
                  <a:pt x="12" y="31"/>
                  <a:pt x="13" y="30"/>
                </a:cubicBezTo>
                <a:cubicBezTo>
                  <a:pt x="15" y="29"/>
                  <a:pt x="15" y="27"/>
                  <a:pt x="15" y="25"/>
                </a:cubicBezTo>
                <a:cubicBezTo>
                  <a:pt x="16" y="25"/>
                  <a:pt x="17" y="24"/>
                  <a:pt x="18" y="24"/>
                </a:cubicBezTo>
                <a:cubicBezTo>
                  <a:pt x="19" y="26"/>
                  <a:pt x="20" y="27"/>
                  <a:pt x="22" y="27"/>
                </a:cubicBezTo>
                <a:cubicBezTo>
                  <a:pt x="24" y="27"/>
                  <a:pt x="26" y="26"/>
                  <a:pt x="27" y="24"/>
                </a:cubicBezTo>
                <a:cubicBezTo>
                  <a:pt x="28" y="24"/>
                  <a:pt x="29" y="25"/>
                  <a:pt x="30" y="25"/>
                </a:cubicBezTo>
                <a:cubicBezTo>
                  <a:pt x="29" y="27"/>
                  <a:pt x="30" y="29"/>
                  <a:pt x="31" y="30"/>
                </a:cubicBezTo>
                <a:cubicBezTo>
                  <a:pt x="33" y="31"/>
                  <a:pt x="35" y="31"/>
                  <a:pt x="37" y="30"/>
                </a:cubicBezTo>
                <a:cubicBezTo>
                  <a:pt x="37" y="31"/>
                  <a:pt x="38" y="32"/>
                  <a:pt x="39" y="33"/>
                </a:cubicBezTo>
                <a:cubicBezTo>
                  <a:pt x="37" y="34"/>
                  <a:pt x="36" y="36"/>
                  <a:pt x="37" y="38"/>
                </a:cubicBezTo>
                <a:cubicBezTo>
                  <a:pt x="38" y="40"/>
                  <a:pt x="39" y="41"/>
                  <a:pt x="41" y="41"/>
                </a:cubicBezTo>
                <a:cubicBezTo>
                  <a:pt x="41" y="42"/>
                  <a:pt x="41" y="42"/>
                  <a:pt x="41" y="43"/>
                </a:cubicBezTo>
                <a:cubicBezTo>
                  <a:pt x="41" y="43"/>
                  <a:pt x="41" y="44"/>
                  <a:pt x="41" y="44"/>
                </a:cubicBezTo>
                <a:cubicBezTo>
                  <a:pt x="39" y="44"/>
                  <a:pt x="38" y="46"/>
                  <a:pt x="37" y="47"/>
                </a:cubicBezTo>
                <a:close/>
                <a:moveTo>
                  <a:pt x="62" y="12"/>
                </a:moveTo>
                <a:cubicBezTo>
                  <a:pt x="62" y="12"/>
                  <a:pt x="61" y="11"/>
                  <a:pt x="61" y="11"/>
                </a:cubicBezTo>
                <a:cubicBezTo>
                  <a:pt x="60" y="11"/>
                  <a:pt x="60" y="10"/>
                  <a:pt x="60" y="10"/>
                </a:cubicBezTo>
                <a:cubicBezTo>
                  <a:pt x="60" y="10"/>
                  <a:pt x="59" y="10"/>
                  <a:pt x="59" y="10"/>
                </a:cubicBezTo>
                <a:cubicBezTo>
                  <a:pt x="59" y="10"/>
                  <a:pt x="59" y="10"/>
                  <a:pt x="59" y="10"/>
                </a:cubicBezTo>
                <a:cubicBezTo>
                  <a:pt x="59" y="10"/>
                  <a:pt x="59" y="10"/>
                  <a:pt x="59" y="10"/>
                </a:cubicBezTo>
                <a:cubicBezTo>
                  <a:pt x="59" y="10"/>
                  <a:pt x="59" y="10"/>
                  <a:pt x="59" y="10"/>
                </a:cubicBezTo>
                <a:cubicBezTo>
                  <a:pt x="60" y="10"/>
                  <a:pt x="60" y="9"/>
                  <a:pt x="60" y="9"/>
                </a:cubicBezTo>
                <a:cubicBezTo>
                  <a:pt x="60" y="8"/>
                  <a:pt x="60" y="8"/>
                  <a:pt x="60" y="7"/>
                </a:cubicBezTo>
                <a:cubicBezTo>
                  <a:pt x="59" y="6"/>
                  <a:pt x="59" y="5"/>
                  <a:pt x="58" y="4"/>
                </a:cubicBezTo>
                <a:cubicBezTo>
                  <a:pt x="57" y="4"/>
                  <a:pt x="57" y="3"/>
                  <a:pt x="56" y="3"/>
                </a:cubicBezTo>
                <a:cubicBezTo>
                  <a:pt x="56" y="3"/>
                  <a:pt x="56" y="3"/>
                  <a:pt x="56" y="3"/>
                </a:cubicBezTo>
                <a:cubicBezTo>
                  <a:pt x="56" y="3"/>
                  <a:pt x="55" y="4"/>
                  <a:pt x="55" y="4"/>
                </a:cubicBezTo>
                <a:cubicBezTo>
                  <a:pt x="55" y="4"/>
                  <a:pt x="55" y="4"/>
                  <a:pt x="55" y="4"/>
                </a:cubicBezTo>
                <a:cubicBezTo>
                  <a:pt x="54" y="4"/>
                  <a:pt x="54" y="4"/>
                  <a:pt x="54" y="4"/>
                </a:cubicBezTo>
                <a:cubicBezTo>
                  <a:pt x="55" y="3"/>
                  <a:pt x="55" y="3"/>
                  <a:pt x="55" y="2"/>
                </a:cubicBezTo>
                <a:cubicBezTo>
                  <a:pt x="54" y="2"/>
                  <a:pt x="54" y="1"/>
                  <a:pt x="54" y="1"/>
                </a:cubicBezTo>
                <a:cubicBezTo>
                  <a:pt x="52" y="0"/>
                  <a:pt x="51" y="0"/>
                  <a:pt x="50" y="0"/>
                </a:cubicBezTo>
                <a:cubicBezTo>
                  <a:pt x="50" y="0"/>
                  <a:pt x="50" y="0"/>
                  <a:pt x="50" y="0"/>
                </a:cubicBezTo>
                <a:cubicBezTo>
                  <a:pt x="49" y="0"/>
                  <a:pt x="49" y="0"/>
                  <a:pt x="48" y="0"/>
                </a:cubicBezTo>
                <a:cubicBezTo>
                  <a:pt x="48" y="1"/>
                  <a:pt x="48" y="1"/>
                  <a:pt x="48" y="2"/>
                </a:cubicBezTo>
                <a:cubicBezTo>
                  <a:pt x="48" y="2"/>
                  <a:pt x="47" y="2"/>
                  <a:pt x="47" y="2"/>
                </a:cubicBezTo>
                <a:cubicBezTo>
                  <a:pt x="47" y="2"/>
                  <a:pt x="47" y="2"/>
                  <a:pt x="47" y="2"/>
                </a:cubicBezTo>
                <a:cubicBezTo>
                  <a:pt x="47" y="1"/>
                  <a:pt x="47" y="1"/>
                  <a:pt x="46" y="0"/>
                </a:cubicBezTo>
                <a:cubicBezTo>
                  <a:pt x="46" y="0"/>
                  <a:pt x="45" y="0"/>
                  <a:pt x="45" y="0"/>
                </a:cubicBezTo>
                <a:cubicBezTo>
                  <a:pt x="45" y="0"/>
                  <a:pt x="45" y="0"/>
                  <a:pt x="45" y="0"/>
                </a:cubicBezTo>
                <a:cubicBezTo>
                  <a:pt x="43" y="0"/>
                  <a:pt x="42" y="0"/>
                  <a:pt x="41" y="1"/>
                </a:cubicBezTo>
                <a:cubicBezTo>
                  <a:pt x="40" y="1"/>
                  <a:pt x="40" y="2"/>
                  <a:pt x="40" y="2"/>
                </a:cubicBezTo>
                <a:cubicBezTo>
                  <a:pt x="40" y="3"/>
                  <a:pt x="40" y="3"/>
                  <a:pt x="40" y="4"/>
                </a:cubicBezTo>
                <a:cubicBezTo>
                  <a:pt x="40" y="4"/>
                  <a:pt x="40" y="4"/>
                  <a:pt x="40" y="4"/>
                </a:cubicBezTo>
                <a:cubicBezTo>
                  <a:pt x="40" y="4"/>
                  <a:pt x="40" y="4"/>
                  <a:pt x="40" y="4"/>
                </a:cubicBezTo>
                <a:cubicBezTo>
                  <a:pt x="40" y="4"/>
                  <a:pt x="40" y="4"/>
                  <a:pt x="40" y="4"/>
                </a:cubicBezTo>
                <a:cubicBezTo>
                  <a:pt x="39" y="4"/>
                  <a:pt x="39" y="3"/>
                  <a:pt x="38" y="3"/>
                </a:cubicBezTo>
                <a:cubicBezTo>
                  <a:pt x="38" y="3"/>
                  <a:pt x="38" y="3"/>
                  <a:pt x="38" y="3"/>
                </a:cubicBezTo>
                <a:cubicBezTo>
                  <a:pt x="38" y="3"/>
                  <a:pt x="37" y="4"/>
                  <a:pt x="37" y="4"/>
                </a:cubicBezTo>
                <a:cubicBezTo>
                  <a:pt x="36" y="5"/>
                  <a:pt x="35" y="6"/>
                  <a:pt x="35" y="7"/>
                </a:cubicBezTo>
                <a:cubicBezTo>
                  <a:pt x="34" y="8"/>
                  <a:pt x="34" y="8"/>
                  <a:pt x="34" y="9"/>
                </a:cubicBezTo>
                <a:cubicBezTo>
                  <a:pt x="35" y="9"/>
                  <a:pt x="35" y="10"/>
                  <a:pt x="35" y="10"/>
                </a:cubicBezTo>
                <a:cubicBezTo>
                  <a:pt x="36" y="10"/>
                  <a:pt x="36" y="10"/>
                  <a:pt x="36" y="10"/>
                </a:cubicBezTo>
                <a:cubicBezTo>
                  <a:pt x="36" y="10"/>
                  <a:pt x="35" y="10"/>
                  <a:pt x="35" y="10"/>
                </a:cubicBezTo>
                <a:cubicBezTo>
                  <a:pt x="35" y="10"/>
                  <a:pt x="35" y="10"/>
                  <a:pt x="35" y="10"/>
                </a:cubicBezTo>
                <a:cubicBezTo>
                  <a:pt x="35" y="10"/>
                  <a:pt x="34" y="11"/>
                  <a:pt x="34" y="11"/>
                </a:cubicBezTo>
                <a:cubicBezTo>
                  <a:pt x="33" y="11"/>
                  <a:pt x="33" y="12"/>
                  <a:pt x="33" y="12"/>
                </a:cubicBezTo>
                <a:cubicBezTo>
                  <a:pt x="33" y="13"/>
                  <a:pt x="33" y="13"/>
                  <a:pt x="33" y="14"/>
                </a:cubicBezTo>
                <a:cubicBezTo>
                  <a:pt x="33" y="15"/>
                  <a:pt x="33" y="15"/>
                  <a:pt x="33" y="16"/>
                </a:cubicBezTo>
                <a:cubicBezTo>
                  <a:pt x="33" y="17"/>
                  <a:pt x="33" y="17"/>
                  <a:pt x="34" y="17"/>
                </a:cubicBezTo>
                <a:cubicBezTo>
                  <a:pt x="34" y="18"/>
                  <a:pt x="34" y="18"/>
                  <a:pt x="35" y="18"/>
                </a:cubicBezTo>
                <a:cubicBezTo>
                  <a:pt x="35" y="18"/>
                  <a:pt x="35" y="18"/>
                  <a:pt x="35" y="18"/>
                </a:cubicBezTo>
                <a:cubicBezTo>
                  <a:pt x="35" y="18"/>
                  <a:pt x="35" y="18"/>
                  <a:pt x="35" y="18"/>
                </a:cubicBezTo>
                <a:cubicBezTo>
                  <a:pt x="35" y="18"/>
                  <a:pt x="36" y="18"/>
                  <a:pt x="36" y="18"/>
                </a:cubicBezTo>
                <a:cubicBezTo>
                  <a:pt x="36" y="18"/>
                  <a:pt x="36" y="18"/>
                  <a:pt x="35" y="18"/>
                </a:cubicBezTo>
                <a:cubicBezTo>
                  <a:pt x="35" y="18"/>
                  <a:pt x="35" y="19"/>
                  <a:pt x="34" y="19"/>
                </a:cubicBezTo>
                <a:cubicBezTo>
                  <a:pt x="34" y="20"/>
                  <a:pt x="34" y="20"/>
                  <a:pt x="35" y="21"/>
                </a:cubicBezTo>
                <a:cubicBezTo>
                  <a:pt x="35" y="22"/>
                  <a:pt x="36" y="23"/>
                  <a:pt x="37" y="24"/>
                </a:cubicBezTo>
                <a:cubicBezTo>
                  <a:pt x="37" y="24"/>
                  <a:pt x="38" y="25"/>
                  <a:pt x="38" y="25"/>
                </a:cubicBezTo>
                <a:cubicBezTo>
                  <a:pt x="38" y="25"/>
                  <a:pt x="38" y="25"/>
                  <a:pt x="38" y="25"/>
                </a:cubicBezTo>
                <a:cubicBezTo>
                  <a:pt x="39" y="25"/>
                  <a:pt x="39" y="24"/>
                  <a:pt x="40" y="24"/>
                </a:cubicBezTo>
                <a:cubicBezTo>
                  <a:pt x="40" y="24"/>
                  <a:pt x="40" y="24"/>
                  <a:pt x="40" y="24"/>
                </a:cubicBezTo>
                <a:cubicBezTo>
                  <a:pt x="40" y="24"/>
                  <a:pt x="40" y="24"/>
                  <a:pt x="40" y="24"/>
                </a:cubicBezTo>
                <a:cubicBezTo>
                  <a:pt x="40" y="25"/>
                  <a:pt x="40" y="25"/>
                  <a:pt x="40" y="26"/>
                </a:cubicBezTo>
                <a:cubicBezTo>
                  <a:pt x="40" y="26"/>
                  <a:pt x="40" y="27"/>
                  <a:pt x="41" y="27"/>
                </a:cubicBezTo>
                <a:cubicBezTo>
                  <a:pt x="42" y="28"/>
                  <a:pt x="43" y="28"/>
                  <a:pt x="45" y="28"/>
                </a:cubicBezTo>
                <a:cubicBezTo>
                  <a:pt x="45" y="28"/>
                  <a:pt x="45" y="28"/>
                  <a:pt x="45" y="28"/>
                </a:cubicBezTo>
                <a:cubicBezTo>
                  <a:pt x="45" y="28"/>
                  <a:pt x="46" y="28"/>
                  <a:pt x="46" y="28"/>
                </a:cubicBezTo>
                <a:cubicBezTo>
                  <a:pt x="47" y="28"/>
                  <a:pt x="47" y="27"/>
                  <a:pt x="47" y="27"/>
                </a:cubicBezTo>
                <a:cubicBezTo>
                  <a:pt x="47" y="26"/>
                  <a:pt x="47" y="26"/>
                  <a:pt x="47" y="26"/>
                </a:cubicBezTo>
                <a:cubicBezTo>
                  <a:pt x="47" y="26"/>
                  <a:pt x="48" y="26"/>
                  <a:pt x="48" y="27"/>
                </a:cubicBezTo>
                <a:cubicBezTo>
                  <a:pt x="48" y="27"/>
                  <a:pt x="48" y="28"/>
                  <a:pt x="48" y="28"/>
                </a:cubicBezTo>
                <a:cubicBezTo>
                  <a:pt x="49" y="28"/>
                  <a:pt x="49" y="28"/>
                  <a:pt x="50" y="28"/>
                </a:cubicBezTo>
                <a:cubicBezTo>
                  <a:pt x="50" y="28"/>
                  <a:pt x="50" y="28"/>
                  <a:pt x="50" y="28"/>
                </a:cubicBezTo>
                <a:cubicBezTo>
                  <a:pt x="51" y="28"/>
                  <a:pt x="52" y="28"/>
                  <a:pt x="54" y="27"/>
                </a:cubicBezTo>
                <a:cubicBezTo>
                  <a:pt x="54" y="27"/>
                  <a:pt x="54" y="26"/>
                  <a:pt x="55" y="26"/>
                </a:cubicBezTo>
                <a:cubicBezTo>
                  <a:pt x="55" y="25"/>
                  <a:pt x="55" y="25"/>
                  <a:pt x="54" y="24"/>
                </a:cubicBezTo>
                <a:cubicBezTo>
                  <a:pt x="54" y="24"/>
                  <a:pt x="54" y="24"/>
                  <a:pt x="54" y="24"/>
                </a:cubicBezTo>
                <a:cubicBezTo>
                  <a:pt x="55" y="24"/>
                  <a:pt x="55" y="24"/>
                  <a:pt x="55" y="24"/>
                </a:cubicBezTo>
                <a:cubicBezTo>
                  <a:pt x="55" y="24"/>
                  <a:pt x="55" y="24"/>
                  <a:pt x="55" y="24"/>
                </a:cubicBezTo>
                <a:cubicBezTo>
                  <a:pt x="55" y="24"/>
                  <a:pt x="56" y="25"/>
                  <a:pt x="56" y="25"/>
                </a:cubicBezTo>
                <a:cubicBezTo>
                  <a:pt x="56" y="25"/>
                  <a:pt x="56" y="25"/>
                  <a:pt x="56" y="25"/>
                </a:cubicBezTo>
                <a:cubicBezTo>
                  <a:pt x="57" y="25"/>
                  <a:pt x="57" y="24"/>
                  <a:pt x="58" y="24"/>
                </a:cubicBezTo>
                <a:cubicBezTo>
                  <a:pt x="59" y="23"/>
                  <a:pt x="59" y="22"/>
                  <a:pt x="60" y="21"/>
                </a:cubicBezTo>
                <a:cubicBezTo>
                  <a:pt x="60" y="20"/>
                  <a:pt x="60" y="20"/>
                  <a:pt x="60" y="19"/>
                </a:cubicBezTo>
                <a:cubicBezTo>
                  <a:pt x="60" y="19"/>
                  <a:pt x="60" y="18"/>
                  <a:pt x="59" y="18"/>
                </a:cubicBezTo>
                <a:cubicBezTo>
                  <a:pt x="59" y="18"/>
                  <a:pt x="59" y="18"/>
                  <a:pt x="59" y="18"/>
                </a:cubicBezTo>
                <a:cubicBezTo>
                  <a:pt x="59" y="18"/>
                  <a:pt x="59" y="18"/>
                  <a:pt x="59" y="18"/>
                </a:cubicBezTo>
                <a:cubicBezTo>
                  <a:pt x="59" y="18"/>
                  <a:pt x="59" y="18"/>
                  <a:pt x="60" y="18"/>
                </a:cubicBezTo>
                <a:cubicBezTo>
                  <a:pt x="60" y="18"/>
                  <a:pt x="60" y="18"/>
                  <a:pt x="61" y="17"/>
                </a:cubicBezTo>
                <a:cubicBezTo>
                  <a:pt x="61" y="17"/>
                  <a:pt x="62" y="17"/>
                  <a:pt x="62" y="16"/>
                </a:cubicBezTo>
                <a:cubicBezTo>
                  <a:pt x="62" y="15"/>
                  <a:pt x="62" y="15"/>
                  <a:pt x="62" y="14"/>
                </a:cubicBezTo>
                <a:cubicBezTo>
                  <a:pt x="62" y="13"/>
                  <a:pt x="62" y="13"/>
                  <a:pt x="62" y="12"/>
                </a:cubicBezTo>
                <a:close/>
                <a:moveTo>
                  <a:pt x="59" y="15"/>
                </a:moveTo>
                <a:cubicBezTo>
                  <a:pt x="58" y="15"/>
                  <a:pt x="56" y="16"/>
                  <a:pt x="56" y="17"/>
                </a:cubicBezTo>
                <a:cubicBezTo>
                  <a:pt x="56" y="18"/>
                  <a:pt x="56" y="19"/>
                  <a:pt x="57" y="20"/>
                </a:cubicBezTo>
                <a:cubicBezTo>
                  <a:pt x="57" y="21"/>
                  <a:pt x="56" y="21"/>
                  <a:pt x="56" y="21"/>
                </a:cubicBezTo>
                <a:cubicBezTo>
                  <a:pt x="55" y="21"/>
                  <a:pt x="54" y="21"/>
                  <a:pt x="53" y="22"/>
                </a:cubicBezTo>
                <a:cubicBezTo>
                  <a:pt x="52" y="22"/>
                  <a:pt x="51" y="24"/>
                  <a:pt x="51" y="25"/>
                </a:cubicBezTo>
                <a:cubicBezTo>
                  <a:pt x="51" y="25"/>
                  <a:pt x="51" y="25"/>
                  <a:pt x="50" y="25"/>
                </a:cubicBezTo>
                <a:cubicBezTo>
                  <a:pt x="50" y="24"/>
                  <a:pt x="49" y="23"/>
                  <a:pt x="47" y="23"/>
                </a:cubicBezTo>
                <a:cubicBezTo>
                  <a:pt x="46" y="23"/>
                  <a:pt x="45" y="24"/>
                  <a:pt x="44" y="25"/>
                </a:cubicBezTo>
                <a:cubicBezTo>
                  <a:pt x="44" y="25"/>
                  <a:pt x="44" y="25"/>
                  <a:pt x="43" y="25"/>
                </a:cubicBezTo>
                <a:cubicBezTo>
                  <a:pt x="43" y="24"/>
                  <a:pt x="43" y="22"/>
                  <a:pt x="42" y="22"/>
                </a:cubicBezTo>
                <a:cubicBezTo>
                  <a:pt x="41" y="21"/>
                  <a:pt x="39" y="21"/>
                  <a:pt x="38" y="21"/>
                </a:cubicBezTo>
                <a:cubicBezTo>
                  <a:pt x="38" y="21"/>
                  <a:pt x="38" y="21"/>
                  <a:pt x="38" y="20"/>
                </a:cubicBezTo>
                <a:cubicBezTo>
                  <a:pt x="39" y="19"/>
                  <a:pt x="39" y="18"/>
                  <a:pt x="38" y="17"/>
                </a:cubicBezTo>
                <a:cubicBezTo>
                  <a:pt x="38" y="16"/>
                  <a:pt x="37" y="15"/>
                  <a:pt x="36" y="15"/>
                </a:cubicBezTo>
                <a:cubicBezTo>
                  <a:pt x="36" y="15"/>
                  <a:pt x="36" y="14"/>
                  <a:pt x="36" y="14"/>
                </a:cubicBezTo>
                <a:cubicBezTo>
                  <a:pt x="36" y="14"/>
                  <a:pt x="36" y="14"/>
                  <a:pt x="36" y="13"/>
                </a:cubicBezTo>
                <a:cubicBezTo>
                  <a:pt x="37" y="13"/>
                  <a:pt x="38" y="12"/>
                  <a:pt x="38" y="11"/>
                </a:cubicBezTo>
                <a:cubicBezTo>
                  <a:pt x="39" y="10"/>
                  <a:pt x="39" y="9"/>
                  <a:pt x="38" y="8"/>
                </a:cubicBezTo>
                <a:cubicBezTo>
                  <a:pt x="38" y="7"/>
                  <a:pt x="38" y="7"/>
                  <a:pt x="38" y="7"/>
                </a:cubicBezTo>
                <a:cubicBezTo>
                  <a:pt x="39" y="7"/>
                  <a:pt x="41" y="7"/>
                  <a:pt x="42" y="7"/>
                </a:cubicBezTo>
                <a:cubicBezTo>
                  <a:pt x="43" y="6"/>
                  <a:pt x="43" y="5"/>
                  <a:pt x="43" y="3"/>
                </a:cubicBezTo>
                <a:cubicBezTo>
                  <a:pt x="44" y="3"/>
                  <a:pt x="44" y="3"/>
                  <a:pt x="44" y="3"/>
                </a:cubicBezTo>
                <a:cubicBezTo>
                  <a:pt x="45" y="4"/>
                  <a:pt x="46" y="5"/>
                  <a:pt x="47" y="5"/>
                </a:cubicBezTo>
                <a:cubicBezTo>
                  <a:pt x="49" y="5"/>
                  <a:pt x="50" y="4"/>
                  <a:pt x="50" y="3"/>
                </a:cubicBezTo>
                <a:cubicBezTo>
                  <a:pt x="51" y="3"/>
                  <a:pt x="51" y="3"/>
                  <a:pt x="51" y="3"/>
                </a:cubicBezTo>
                <a:cubicBezTo>
                  <a:pt x="51" y="5"/>
                  <a:pt x="52" y="6"/>
                  <a:pt x="53" y="7"/>
                </a:cubicBezTo>
                <a:cubicBezTo>
                  <a:pt x="54" y="7"/>
                  <a:pt x="55" y="7"/>
                  <a:pt x="56" y="7"/>
                </a:cubicBezTo>
                <a:cubicBezTo>
                  <a:pt x="56" y="7"/>
                  <a:pt x="57" y="7"/>
                  <a:pt x="57" y="8"/>
                </a:cubicBezTo>
                <a:cubicBezTo>
                  <a:pt x="56" y="9"/>
                  <a:pt x="56" y="10"/>
                  <a:pt x="56" y="11"/>
                </a:cubicBezTo>
                <a:cubicBezTo>
                  <a:pt x="56" y="12"/>
                  <a:pt x="58" y="13"/>
                  <a:pt x="59" y="13"/>
                </a:cubicBezTo>
                <a:cubicBezTo>
                  <a:pt x="59" y="14"/>
                  <a:pt x="59" y="14"/>
                  <a:pt x="59" y="14"/>
                </a:cubicBezTo>
                <a:cubicBezTo>
                  <a:pt x="59" y="14"/>
                  <a:pt x="59" y="15"/>
                  <a:pt x="59" y="15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12LotteMartDreamLight" panose="02020603020101020101" pitchFamily="18" charset="-127"/>
              <a:ea typeface="12LotteMartDreamLight" panose="02020603020101020101" pitchFamily="18" charset="-127"/>
            </a:endParaRPr>
          </a:p>
        </p:txBody>
      </p:sp>
      <p:sp>
        <p:nvSpPr>
          <p:cNvPr id="50" name="Text Placeholder 4">
            <a:extLst>
              <a:ext uri="{FF2B5EF4-FFF2-40B4-BE49-F238E27FC236}">
                <a16:creationId xmlns:a16="http://schemas.microsoft.com/office/drawing/2014/main" id="{1A122B98-3C62-0245-8E25-490769A60388}"/>
              </a:ext>
            </a:extLst>
          </p:cNvPr>
          <p:cNvSpPr txBox="1">
            <a:spLocks/>
          </p:cNvSpPr>
          <p:nvPr/>
        </p:nvSpPr>
        <p:spPr>
          <a:xfrm>
            <a:off x="462337" y="806373"/>
            <a:ext cx="7886700" cy="3556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600" dirty="0">
                <a:solidFill>
                  <a:schemeClr val="bg1"/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전반적인 데이터 분석 흐름도</a:t>
            </a:r>
            <a:endParaRPr lang="id-ID" sz="1600" dirty="0">
              <a:solidFill>
                <a:schemeClr val="bg1"/>
              </a:solidFill>
              <a:latin typeface="12LotteMartDreamLight" panose="02020603020101020101" pitchFamily="18" charset="-127"/>
              <a:ea typeface="12LotteMartDream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16142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6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900"/>
                            </p:stCondLst>
                            <p:childTnLst>
                              <p:par>
                                <p:cTn id="3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3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3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3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2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3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5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3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800"/>
                            </p:stCondLst>
                            <p:childTnLst>
                              <p:par>
                                <p:cTn id="5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3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3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3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1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3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40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3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2700"/>
                            </p:stCondLst>
                            <p:childTnLst>
                              <p:par>
                                <p:cTn id="6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3000"/>
                            </p:stCondLst>
                            <p:childTnLst>
                              <p:par>
                                <p:cTn id="7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3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3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3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300"/>
                            </p:stCondLst>
                            <p:childTnLst>
                              <p:par>
                                <p:cTn id="7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3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3600"/>
                            </p:stCondLst>
                            <p:childTnLst>
                              <p:par>
                                <p:cTn id="8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3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3900"/>
                            </p:stCondLst>
                            <p:childTnLst>
                              <p:par>
                                <p:cTn id="8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3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4200"/>
                            </p:stCondLst>
                            <p:childTnLst>
                              <p:par>
                                <p:cTn id="8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3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3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3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4500"/>
                            </p:stCondLst>
                            <p:childTnLst>
                              <p:par>
                                <p:cTn id="9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3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4800"/>
                            </p:stCondLst>
                            <p:childTnLst>
                              <p:par>
                                <p:cTn id="9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3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5100"/>
                            </p:stCondLst>
                            <p:childTnLst>
                              <p:par>
                                <p:cTn id="10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5400"/>
                            </p:stCondLst>
                            <p:childTnLst>
                              <p:par>
                                <p:cTn id="10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8" dur="3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3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0" dur="3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5700"/>
                            </p:stCondLst>
                            <p:childTnLst>
                              <p:par>
                                <p:cTn id="1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3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6000"/>
                            </p:stCondLst>
                            <p:childTnLst>
                              <p:par>
                                <p:cTn id="1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3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6300"/>
                            </p:stCondLst>
                            <p:childTnLst>
                              <p:par>
                                <p:cTn id="1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6600"/>
                            </p:stCondLst>
                            <p:childTnLst>
                              <p:par>
                                <p:cTn id="1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3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3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3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6900"/>
                            </p:stCondLst>
                            <p:childTnLst>
                              <p:par>
                                <p:cTn id="1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3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7200"/>
                            </p:stCondLst>
                            <p:childTnLst>
                              <p:par>
                                <p:cTn id="1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3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7500"/>
                            </p:stCondLst>
                            <p:childTnLst>
                              <p:par>
                                <p:cTn id="1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0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28" grpId="0"/>
      <p:bldP spid="58" grpId="0" animBg="1"/>
      <p:bldP spid="59" grpId="0" animBg="1"/>
      <p:bldP spid="62" grpId="0" animBg="1"/>
      <p:bldP spid="60" grpId="0" animBg="1"/>
      <p:bldP spid="6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261" y="-36"/>
            <a:ext cx="1525527" cy="6858000"/>
          </a:xfrm>
          <a:prstGeom prst="rect">
            <a:avLst/>
          </a:prstGeom>
          <a:solidFill>
            <a:schemeClr val="accent4">
              <a:alpha val="8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" name="Rectangle 4"/>
          <p:cNvSpPr/>
          <p:nvPr/>
        </p:nvSpPr>
        <p:spPr>
          <a:xfrm>
            <a:off x="1524695" y="0"/>
            <a:ext cx="1525527" cy="6858000"/>
          </a:xfrm>
          <a:prstGeom prst="rect">
            <a:avLst/>
          </a:prstGeom>
          <a:solidFill>
            <a:schemeClr val="accent1">
              <a:lumMod val="50000"/>
              <a:alpha val="8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" name="Rectangle 5"/>
          <p:cNvSpPr/>
          <p:nvPr/>
        </p:nvSpPr>
        <p:spPr>
          <a:xfrm>
            <a:off x="3049081" y="0"/>
            <a:ext cx="1525527" cy="6858000"/>
          </a:xfrm>
          <a:prstGeom prst="rect">
            <a:avLst/>
          </a:prstGeom>
          <a:solidFill>
            <a:schemeClr val="accent1">
              <a:lumMod val="75000"/>
              <a:alpha val="8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" name="Rectangle 6"/>
          <p:cNvSpPr/>
          <p:nvPr/>
        </p:nvSpPr>
        <p:spPr>
          <a:xfrm>
            <a:off x="4573948" y="0"/>
            <a:ext cx="1525527" cy="6858000"/>
          </a:xfrm>
          <a:prstGeom prst="rect">
            <a:avLst/>
          </a:prstGeom>
          <a:solidFill>
            <a:schemeClr val="accent1">
              <a:alpha val="8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" name="Rectangle 7"/>
          <p:cNvSpPr/>
          <p:nvPr/>
        </p:nvSpPr>
        <p:spPr>
          <a:xfrm>
            <a:off x="6095062" y="0"/>
            <a:ext cx="1525527" cy="6858000"/>
          </a:xfrm>
          <a:prstGeom prst="rect">
            <a:avLst/>
          </a:prstGeom>
          <a:solidFill>
            <a:schemeClr val="accent2">
              <a:alpha val="8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" name="Rectangle 8"/>
          <p:cNvSpPr/>
          <p:nvPr/>
        </p:nvSpPr>
        <p:spPr>
          <a:xfrm>
            <a:off x="7621406" y="-36"/>
            <a:ext cx="1525527" cy="6858000"/>
          </a:xfrm>
          <a:prstGeom prst="rect">
            <a:avLst/>
          </a:prstGeom>
          <a:solidFill>
            <a:schemeClr val="accent3">
              <a:alpha val="8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cxnSp>
        <p:nvCxnSpPr>
          <p:cNvPr id="10" name="Straight Connector 9"/>
          <p:cNvCxnSpPr/>
          <p:nvPr/>
        </p:nvCxnSpPr>
        <p:spPr>
          <a:xfrm>
            <a:off x="-171" y="3747900"/>
            <a:ext cx="760271" cy="0"/>
          </a:xfrm>
          <a:prstGeom prst="line">
            <a:avLst/>
          </a:prstGeom>
          <a:ln w="22225">
            <a:solidFill>
              <a:schemeClr val="bg1"/>
            </a:solidFill>
            <a:tail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777288" y="3747900"/>
            <a:ext cx="1486523" cy="0"/>
          </a:xfrm>
          <a:prstGeom prst="line">
            <a:avLst/>
          </a:prstGeom>
          <a:ln w="22225">
            <a:solidFill>
              <a:schemeClr val="bg1"/>
            </a:solidFill>
            <a:tail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2263811" y="3747900"/>
            <a:ext cx="1522943" cy="0"/>
          </a:xfrm>
          <a:prstGeom prst="line">
            <a:avLst/>
          </a:prstGeom>
          <a:ln w="22225">
            <a:solidFill>
              <a:schemeClr val="bg1"/>
            </a:solidFill>
            <a:tail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3750334" y="3747900"/>
            <a:ext cx="1556763" cy="0"/>
          </a:xfrm>
          <a:prstGeom prst="line">
            <a:avLst/>
          </a:prstGeom>
          <a:ln w="22225">
            <a:solidFill>
              <a:schemeClr val="bg1"/>
            </a:solidFill>
            <a:tail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5236858" y="3747900"/>
            <a:ext cx="1582913" cy="0"/>
          </a:xfrm>
          <a:prstGeom prst="line">
            <a:avLst/>
          </a:prstGeom>
          <a:ln w="22225">
            <a:solidFill>
              <a:schemeClr val="bg1"/>
            </a:solidFill>
            <a:tail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6723379" y="3747900"/>
            <a:ext cx="1605298" cy="0"/>
          </a:xfrm>
          <a:prstGeom prst="line">
            <a:avLst/>
          </a:prstGeom>
          <a:ln w="22225">
            <a:solidFill>
              <a:schemeClr val="bg1"/>
            </a:solidFill>
            <a:tail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8209903" y="3747900"/>
            <a:ext cx="1096022" cy="0"/>
          </a:xfrm>
          <a:prstGeom prst="line">
            <a:avLst/>
          </a:prstGeom>
          <a:ln w="22225">
            <a:solidFill>
              <a:schemeClr val="bg1"/>
            </a:solidFill>
            <a:tail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-6867" y="4642696"/>
            <a:ext cx="152552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컨퍼런스 명 지정 시</a:t>
            </a:r>
            <a:r>
              <a:rPr lang="en-US" altLang="ko-KR" sz="1100" dirty="0">
                <a:solidFill>
                  <a:schemeClr val="bg1"/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,</a:t>
            </a:r>
            <a:r>
              <a:rPr lang="ko-KR" altLang="en-US" sz="1100" dirty="0">
                <a:solidFill>
                  <a:schemeClr val="bg1"/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 해당 컨퍼런스의 링크를 지정</a:t>
            </a:r>
            <a:endParaRPr lang="en-US" altLang="ko-KR" sz="1100" dirty="0">
              <a:solidFill>
                <a:schemeClr val="bg1"/>
              </a:solidFill>
              <a:latin typeface="12LotteMartDreamLight" panose="02020603020101020101" pitchFamily="18" charset="-127"/>
              <a:ea typeface="12LotteMartDreamLight" panose="0202060302010102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39206" y="4395735"/>
            <a:ext cx="6383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Name</a:t>
            </a:r>
            <a:endParaRPr lang="id-ID" sz="1400" dirty="0">
              <a:solidFill>
                <a:schemeClr val="bg1"/>
              </a:solidFill>
              <a:latin typeface="12LotteMartDreamBold" panose="02020603020101020101" pitchFamily="18" charset="-127"/>
              <a:ea typeface="12LotteMartDreamBold" panose="02020603020101020101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529494" y="2276362"/>
            <a:ext cx="151966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논문 명에 해당되는 노드로 접근하여 </a:t>
            </a:r>
            <a:endParaRPr lang="en-US" altLang="ko-KR" sz="1100" dirty="0">
              <a:solidFill>
                <a:schemeClr val="bg1"/>
              </a:solidFill>
              <a:latin typeface="12LotteMartDreamLight" panose="02020603020101020101" pitchFamily="18" charset="-127"/>
              <a:ea typeface="12LotteMartDreamLight" panose="02020603020101020101" pitchFamily="18" charset="-127"/>
            </a:endParaRPr>
          </a:p>
          <a:p>
            <a:pPr algn="ctr"/>
            <a:r>
              <a:rPr lang="ko-KR" altLang="en-US" sz="1100" dirty="0">
                <a:solidFill>
                  <a:schemeClr val="bg1"/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데이터 추출 및 저장</a:t>
            </a:r>
            <a:endParaRPr lang="en-US" sz="1100" dirty="0">
              <a:solidFill>
                <a:schemeClr val="bg1"/>
              </a:solidFill>
              <a:latin typeface="12LotteMartDreamLight" panose="02020603020101020101" pitchFamily="18" charset="-127"/>
              <a:ea typeface="12LotteMartDreamLight" panose="02020603020101020101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665862" y="2863834"/>
            <a:ext cx="12178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err="1">
                <a:solidFill>
                  <a:schemeClr val="bg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Paper_Name</a:t>
            </a:r>
            <a:endParaRPr lang="id-ID" sz="1400" dirty="0">
              <a:solidFill>
                <a:schemeClr val="bg1"/>
              </a:solidFill>
              <a:latin typeface="12LotteMartDreamBold" panose="02020603020101020101" pitchFamily="18" charset="-127"/>
              <a:ea typeface="12LotteMartDreamBold" panose="02020603020101020101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986468" y="4679767"/>
            <a:ext cx="166236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논문 작성자에 해당되는 노드로 접근하여 </a:t>
            </a:r>
            <a:endParaRPr lang="en-US" altLang="ko-KR" sz="1100" dirty="0">
              <a:solidFill>
                <a:schemeClr val="bg1"/>
              </a:solidFill>
              <a:latin typeface="12LotteMartDreamLight" panose="02020603020101020101" pitchFamily="18" charset="-127"/>
              <a:ea typeface="12LotteMartDreamLight" panose="02020603020101020101" pitchFamily="18" charset="-127"/>
            </a:endParaRPr>
          </a:p>
          <a:p>
            <a:pPr algn="ctr"/>
            <a:r>
              <a:rPr lang="ko-KR" altLang="en-US" sz="1100" dirty="0">
                <a:solidFill>
                  <a:schemeClr val="bg1"/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데이터 추출 및 저장</a:t>
            </a:r>
            <a:endParaRPr lang="en-US" sz="1100" dirty="0">
              <a:solidFill>
                <a:schemeClr val="bg1"/>
              </a:solidFill>
              <a:latin typeface="12LotteMartDreamLight" panose="02020603020101020101" pitchFamily="18" charset="-127"/>
              <a:ea typeface="12LotteMartDreamLight" panose="02020603020101020101" pitchFamily="18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452843" y="4395735"/>
            <a:ext cx="7042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Writer</a:t>
            </a:r>
            <a:endParaRPr lang="id-ID" sz="1400" dirty="0">
              <a:solidFill>
                <a:schemeClr val="bg1"/>
              </a:solidFill>
              <a:latin typeface="12LotteMartDreamBold" panose="02020603020101020101" pitchFamily="18" charset="-127"/>
              <a:ea typeface="12LotteMartDreamBold" panose="02020603020101020101" pitchFamily="18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574184" y="2294640"/>
            <a:ext cx="152481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논문 내용을 담고 있는 링크를 접속하여 </a:t>
            </a:r>
            <a:r>
              <a:rPr lang="en-US" altLang="ko-KR" sz="1100" dirty="0">
                <a:solidFill>
                  <a:schemeClr val="bg1"/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pdf</a:t>
            </a:r>
            <a:r>
              <a:rPr lang="ko-KR" altLang="en-US" sz="1100" dirty="0">
                <a:solidFill>
                  <a:schemeClr val="bg1"/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파일로 변환 및 저장</a:t>
            </a:r>
            <a:endParaRPr lang="en-US" sz="1100" dirty="0">
              <a:solidFill>
                <a:schemeClr val="bg1"/>
              </a:solidFill>
              <a:latin typeface="12LotteMartDreamLight" panose="02020603020101020101" pitchFamily="18" charset="-127"/>
              <a:ea typeface="12LotteMartDreamLight" panose="02020603020101020101" pitchFamily="18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573413" y="2863834"/>
            <a:ext cx="14673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err="1">
                <a:solidFill>
                  <a:schemeClr val="bg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Paper_Contents</a:t>
            </a:r>
            <a:endParaRPr lang="id-ID" sz="1400" dirty="0">
              <a:solidFill>
                <a:schemeClr val="bg1"/>
              </a:solidFill>
              <a:latin typeface="12LotteMartDreamBold" panose="02020603020101020101" pitchFamily="18" charset="-127"/>
              <a:ea typeface="12LotteMartDreamBold" panose="02020603020101020101" pitchFamily="18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096383" y="4689190"/>
            <a:ext cx="151966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대 소문자 통합</a:t>
            </a:r>
            <a:r>
              <a:rPr lang="en-US" altLang="ko-KR" sz="1100" dirty="0">
                <a:solidFill>
                  <a:schemeClr val="bg1"/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,</a:t>
            </a:r>
            <a:r>
              <a:rPr lang="ko-KR" altLang="en-US" sz="1100" dirty="0">
                <a:solidFill>
                  <a:schemeClr val="bg1"/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 숫자</a:t>
            </a:r>
            <a:r>
              <a:rPr lang="en-US" altLang="ko-KR" sz="1100" dirty="0">
                <a:solidFill>
                  <a:schemeClr val="bg1"/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,</a:t>
            </a:r>
            <a:r>
              <a:rPr lang="ko-KR" altLang="en-US" sz="1100" dirty="0">
                <a:solidFill>
                  <a:schemeClr val="bg1"/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 문장부호 제거</a:t>
            </a:r>
            <a:endParaRPr lang="en-US" sz="1100" dirty="0">
              <a:solidFill>
                <a:schemeClr val="bg1"/>
              </a:solidFill>
              <a:latin typeface="12LotteMartDreamLight" panose="02020603020101020101" pitchFamily="18" charset="-127"/>
              <a:ea typeface="12LotteMartDreamLight" panose="02020603020101020101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334322" y="4395735"/>
            <a:ext cx="10329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Preprocess</a:t>
            </a:r>
            <a:endParaRPr lang="id-ID" sz="1400" dirty="0">
              <a:solidFill>
                <a:schemeClr val="bg1"/>
              </a:solidFill>
              <a:latin typeface="12LotteMartDreamBold" panose="02020603020101020101" pitchFamily="18" charset="-127"/>
              <a:ea typeface="12LotteMartDreamBold" panose="02020603020101020101" pitchFamily="18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621383" y="2435041"/>
            <a:ext cx="151966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추출된 내용을 </a:t>
            </a:r>
            <a:endParaRPr lang="en-US" altLang="ko-KR" sz="1100" dirty="0">
              <a:solidFill>
                <a:schemeClr val="bg1"/>
              </a:solidFill>
              <a:latin typeface="12LotteMartDreamLight" panose="02020603020101020101" pitchFamily="18" charset="-127"/>
              <a:ea typeface="12LotteMartDreamLight" panose="02020603020101020101" pitchFamily="18" charset="-127"/>
            </a:endParaRPr>
          </a:p>
          <a:p>
            <a:pPr algn="ctr"/>
            <a:r>
              <a:rPr lang="en-US" altLang="ko-KR" sz="1100" dirty="0" err="1">
                <a:solidFill>
                  <a:schemeClr val="bg1"/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Rdata</a:t>
            </a:r>
            <a:r>
              <a:rPr lang="ko-KR" altLang="en-US" sz="1100" dirty="0">
                <a:solidFill>
                  <a:schemeClr val="bg1"/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로 저장</a:t>
            </a:r>
            <a:endParaRPr lang="en-US" sz="1100" dirty="0">
              <a:solidFill>
                <a:schemeClr val="bg1"/>
              </a:solidFill>
              <a:latin typeface="12LotteMartDreamLight" panose="02020603020101020101" pitchFamily="18" charset="-127"/>
              <a:ea typeface="12LotteMartDreamLight" panose="02020603020101020101" pitchFamily="18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8036440" y="2879788"/>
            <a:ext cx="6416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err="1">
                <a:solidFill>
                  <a:schemeClr val="bg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RData</a:t>
            </a:r>
            <a:endParaRPr lang="id-ID" sz="1400" dirty="0">
              <a:solidFill>
                <a:schemeClr val="bg1"/>
              </a:solidFill>
              <a:latin typeface="12LotteMartDreamBold" panose="02020603020101020101" pitchFamily="18" charset="-127"/>
              <a:ea typeface="12LotteMartDreamBold" panose="02020603020101020101" pitchFamily="18" charset="-127"/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2125586" y="3268655"/>
            <a:ext cx="298354" cy="298354"/>
            <a:chOff x="837205" y="3542332"/>
            <a:chExt cx="400024" cy="400024"/>
          </a:xfrm>
          <a:solidFill>
            <a:schemeClr val="bg1"/>
          </a:solidFill>
        </p:grpSpPr>
        <p:sp>
          <p:nvSpPr>
            <p:cNvPr id="37" name="Freeform 85"/>
            <p:cNvSpPr>
              <a:spLocks noEditPoints="1"/>
            </p:cNvSpPr>
            <p:nvPr/>
          </p:nvSpPr>
          <p:spPr bwMode="auto">
            <a:xfrm>
              <a:off x="837205" y="3542332"/>
              <a:ext cx="400024" cy="400024"/>
            </a:xfrm>
            <a:custGeom>
              <a:avLst/>
              <a:gdLst>
                <a:gd name="T0" fmla="*/ 116 w 128"/>
                <a:gd name="T1" fmla="*/ 0 h 128"/>
                <a:gd name="T2" fmla="*/ 28 w 128"/>
                <a:gd name="T3" fmla="*/ 0 h 128"/>
                <a:gd name="T4" fmla="*/ 16 w 128"/>
                <a:gd name="T5" fmla="*/ 12 h 128"/>
                <a:gd name="T6" fmla="*/ 16 w 128"/>
                <a:gd name="T7" fmla="*/ 20 h 128"/>
                <a:gd name="T8" fmla="*/ 12 w 128"/>
                <a:gd name="T9" fmla="*/ 20 h 128"/>
                <a:gd name="T10" fmla="*/ 0 w 128"/>
                <a:gd name="T11" fmla="*/ 32 h 128"/>
                <a:gd name="T12" fmla="*/ 0 w 128"/>
                <a:gd name="T13" fmla="*/ 112 h 128"/>
                <a:gd name="T14" fmla="*/ 16 w 128"/>
                <a:gd name="T15" fmla="*/ 128 h 128"/>
                <a:gd name="T16" fmla="*/ 112 w 128"/>
                <a:gd name="T17" fmla="*/ 128 h 128"/>
                <a:gd name="T18" fmla="*/ 128 w 128"/>
                <a:gd name="T19" fmla="*/ 112 h 128"/>
                <a:gd name="T20" fmla="*/ 128 w 128"/>
                <a:gd name="T21" fmla="*/ 12 h 128"/>
                <a:gd name="T22" fmla="*/ 116 w 128"/>
                <a:gd name="T23" fmla="*/ 0 h 128"/>
                <a:gd name="T24" fmla="*/ 120 w 128"/>
                <a:gd name="T25" fmla="*/ 112 h 128"/>
                <a:gd name="T26" fmla="*/ 112 w 128"/>
                <a:gd name="T27" fmla="*/ 120 h 128"/>
                <a:gd name="T28" fmla="*/ 16 w 128"/>
                <a:gd name="T29" fmla="*/ 120 h 128"/>
                <a:gd name="T30" fmla="*/ 8 w 128"/>
                <a:gd name="T31" fmla="*/ 112 h 128"/>
                <a:gd name="T32" fmla="*/ 8 w 128"/>
                <a:gd name="T33" fmla="*/ 32 h 128"/>
                <a:gd name="T34" fmla="*/ 12 w 128"/>
                <a:gd name="T35" fmla="*/ 28 h 128"/>
                <a:gd name="T36" fmla="*/ 16 w 128"/>
                <a:gd name="T37" fmla="*/ 28 h 128"/>
                <a:gd name="T38" fmla="*/ 16 w 128"/>
                <a:gd name="T39" fmla="*/ 108 h 128"/>
                <a:gd name="T40" fmla="*/ 20 w 128"/>
                <a:gd name="T41" fmla="*/ 112 h 128"/>
                <a:gd name="T42" fmla="*/ 24 w 128"/>
                <a:gd name="T43" fmla="*/ 108 h 128"/>
                <a:gd name="T44" fmla="*/ 24 w 128"/>
                <a:gd name="T45" fmla="*/ 12 h 128"/>
                <a:gd name="T46" fmla="*/ 28 w 128"/>
                <a:gd name="T47" fmla="*/ 8 h 128"/>
                <a:gd name="T48" fmla="*/ 116 w 128"/>
                <a:gd name="T49" fmla="*/ 8 h 128"/>
                <a:gd name="T50" fmla="*/ 120 w 128"/>
                <a:gd name="T51" fmla="*/ 12 h 128"/>
                <a:gd name="T52" fmla="*/ 120 w 128"/>
                <a:gd name="T53" fmla="*/ 112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28" h="128">
                  <a:moveTo>
                    <a:pt x="116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1" y="0"/>
                    <a:pt x="16" y="5"/>
                    <a:pt x="16" y="12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5" y="20"/>
                    <a:pt x="0" y="25"/>
                    <a:pt x="0" y="32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0" y="121"/>
                    <a:pt x="7" y="128"/>
                    <a:pt x="16" y="128"/>
                  </a:cubicBezTo>
                  <a:cubicBezTo>
                    <a:pt x="112" y="128"/>
                    <a:pt x="112" y="128"/>
                    <a:pt x="112" y="128"/>
                  </a:cubicBezTo>
                  <a:cubicBezTo>
                    <a:pt x="121" y="128"/>
                    <a:pt x="128" y="121"/>
                    <a:pt x="128" y="112"/>
                  </a:cubicBezTo>
                  <a:cubicBezTo>
                    <a:pt x="128" y="12"/>
                    <a:pt x="128" y="12"/>
                    <a:pt x="128" y="12"/>
                  </a:cubicBezTo>
                  <a:cubicBezTo>
                    <a:pt x="128" y="5"/>
                    <a:pt x="123" y="0"/>
                    <a:pt x="116" y="0"/>
                  </a:cubicBezTo>
                  <a:close/>
                  <a:moveTo>
                    <a:pt x="120" y="112"/>
                  </a:moveTo>
                  <a:cubicBezTo>
                    <a:pt x="120" y="116"/>
                    <a:pt x="116" y="120"/>
                    <a:pt x="112" y="120"/>
                  </a:cubicBezTo>
                  <a:cubicBezTo>
                    <a:pt x="16" y="120"/>
                    <a:pt x="16" y="120"/>
                    <a:pt x="16" y="120"/>
                  </a:cubicBezTo>
                  <a:cubicBezTo>
                    <a:pt x="12" y="120"/>
                    <a:pt x="8" y="116"/>
                    <a:pt x="8" y="112"/>
                  </a:cubicBezTo>
                  <a:cubicBezTo>
                    <a:pt x="8" y="32"/>
                    <a:pt x="8" y="32"/>
                    <a:pt x="8" y="32"/>
                  </a:cubicBezTo>
                  <a:cubicBezTo>
                    <a:pt x="8" y="30"/>
                    <a:pt x="10" y="28"/>
                    <a:pt x="12" y="28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108"/>
                    <a:pt x="16" y="108"/>
                    <a:pt x="16" y="108"/>
                  </a:cubicBezTo>
                  <a:cubicBezTo>
                    <a:pt x="16" y="110"/>
                    <a:pt x="18" y="112"/>
                    <a:pt x="20" y="112"/>
                  </a:cubicBezTo>
                  <a:cubicBezTo>
                    <a:pt x="22" y="112"/>
                    <a:pt x="24" y="110"/>
                    <a:pt x="24" y="108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24" y="10"/>
                    <a:pt x="26" y="8"/>
                    <a:pt x="28" y="8"/>
                  </a:cubicBezTo>
                  <a:cubicBezTo>
                    <a:pt x="116" y="8"/>
                    <a:pt x="116" y="8"/>
                    <a:pt x="116" y="8"/>
                  </a:cubicBezTo>
                  <a:cubicBezTo>
                    <a:pt x="118" y="8"/>
                    <a:pt x="120" y="10"/>
                    <a:pt x="120" y="12"/>
                  </a:cubicBezTo>
                  <a:lnTo>
                    <a:pt x="120" y="1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050">
                <a:latin typeface="12LotteMartDreamLight" panose="02020603020101020101" pitchFamily="18" charset="-127"/>
                <a:ea typeface="12LotteMartDreamLight" panose="02020603020101020101" pitchFamily="18" charset="-127"/>
              </a:endParaRPr>
            </a:p>
          </p:txBody>
        </p:sp>
        <p:sp>
          <p:nvSpPr>
            <p:cNvPr id="38" name="Freeform 86"/>
            <p:cNvSpPr>
              <a:spLocks/>
            </p:cNvSpPr>
            <p:nvPr/>
          </p:nvSpPr>
          <p:spPr bwMode="auto">
            <a:xfrm>
              <a:off x="1074843" y="3692836"/>
              <a:ext cx="112218" cy="11882"/>
            </a:xfrm>
            <a:custGeom>
              <a:avLst/>
              <a:gdLst>
                <a:gd name="T0" fmla="*/ 2 w 36"/>
                <a:gd name="T1" fmla="*/ 4 h 4"/>
                <a:gd name="T2" fmla="*/ 34 w 36"/>
                <a:gd name="T3" fmla="*/ 4 h 4"/>
                <a:gd name="T4" fmla="*/ 36 w 36"/>
                <a:gd name="T5" fmla="*/ 2 h 4"/>
                <a:gd name="T6" fmla="*/ 34 w 36"/>
                <a:gd name="T7" fmla="*/ 0 h 4"/>
                <a:gd name="T8" fmla="*/ 2 w 36"/>
                <a:gd name="T9" fmla="*/ 0 h 4"/>
                <a:gd name="T10" fmla="*/ 0 w 36"/>
                <a:gd name="T11" fmla="*/ 2 h 4"/>
                <a:gd name="T12" fmla="*/ 2 w 36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4">
                  <a:moveTo>
                    <a:pt x="2" y="4"/>
                  </a:moveTo>
                  <a:cubicBezTo>
                    <a:pt x="34" y="4"/>
                    <a:pt x="34" y="4"/>
                    <a:pt x="34" y="4"/>
                  </a:cubicBezTo>
                  <a:cubicBezTo>
                    <a:pt x="35" y="4"/>
                    <a:pt x="36" y="3"/>
                    <a:pt x="36" y="2"/>
                  </a:cubicBezTo>
                  <a:cubicBezTo>
                    <a:pt x="36" y="1"/>
                    <a:pt x="35" y="0"/>
                    <a:pt x="34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050">
                <a:latin typeface="12LotteMartDreamLight" panose="02020603020101020101" pitchFamily="18" charset="-127"/>
                <a:ea typeface="12LotteMartDreamLight" panose="02020603020101020101" pitchFamily="18" charset="-127"/>
              </a:endParaRPr>
            </a:p>
          </p:txBody>
        </p:sp>
        <p:sp>
          <p:nvSpPr>
            <p:cNvPr id="39" name="Freeform 87"/>
            <p:cNvSpPr>
              <a:spLocks/>
            </p:cNvSpPr>
            <p:nvPr/>
          </p:nvSpPr>
          <p:spPr bwMode="auto">
            <a:xfrm>
              <a:off x="1074843" y="3655870"/>
              <a:ext cx="112218" cy="11882"/>
            </a:xfrm>
            <a:custGeom>
              <a:avLst/>
              <a:gdLst>
                <a:gd name="T0" fmla="*/ 2 w 36"/>
                <a:gd name="T1" fmla="*/ 4 h 4"/>
                <a:gd name="T2" fmla="*/ 34 w 36"/>
                <a:gd name="T3" fmla="*/ 4 h 4"/>
                <a:gd name="T4" fmla="*/ 36 w 36"/>
                <a:gd name="T5" fmla="*/ 2 h 4"/>
                <a:gd name="T6" fmla="*/ 34 w 36"/>
                <a:gd name="T7" fmla="*/ 0 h 4"/>
                <a:gd name="T8" fmla="*/ 2 w 36"/>
                <a:gd name="T9" fmla="*/ 0 h 4"/>
                <a:gd name="T10" fmla="*/ 0 w 36"/>
                <a:gd name="T11" fmla="*/ 2 h 4"/>
                <a:gd name="T12" fmla="*/ 2 w 36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4">
                  <a:moveTo>
                    <a:pt x="2" y="4"/>
                  </a:moveTo>
                  <a:cubicBezTo>
                    <a:pt x="34" y="4"/>
                    <a:pt x="34" y="4"/>
                    <a:pt x="34" y="4"/>
                  </a:cubicBezTo>
                  <a:cubicBezTo>
                    <a:pt x="35" y="4"/>
                    <a:pt x="36" y="3"/>
                    <a:pt x="36" y="2"/>
                  </a:cubicBezTo>
                  <a:cubicBezTo>
                    <a:pt x="36" y="1"/>
                    <a:pt x="35" y="0"/>
                    <a:pt x="34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050">
                <a:latin typeface="12LotteMartDreamLight" panose="02020603020101020101" pitchFamily="18" charset="-127"/>
                <a:ea typeface="12LotteMartDreamLight" panose="02020603020101020101" pitchFamily="18" charset="-127"/>
              </a:endParaRPr>
            </a:p>
          </p:txBody>
        </p:sp>
        <p:sp>
          <p:nvSpPr>
            <p:cNvPr id="40" name="Freeform 88"/>
            <p:cNvSpPr>
              <a:spLocks/>
            </p:cNvSpPr>
            <p:nvPr/>
          </p:nvSpPr>
          <p:spPr bwMode="auto">
            <a:xfrm>
              <a:off x="1074843" y="3617583"/>
              <a:ext cx="112218" cy="13202"/>
            </a:xfrm>
            <a:custGeom>
              <a:avLst/>
              <a:gdLst>
                <a:gd name="T0" fmla="*/ 2 w 36"/>
                <a:gd name="T1" fmla="*/ 4 h 4"/>
                <a:gd name="T2" fmla="*/ 34 w 36"/>
                <a:gd name="T3" fmla="*/ 4 h 4"/>
                <a:gd name="T4" fmla="*/ 36 w 36"/>
                <a:gd name="T5" fmla="*/ 2 h 4"/>
                <a:gd name="T6" fmla="*/ 34 w 36"/>
                <a:gd name="T7" fmla="*/ 0 h 4"/>
                <a:gd name="T8" fmla="*/ 2 w 36"/>
                <a:gd name="T9" fmla="*/ 0 h 4"/>
                <a:gd name="T10" fmla="*/ 0 w 36"/>
                <a:gd name="T11" fmla="*/ 2 h 4"/>
                <a:gd name="T12" fmla="*/ 2 w 36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4">
                  <a:moveTo>
                    <a:pt x="2" y="4"/>
                  </a:moveTo>
                  <a:cubicBezTo>
                    <a:pt x="34" y="4"/>
                    <a:pt x="34" y="4"/>
                    <a:pt x="34" y="4"/>
                  </a:cubicBezTo>
                  <a:cubicBezTo>
                    <a:pt x="35" y="4"/>
                    <a:pt x="36" y="3"/>
                    <a:pt x="36" y="2"/>
                  </a:cubicBezTo>
                  <a:cubicBezTo>
                    <a:pt x="36" y="1"/>
                    <a:pt x="35" y="0"/>
                    <a:pt x="34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050">
                <a:latin typeface="12LotteMartDreamLight" panose="02020603020101020101" pitchFamily="18" charset="-127"/>
                <a:ea typeface="12LotteMartDreamLight" panose="02020603020101020101" pitchFamily="18" charset="-127"/>
              </a:endParaRPr>
            </a:p>
          </p:txBody>
        </p:sp>
        <p:sp>
          <p:nvSpPr>
            <p:cNvPr id="41" name="Freeform 89"/>
            <p:cNvSpPr>
              <a:spLocks/>
            </p:cNvSpPr>
            <p:nvPr/>
          </p:nvSpPr>
          <p:spPr bwMode="auto">
            <a:xfrm>
              <a:off x="937541" y="3880306"/>
              <a:ext cx="112218" cy="11882"/>
            </a:xfrm>
            <a:custGeom>
              <a:avLst/>
              <a:gdLst>
                <a:gd name="T0" fmla="*/ 34 w 36"/>
                <a:gd name="T1" fmla="*/ 0 h 4"/>
                <a:gd name="T2" fmla="*/ 2 w 36"/>
                <a:gd name="T3" fmla="*/ 0 h 4"/>
                <a:gd name="T4" fmla="*/ 0 w 36"/>
                <a:gd name="T5" fmla="*/ 2 h 4"/>
                <a:gd name="T6" fmla="*/ 2 w 36"/>
                <a:gd name="T7" fmla="*/ 4 h 4"/>
                <a:gd name="T8" fmla="*/ 34 w 36"/>
                <a:gd name="T9" fmla="*/ 4 h 4"/>
                <a:gd name="T10" fmla="*/ 36 w 36"/>
                <a:gd name="T11" fmla="*/ 2 h 4"/>
                <a:gd name="T12" fmla="*/ 34 w 36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4">
                  <a:moveTo>
                    <a:pt x="34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35" y="4"/>
                    <a:pt x="36" y="3"/>
                    <a:pt x="36" y="2"/>
                  </a:cubicBezTo>
                  <a:cubicBezTo>
                    <a:pt x="36" y="1"/>
                    <a:pt x="35" y="0"/>
                    <a:pt x="3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050">
                <a:latin typeface="12LotteMartDreamLight" panose="02020603020101020101" pitchFamily="18" charset="-127"/>
                <a:ea typeface="12LotteMartDreamLight" panose="02020603020101020101" pitchFamily="18" charset="-127"/>
              </a:endParaRPr>
            </a:p>
          </p:txBody>
        </p:sp>
        <p:sp>
          <p:nvSpPr>
            <p:cNvPr id="42" name="Freeform 90"/>
            <p:cNvSpPr>
              <a:spLocks/>
            </p:cNvSpPr>
            <p:nvPr/>
          </p:nvSpPr>
          <p:spPr bwMode="auto">
            <a:xfrm>
              <a:off x="937541" y="3843340"/>
              <a:ext cx="112218" cy="11882"/>
            </a:xfrm>
            <a:custGeom>
              <a:avLst/>
              <a:gdLst>
                <a:gd name="T0" fmla="*/ 34 w 36"/>
                <a:gd name="T1" fmla="*/ 0 h 4"/>
                <a:gd name="T2" fmla="*/ 2 w 36"/>
                <a:gd name="T3" fmla="*/ 0 h 4"/>
                <a:gd name="T4" fmla="*/ 0 w 36"/>
                <a:gd name="T5" fmla="*/ 2 h 4"/>
                <a:gd name="T6" fmla="*/ 2 w 36"/>
                <a:gd name="T7" fmla="*/ 4 h 4"/>
                <a:gd name="T8" fmla="*/ 34 w 36"/>
                <a:gd name="T9" fmla="*/ 4 h 4"/>
                <a:gd name="T10" fmla="*/ 36 w 36"/>
                <a:gd name="T11" fmla="*/ 2 h 4"/>
                <a:gd name="T12" fmla="*/ 34 w 36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4">
                  <a:moveTo>
                    <a:pt x="34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35" y="4"/>
                    <a:pt x="36" y="3"/>
                    <a:pt x="36" y="2"/>
                  </a:cubicBezTo>
                  <a:cubicBezTo>
                    <a:pt x="36" y="1"/>
                    <a:pt x="35" y="0"/>
                    <a:pt x="3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050">
                <a:latin typeface="12LotteMartDreamLight" panose="02020603020101020101" pitchFamily="18" charset="-127"/>
                <a:ea typeface="12LotteMartDreamLight" panose="02020603020101020101" pitchFamily="18" charset="-127"/>
              </a:endParaRPr>
            </a:p>
          </p:txBody>
        </p:sp>
        <p:sp>
          <p:nvSpPr>
            <p:cNvPr id="43" name="Freeform 91"/>
            <p:cNvSpPr>
              <a:spLocks/>
            </p:cNvSpPr>
            <p:nvPr/>
          </p:nvSpPr>
          <p:spPr bwMode="auto">
            <a:xfrm>
              <a:off x="937541" y="3805053"/>
              <a:ext cx="112218" cy="13202"/>
            </a:xfrm>
            <a:custGeom>
              <a:avLst/>
              <a:gdLst>
                <a:gd name="T0" fmla="*/ 34 w 36"/>
                <a:gd name="T1" fmla="*/ 0 h 4"/>
                <a:gd name="T2" fmla="*/ 2 w 36"/>
                <a:gd name="T3" fmla="*/ 0 h 4"/>
                <a:gd name="T4" fmla="*/ 0 w 36"/>
                <a:gd name="T5" fmla="*/ 2 h 4"/>
                <a:gd name="T6" fmla="*/ 2 w 36"/>
                <a:gd name="T7" fmla="*/ 4 h 4"/>
                <a:gd name="T8" fmla="*/ 34 w 36"/>
                <a:gd name="T9" fmla="*/ 4 h 4"/>
                <a:gd name="T10" fmla="*/ 36 w 36"/>
                <a:gd name="T11" fmla="*/ 2 h 4"/>
                <a:gd name="T12" fmla="*/ 34 w 36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4">
                  <a:moveTo>
                    <a:pt x="34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35" y="4"/>
                    <a:pt x="36" y="3"/>
                    <a:pt x="36" y="2"/>
                  </a:cubicBezTo>
                  <a:cubicBezTo>
                    <a:pt x="36" y="1"/>
                    <a:pt x="35" y="0"/>
                    <a:pt x="3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050">
                <a:latin typeface="12LotteMartDreamLight" panose="02020603020101020101" pitchFamily="18" charset="-127"/>
                <a:ea typeface="12LotteMartDreamLight" panose="02020603020101020101" pitchFamily="18" charset="-127"/>
              </a:endParaRPr>
            </a:p>
          </p:txBody>
        </p:sp>
        <p:sp>
          <p:nvSpPr>
            <p:cNvPr id="44" name="Freeform 92"/>
            <p:cNvSpPr>
              <a:spLocks/>
            </p:cNvSpPr>
            <p:nvPr/>
          </p:nvSpPr>
          <p:spPr bwMode="auto">
            <a:xfrm>
              <a:off x="1074843" y="3880306"/>
              <a:ext cx="112218" cy="11882"/>
            </a:xfrm>
            <a:custGeom>
              <a:avLst/>
              <a:gdLst>
                <a:gd name="T0" fmla="*/ 34 w 36"/>
                <a:gd name="T1" fmla="*/ 0 h 4"/>
                <a:gd name="T2" fmla="*/ 2 w 36"/>
                <a:gd name="T3" fmla="*/ 0 h 4"/>
                <a:gd name="T4" fmla="*/ 0 w 36"/>
                <a:gd name="T5" fmla="*/ 2 h 4"/>
                <a:gd name="T6" fmla="*/ 2 w 36"/>
                <a:gd name="T7" fmla="*/ 4 h 4"/>
                <a:gd name="T8" fmla="*/ 34 w 36"/>
                <a:gd name="T9" fmla="*/ 4 h 4"/>
                <a:gd name="T10" fmla="*/ 36 w 36"/>
                <a:gd name="T11" fmla="*/ 2 h 4"/>
                <a:gd name="T12" fmla="*/ 34 w 36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4">
                  <a:moveTo>
                    <a:pt x="34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35" y="4"/>
                    <a:pt x="36" y="3"/>
                    <a:pt x="36" y="2"/>
                  </a:cubicBezTo>
                  <a:cubicBezTo>
                    <a:pt x="36" y="1"/>
                    <a:pt x="35" y="0"/>
                    <a:pt x="3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050">
                <a:latin typeface="12LotteMartDreamLight" panose="02020603020101020101" pitchFamily="18" charset="-127"/>
                <a:ea typeface="12LotteMartDreamLight" panose="02020603020101020101" pitchFamily="18" charset="-127"/>
              </a:endParaRPr>
            </a:p>
          </p:txBody>
        </p:sp>
        <p:sp>
          <p:nvSpPr>
            <p:cNvPr id="45" name="Freeform 93"/>
            <p:cNvSpPr>
              <a:spLocks/>
            </p:cNvSpPr>
            <p:nvPr/>
          </p:nvSpPr>
          <p:spPr bwMode="auto">
            <a:xfrm>
              <a:off x="1074843" y="3843340"/>
              <a:ext cx="112218" cy="11882"/>
            </a:xfrm>
            <a:custGeom>
              <a:avLst/>
              <a:gdLst>
                <a:gd name="T0" fmla="*/ 34 w 36"/>
                <a:gd name="T1" fmla="*/ 0 h 4"/>
                <a:gd name="T2" fmla="*/ 2 w 36"/>
                <a:gd name="T3" fmla="*/ 0 h 4"/>
                <a:gd name="T4" fmla="*/ 0 w 36"/>
                <a:gd name="T5" fmla="*/ 2 h 4"/>
                <a:gd name="T6" fmla="*/ 2 w 36"/>
                <a:gd name="T7" fmla="*/ 4 h 4"/>
                <a:gd name="T8" fmla="*/ 34 w 36"/>
                <a:gd name="T9" fmla="*/ 4 h 4"/>
                <a:gd name="T10" fmla="*/ 36 w 36"/>
                <a:gd name="T11" fmla="*/ 2 h 4"/>
                <a:gd name="T12" fmla="*/ 34 w 36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4">
                  <a:moveTo>
                    <a:pt x="34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35" y="4"/>
                    <a:pt x="36" y="3"/>
                    <a:pt x="36" y="2"/>
                  </a:cubicBezTo>
                  <a:cubicBezTo>
                    <a:pt x="36" y="1"/>
                    <a:pt x="35" y="0"/>
                    <a:pt x="3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050">
                <a:latin typeface="12LotteMartDreamLight" panose="02020603020101020101" pitchFamily="18" charset="-127"/>
                <a:ea typeface="12LotteMartDreamLight" panose="02020603020101020101" pitchFamily="18" charset="-127"/>
              </a:endParaRPr>
            </a:p>
          </p:txBody>
        </p:sp>
        <p:sp>
          <p:nvSpPr>
            <p:cNvPr id="46" name="Freeform 94"/>
            <p:cNvSpPr>
              <a:spLocks/>
            </p:cNvSpPr>
            <p:nvPr/>
          </p:nvSpPr>
          <p:spPr bwMode="auto">
            <a:xfrm>
              <a:off x="1074843" y="3805053"/>
              <a:ext cx="112218" cy="13202"/>
            </a:xfrm>
            <a:custGeom>
              <a:avLst/>
              <a:gdLst>
                <a:gd name="T0" fmla="*/ 34 w 36"/>
                <a:gd name="T1" fmla="*/ 0 h 4"/>
                <a:gd name="T2" fmla="*/ 2 w 36"/>
                <a:gd name="T3" fmla="*/ 0 h 4"/>
                <a:gd name="T4" fmla="*/ 0 w 36"/>
                <a:gd name="T5" fmla="*/ 2 h 4"/>
                <a:gd name="T6" fmla="*/ 2 w 36"/>
                <a:gd name="T7" fmla="*/ 4 h 4"/>
                <a:gd name="T8" fmla="*/ 34 w 36"/>
                <a:gd name="T9" fmla="*/ 4 h 4"/>
                <a:gd name="T10" fmla="*/ 36 w 36"/>
                <a:gd name="T11" fmla="*/ 2 h 4"/>
                <a:gd name="T12" fmla="*/ 34 w 36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4">
                  <a:moveTo>
                    <a:pt x="34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35" y="4"/>
                    <a:pt x="36" y="3"/>
                    <a:pt x="36" y="2"/>
                  </a:cubicBezTo>
                  <a:cubicBezTo>
                    <a:pt x="36" y="1"/>
                    <a:pt x="35" y="0"/>
                    <a:pt x="3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050">
                <a:latin typeface="12LotteMartDreamLight" panose="02020603020101020101" pitchFamily="18" charset="-127"/>
                <a:ea typeface="12LotteMartDreamLight" panose="02020603020101020101" pitchFamily="18" charset="-127"/>
              </a:endParaRPr>
            </a:p>
          </p:txBody>
        </p:sp>
        <p:sp>
          <p:nvSpPr>
            <p:cNvPr id="47" name="Freeform 95"/>
            <p:cNvSpPr>
              <a:spLocks/>
            </p:cNvSpPr>
            <p:nvPr/>
          </p:nvSpPr>
          <p:spPr bwMode="auto">
            <a:xfrm>
              <a:off x="937541" y="3729802"/>
              <a:ext cx="249520" cy="13202"/>
            </a:xfrm>
            <a:custGeom>
              <a:avLst/>
              <a:gdLst>
                <a:gd name="T0" fmla="*/ 78 w 80"/>
                <a:gd name="T1" fmla="*/ 0 h 4"/>
                <a:gd name="T2" fmla="*/ 2 w 80"/>
                <a:gd name="T3" fmla="*/ 0 h 4"/>
                <a:gd name="T4" fmla="*/ 0 w 80"/>
                <a:gd name="T5" fmla="*/ 2 h 4"/>
                <a:gd name="T6" fmla="*/ 2 w 80"/>
                <a:gd name="T7" fmla="*/ 4 h 4"/>
                <a:gd name="T8" fmla="*/ 78 w 80"/>
                <a:gd name="T9" fmla="*/ 4 h 4"/>
                <a:gd name="T10" fmla="*/ 80 w 80"/>
                <a:gd name="T11" fmla="*/ 2 h 4"/>
                <a:gd name="T12" fmla="*/ 78 w 80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4">
                  <a:moveTo>
                    <a:pt x="78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78" y="4"/>
                    <a:pt x="78" y="4"/>
                    <a:pt x="78" y="4"/>
                  </a:cubicBezTo>
                  <a:cubicBezTo>
                    <a:pt x="79" y="4"/>
                    <a:pt x="80" y="3"/>
                    <a:pt x="80" y="2"/>
                  </a:cubicBezTo>
                  <a:cubicBezTo>
                    <a:pt x="80" y="1"/>
                    <a:pt x="79" y="0"/>
                    <a:pt x="7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050">
                <a:latin typeface="12LotteMartDreamLight" panose="02020603020101020101" pitchFamily="18" charset="-127"/>
                <a:ea typeface="12LotteMartDreamLight" panose="02020603020101020101" pitchFamily="18" charset="-127"/>
              </a:endParaRPr>
            </a:p>
          </p:txBody>
        </p:sp>
        <p:sp>
          <p:nvSpPr>
            <p:cNvPr id="48" name="Freeform 96"/>
            <p:cNvSpPr>
              <a:spLocks/>
            </p:cNvSpPr>
            <p:nvPr/>
          </p:nvSpPr>
          <p:spPr bwMode="auto">
            <a:xfrm>
              <a:off x="937541" y="3768087"/>
              <a:ext cx="249520" cy="11882"/>
            </a:xfrm>
            <a:custGeom>
              <a:avLst/>
              <a:gdLst>
                <a:gd name="T0" fmla="*/ 78 w 80"/>
                <a:gd name="T1" fmla="*/ 0 h 4"/>
                <a:gd name="T2" fmla="*/ 2 w 80"/>
                <a:gd name="T3" fmla="*/ 0 h 4"/>
                <a:gd name="T4" fmla="*/ 0 w 80"/>
                <a:gd name="T5" fmla="*/ 2 h 4"/>
                <a:gd name="T6" fmla="*/ 2 w 80"/>
                <a:gd name="T7" fmla="*/ 4 h 4"/>
                <a:gd name="T8" fmla="*/ 78 w 80"/>
                <a:gd name="T9" fmla="*/ 4 h 4"/>
                <a:gd name="T10" fmla="*/ 80 w 80"/>
                <a:gd name="T11" fmla="*/ 2 h 4"/>
                <a:gd name="T12" fmla="*/ 78 w 80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4">
                  <a:moveTo>
                    <a:pt x="78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78" y="4"/>
                    <a:pt x="78" y="4"/>
                    <a:pt x="78" y="4"/>
                  </a:cubicBezTo>
                  <a:cubicBezTo>
                    <a:pt x="79" y="4"/>
                    <a:pt x="80" y="3"/>
                    <a:pt x="80" y="2"/>
                  </a:cubicBezTo>
                  <a:cubicBezTo>
                    <a:pt x="80" y="1"/>
                    <a:pt x="79" y="0"/>
                    <a:pt x="7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050">
                <a:latin typeface="12LotteMartDreamLight" panose="02020603020101020101" pitchFamily="18" charset="-127"/>
                <a:ea typeface="12LotteMartDreamLight" panose="02020603020101020101" pitchFamily="18" charset="-127"/>
              </a:endParaRPr>
            </a:p>
          </p:txBody>
        </p:sp>
        <p:sp>
          <p:nvSpPr>
            <p:cNvPr id="49" name="Freeform 97"/>
            <p:cNvSpPr>
              <a:spLocks noEditPoints="1"/>
            </p:cNvSpPr>
            <p:nvPr/>
          </p:nvSpPr>
          <p:spPr bwMode="auto">
            <a:xfrm>
              <a:off x="937541" y="3592500"/>
              <a:ext cx="112218" cy="112218"/>
            </a:xfrm>
            <a:custGeom>
              <a:avLst/>
              <a:gdLst>
                <a:gd name="T0" fmla="*/ 4 w 36"/>
                <a:gd name="T1" fmla="*/ 36 h 36"/>
                <a:gd name="T2" fmla="*/ 32 w 36"/>
                <a:gd name="T3" fmla="*/ 36 h 36"/>
                <a:gd name="T4" fmla="*/ 36 w 36"/>
                <a:gd name="T5" fmla="*/ 32 h 36"/>
                <a:gd name="T6" fmla="*/ 36 w 36"/>
                <a:gd name="T7" fmla="*/ 4 h 36"/>
                <a:gd name="T8" fmla="*/ 32 w 36"/>
                <a:gd name="T9" fmla="*/ 0 h 36"/>
                <a:gd name="T10" fmla="*/ 4 w 36"/>
                <a:gd name="T11" fmla="*/ 0 h 36"/>
                <a:gd name="T12" fmla="*/ 0 w 36"/>
                <a:gd name="T13" fmla="*/ 4 h 36"/>
                <a:gd name="T14" fmla="*/ 0 w 36"/>
                <a:gd name="T15" fmla="*/ 32 h 36"/>
                <a:gd name="T16" fmla="*/ 4 w 36"/>
                <a:gd name="T17" fmla="*/ 36 h 36"/>
                <a:gd name="T18" fmla="*/ 8 w 36"/>
                <a:gd name="T19" fmla="*/ 8 h 36"/>
                <a:gd name="T20" fmla="*/ 28 w 36"/>
                <a:gd name="T21" fmla="*/ 8 h 36"/>
                <a:gd name="T22" fmla="*/ 28 w 36"/>
                <a:gd name="T23" fmla="*/ 28 h 36"/>
                <a:gd name="T24" fmla="*/ 8 w 36"/>
                <a:gd name="T25" fmla="*/ 28 h 36"/>
                <a:gd name="T26" fmla="*/ 8 w 36"/>
                <a:gd name="T27" fmla="*/ 8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" h="36">
                  <a:moveTo>
                    <a:pt x="4" y="36"/>
                  </a:moveTo>
                  <a:cubicBezTo>
                    <a:pt x="32" y="36"/>
                    <a:pt x="32" y="36"/>
                    <a:pt x="32" y="36"/>
                  </a:cubicBezTo>
                  <a:cubicBezTo>
                    <a:pt x="34" y="36"/>
                    <a:pt x="36" y="34"/>
                    <a:pt x="36" y="32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2"/>
                    <a:pt x="34" y="0"/>
                    <a:pt x="32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34"/>
                    <a:pt x="2" y="36"/>
                    <a:pt x="4" y="36"/>
                  </a:cubicBezTo>
                  <a:close/>
                  <a:moveTo>
                    <a:pt x="8" y="8"/>
                  </a:moveTo>
                  <a:cubicBezTo>
                    <a:pt x="28" y="8"/>
                    <a:pt x="28" y="8"/>
                    <a:pt x="28" y="8"/>
                  </a:cubicBezTo>
                  <a:cubicBezTo>
                    <a:pt x="28" y="28"/>
                    <a:pt x="28" y="28"/>
                    <a:pt x="28" y="28"/>
                  </a:cubicBezTo>
                  <a:cubicBezTo>
                    <a:pt x="8" y="28"/>
                    <a:pt x="8" y="28"/>
                    <a:pt x="8" y="28"/>
                  </a:cubicBezTo>
                  <a:lnTo>
                    <a:pt x="8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050">
                <a:latin typeface="12LotteMartDreamLight" panose="02020603020101020101" pitchFamily="18" charset="-127"/>
                <a:ea typeface="12LotteMartDreamLight" panose="02020603020101020101" pitchFamily="18" charset="-127"/>
              </a:endParaRPr>
            </a:p>
          </p:txBody>
        </p:sp>
      </p:grpSp>
      <p:sp>
        <p:nvSpPr>
          <p:cNvPr id="58" name="Freeform 47"/>
          <p:cNvSpPr>
            <a:spLocks noEditPoints="1"/>
          </p:cNvSpPr>
          <p:nvPr/>
        </p:nvSpPr>
        <p:spPr bwMode="auto">
          <a:xfrm>
            <a:off x="6670592" y="3966300"/>
            <a:ext cx="298354" cy="298354"/>
          </a:xfrm>
          <a:custGeom>
            <a:avLst/>
            <a:gdLst>
              <a:gd name="T0" fmla="*/ 81 w 128"/>
              <a:gd name="T1" fmla="*/ 14 h 128"/>
              <a:gd name="T2" fmla="*/ 53 w 128"/>
              <a:gd name="T3" fmla="*/ 36 h 128"/>
              <a:gd name="T4" fmla="*/ 33 w 128"/>
              <a:gd name="T5" fmla="*/ 36 h 128"/>
              <a:gd name="T6" fmla="*/ 0 w 128"/>
              <a:gd name="T7" fmla="*/ 56 h 128"/>
              <a:gd name="T8" fmla="*/ 24 w 128"/>
              <a:gd name="T9" fmla="*/ 84 h 128"/>
              <a:gd name="T10" fmla="*/ 32 w 128"/>
              <a:gd name="T11" fmla="*/ 128 h 128"/>
              <a:gd name="T12" fmla="*/ 56 w 128"/>
              <a:gd name="T13" fmla="*/ 120 h 128"/>
              <a:gd name="T14" fmla="*/ 52 w 128"/>
              <a:gd name="T15" fmla="*/ 108 h 128"/>
              <a:gd name="T16" fmla="*/ 52 w 128"/>
              <a:gd name="T17" fmla="*/ 80 h 128"/>
              <a:gd name="T18" fmla="*/ 53 w 128"/>
              <a:gd name="T19" fmla="*/ 78 h 128"/>
              <a:gd name="T20" fmla="*/ 54 w 128"/>
              <a:gd name="T21" fmla="*/ 77 h 128"/>
              <a:gd name="T22" fmla="*/ 55 w 128"/>
              <a:gd name="T23" fmla="*/ 76 h 128"/>
              <a:gd name="T24" fmla="*/ 81 w 128"/>
              <a:gd name="T25" fmla="*/ 98 h 128"/>
              <a:gd name="T26" fmla="*/ 128 w 128"/>
              <a:gd name="T27" fmla="*/ 56 h 128"/>
              <a:gd name="T28" fmla="*/ 80 w 128"/>
              <a:gd name="T29" fmla="*/ 56 h 128"/>
              <a:gd name="T30" fmla="*/ 92 w 128"/>
              <a:gd name="T31" fmla="*/ 44 h 128"/>
              <a:gd name="T32" fmla="*/ 92 w 128"/>
              <a:gd name="T33" fmla="*/ 68 h 128"/>
              <a:gd name="T34" fmla="*/ 80 w 128"/>
              <a:gd name="T35" fmla="*/ 56 h 128"/>
              <a:gd name="T36" fmla="*/ 16 w 128"/>
              <a:gd name="T37" fmla="*/ 44 h 128"/>
              <a:gd name="T38" fmla="*/ 40 w 128"/>
              <a:gd name="T39" fmla="*/ 56 h 128"/>
              <a:gd name="T40" fmla="*/ 16 w 128"/>
              <a:gd name="T41" fmla="*/ 68 h 128"/>
              <a:gd name="T42" fmla="*/ 48 w 128"/>
              <a:gd name="T43" fmla="*/ 120 h 128"/>
              <a:gd name="T44" fmla="*/ 32 w 128"/>
              <a:gd name="T45" fmla="*/ 84 h 128"/>
              <a:gd name="T46" fmla="*/ 33 w 128"/>
              <a:gd name="T47" fmla="*/ 76 h 128"/>
              <a:gd name="T48" fmla="*/ 45 w 128"/>
              <a:gd name="T49" fmla="*/ 76 h 128"/>
              <a:gd name="T50" fmla="*/ 44 w 128"/>
              <a:gd name="T51" fmla="*/ 108 h 128"/>
              <a:gd name="T52" fmla="*/ 48 w 128"/>
              <a:gd name="T53" fmla="*/ 117 h 128"/>
              <a:gd name="T54" fmla="*/ 53 w 128"/>
              <a:gd name="T55" fmla="*/ 68 h 128"/>
              <a:gd name="T56" fmla="*/ 52 w 128"/>
              <a:gd name="T57" fmla="*/ 68 h 128"/>
              <a:gd name="T58" fmla="*/ 52 w 128"/>
              <a:gd name="T59" fmla="*/ 44 h 128"/>
              <a:gd name="T60" fmla="*/ 74 w 128"/>
              <a:gd name="T61" fmla="*/ 36 h 128"/>
              <a:gd name="T62" fmla="*/ 74 w 128"/>
              <a:gd name="T63" fmla="*/ 76 h 128"/>
              <a:gd name="T64" fmla="*/ 100 w 128"/>
              <a:gd name="T65" fmla="*/ 104 h 128"/>
              <a:gd name="T66" fmla="*/ 92 w 128"/>
              <a:gd name="T67" fmla="*/ 76 h 128"/>
              <a:gd name="T68" fmla="*/ 92 w 128"/>
              <a:gd name="T69" fmla="*/ 36 h 128"/>
              <a:gd name="T70" fmla="*/ 100 w 128"/>
              <a:gd name="T71" fmla="*/ 8 h 128"/>
              <a:gd name="T72" fmla="*/ 100 w 128"/>
              <a:gd name="T73" fmla="*/ 104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28" h="128">
                <a:moveTo>
                  <a:pt x="100" y="0"/>
                </a:moveTo>
                <a:cubicBezTo>
                  <a:pt x="92" y="0"/>
                  <a:pt x="85" y="6"/>
                  <a:pt x="81" y="14"/>
                </a:cubicBezTo>
                <a:cubicBezTo>
                  <a:pt x="81" y="14"/>
                  <a:pt x="81" y="14"/>
                  <a:pt x="81" y="14"/>
                </a:cubicBezTo>
                <a:cubicBezTo>
                  <a:pt x="74" y="27"/>
                  <a:pt x="64" y="36"/>
                  <a:pt x="53" y="36"/>
                </a:cubicBezTo>
                <a:cubicBezTo>
                  <a:pt x="50" y="36"/>
                  <a:pt x="50" y="36"/>
                  <a:pt x="50" y="36"/>
                </a:cubicBezTo>
                <a:cubicBezTo>
                  <a:pt x="33" y="36"/>
                  <a:pt x="33" y="36"/>
                  <a:pt x="33" y="36"/>
                </a:cubicBezTo>
                <a:cubicBezTo>
                  <a:pt x="16" y="36"/>
                  <a:pt x="16" y="36"/>
                  <a:pt x="16" y="36"/>
                </a:cubicBezTo>
                <a:cubicBezTo>
                  <a:pt x="7" y="36"/>
                  <a:pt x="0" y="45"/>
                  <a:pt x="0" y="56"/>
                </a:cubicBezTo>
                <a:cubicBezTo>
                  <a:pt x="0" y="67"/>
                  <a:pt x="7" y="76"/>
                  <a:pt x="16" y="76"/>
                </a:cubicBezTo>
                <a:cubicBezTo>
                  <a:pt x="20" y="76"/>
                  <a:pt x="24" y="80"/>
                  <a:pt x="24" y="84"/>
                </a:cubicBezTo>
                <a:cubicBezTo>
                  <a:pt x="24" y="120"/>
                  <a:pt x="24" y="120"/>
                  <a:pt x="24" y="120"/>
                </a:cubicBezTo>
                <a:cubicBezTo>
                  <a:pt x="24" y="124"/>
                  <a:pt x="28" y="128"/>
                  <a:pt x="32" y="128"/>
                </a:cubicBezTo>
                <a:cubicBezTo>
                  <a:pt x="48" y="128"/>
                  <a:pt x="48" y="128"/>
                  <a:pt x="48" y="128"/>
                </a:cubicBezTo>
                <a:cubicBezTo>
                  <a:pt x="52" y="128"/>
                  <a:pt x="56" y="124"/>
                  <a:pt x="56" y="120"/>
                </a:cubicBezTo>
                <a:cubicBezTo>
                  <a:pt x="56" y="116"/>
                  <a:pt x="56" y="116"/>
                  <a:pt x="56" y="116"/>
                </a:cubicBezTo>
                <a:cubicBezTo>
                  <a:pt x="56" y="112"/>
                  <a:pt x="52" y="110"/>
                  <a:pt x="52" y="108"/>
                </a:cubicBezTo>
                <a:cubicBezTo>
                  <a:pt x="52" y="80"/>
                  <a:pt x="52" y="80"/>
                  <a:pt x="52" y="80"/>
                </a:cubicBezTo>
                <a:cubicBezTo>
                  <a:pt x="52" y="80"/>
                  <a:pt x="52" y="80"/>
                  <a:pt x="52" y="80"/>
                </a:cubicBezTo>
                <a:cubicBezTo>
                  <a:pt x="52" y="79"/>
                  <a:pt x="52" y="79"/>
                  <a:pt x="53" y="78"/>
                </a:cubicBezTo>
                <a:cubicBezTo>
                  <a:pt x="53" y="78"/>
                  <a:pt x="53" y="78"/>
                  <a:pt x="53" y="78"/>
                </a:cubicBezTo>
                <a:cubicBezTo>
                  <a:pt x="53" y="77"/>
                  <a:pt x="53" y="77"/>
                  <a:pt x="54" y="77"/>
                </a:cubicBezTo>
                <a:cubicBezTo>
                  <a:pt x="54" y="77"/>
                  <a:pt x="54" y="77"/>
                  <a:pt x="54" y="77"/>
                </a:cubicBezTo>
                <a:cubicBezTo>
                  <a:pt x="54" y="77"/>
                  <a:pt x="54" y="77"/>
                  <a:pt x="54" y="77"/>
                </a:cubicBezTo>
                <a:cubicBezTo>
                  <a:pt x="54" y="76"/>
                  <a:pt x="55" y="76"/>
                  <a:pt x="55" y="76"/>
                </a:cubicBezTo>
                <a:cubicBezTo>
                  <a:pt x="65" y="77"/>
                  <a:pt x="74" y="85"/>
                  <a:pt x="81" y="98"/>
                </a:cubicBezTo>
                <a:cubicBezTo>
                  <a:pt x="81" y="98"/>
                  <a:pt x="81" y="98"/>
                  <a:pt x="81" y="98"/>
                </a:cubicBezTo>
                <a:cubicBezTo>
                  <a:pt x="85" y="106"/>
                  <a:pt x="92" y="112"/>
                  <a:pt x="100" y="112"/>
                </a:cubicBezTo>
                <a:cubicBezTo>
                  <a:pt x="118" y="112"/>
                  <a:pt x="128" y="84"/>
                  <a:pt x="128" y="56"/>
                </a:cubicBezTo>
                <a:cubicBezTo>
                  <a:pt x="128" y="28"/>
                  <a:pt x="118" y="0"/>
                  <a:pt x="100" y="0"/>
                </a:cubicBezTo>
                <a:close/>
                <a:moveTo>
                  <a:pt x="80" y="56"/>
                </a:moveTo>
                <a:cubicBezTo>
                  <a:pt x="80" y="52"/>
                  <a:pt x="80" y="48"/>
                  <a:pt x="81" y="44"/>
                </a:cubicBezTo>
                <a:cubicBezTo>
                  <a:pt x="92" y="44"/>
                  <a:pt x="92" y="44"/>
                  <a:pt x="92" y="44"/>
                </a:cubicBezTo>
                <a:cubicBezTo>
                  <a:pt x="96" y="44"/>
                  <a:pt x="100" y="49"/>
                  <a:pt x="100" y="56"/>
                </a:cubicBezTo>
                <a:cubicBezTo>
                  <a:pt x="100" y="63"/>
                  <a:pt x="96" y="68"/>
                  <a:pt x="92" y="68"/>
                </a:cubicBezTo>
                <a:cubicBezTo>
                  <a:pt x="81" y="68"/>
                  <a:pt x="81" y="68"/>
                  <a:pt x="81" y="68"/>
                </a:cubicBezTo>
                <a:cubicBezTo>
                  <a:pt x="80" y="64"/>
                  <a:pt x="80" y="60"/>
                  <a:pt x="80" y="56"/>
                </a:cubicBezTo>
                <a:close/>
                <a:moveTo>
                  <a:pt x="8" y="56"/>
                </a:moveTo>
                <a:cubicBezTo>
                  <a:pt x="8" y="49"/>
                  <a:pt x="12" y="44"/>
                  <a:pt x="16" y="44"/>
                </a:cubicBezTo>
                <a:cubicBezTo>
                  <a:pt x="44" y="44"/>
                  <a:pt x="44" y="44"/>
                  <a:pt x="44" y="44"/>
                </a:cubicBezTo>
                <a:cubicBezTo>
                  <a:pt x="42" y="47"/>
                  <a:pt x="40" y="51"/>
                  <a:pt x="40" y="56"/>
                </a:cubicBezTo>
                <a:cubicBezTo>
                  <a:pt x="40" y="61"/>
                  <a:pt x="42" y="65"/>
                  <a:pt x="44" y="68"/>
                </a:cubicBezTo>
                <a:cubicBezTo>
                  <a:pt x="16" y="68"/>
                  <a:pt x="16" y="68"/>
                  <a:pt x="16" y="68"/>
                </a:cubicBezTo>
                <a:cubicBezTo>
                  <a:pt x="12" y="68"/>
                  <a:pt x="8" y="63"/>
                  <a:pt x="8" y="56"/>
                </a:cubicBezTo>
                <a:close/>
                <a:moveTo>
                  <a:pt x="48" y="120"/>
                </a:moveTo>
                <a:cubicBezTo>
                  <a:pt x="32" y="120"/>
                  <a:pt x="32" y="120"/>
                  <a:pt x="32" y="120"/>
                </a:cubicBezTo>
                <a:cubicBezTo>
                  <a:pt x="32" y="84"/>
                  <a:pt x="32" y="84"/>
                  <a:pt x="32" y="84"/>
                </a:cubicBezTo>
                <a:cubicBezTo>
                  <a:pt x="32" y="81"/>
                  <a:pt x="31" y="78"/>
                  <a:pt x="30" y="76"/>
                </a:cubicBezTo>
                <a:cubicBezTo>
                  <a:pt x="33" y="76"/>
                  <a:pt x="33" y="76"/>
                  <a:pt x="33" y="76"/>
                </a:cubicBezTo>
                <a:cubicBezTo>
                  <a:pt x="33" y="76"/>
                  <a:pt x="33" y="76"/>
                  <a:pt x="33" y="76"/>
                </a:cubicBezTo>
                <a:cubicBezTo>
                  <a:pt x="45" y="76"/>
                  <a:pt x="45" y="76"/>
                  <a:pt x="45" y="76"/>
                </a:cubicBezTo>
                <a:cubicBezTo>
                  <a:pt x="44" y="77"/>
                  <a:pt x="44" y="79"/>
                  <a:pt x="44" y="80"/>
                </a:cubicBezTo>
                <a:cubicBezTo>
                  <a:pt x="44" y="108"/>
                  <a:pt x="44" y="108"/>
                  <a:pt x="44" y="108"/>
                </a:cubicBezTo>
                <a:cubicBezTo>
                  <a:pt x="44" y="112"/>
                  <a:pt x="46" y="114"/>
                  <a:pt x="47" y="116"/>
                </a:cubicBezTo>
                <a:cubicBezTo>
                  <a:pt x="48" y="116"/>
                  <a:pt x="48" y="116"/>
                  <a:pt x="48" y="117"/>
                </a:cubicBezTo>
                <a:lnTo>
                  <a:pt x="48" y="120"/>
                </a:lnTo>
                <a:close/>
                <a:moveTo>
                  <a:pt x="53" y="68"/>
                </a:moveTo>
                <a:cubicBezTo>
                  <a:pt x="52" y="68"/>
                  <a:pt x="52" y="68"/>
                  <a:pt x="52" y="68"/>
                </a:cubicBezTo>
                <a:cubicBezTo>
                  <a:pt x="52" y="68"/>
                  <a:pt x="52" y="68"/>
                  <a:pt x="52" y="68"/>
                </a:cubicBezTo>
                <a:cubicBezTo>
                  <a:pt x="48" y="68"/>
                  <a:pt x="44" y="63"/>
                  <a:pt x="44" y="56"/>
                </a:cubicBezTo>
                <a:cubicBezTo>
                  <a:pt x="44" y="49"/>
                  <a:pt x="48" y="44"/>
                  <a:pt x="52" y="44"/>
                </a:cubicBezTo>
                <a:cubicBezTo>
                  <a:pt x="53" y="44"/>
                  <a:pt x="53" y="44"/>
                  <a:pt x="53" y="44"/>
                </a:cubicBezTo>
                <a:cubicBezTo>
                  <a:pt x="60" y="44"/>
                  <a:pt x="68" y="41"/>
                  <a:pt x="74" y="36"/>
                </a:cubicBezTo>
                <a:cubicBezTo>
                  <a:pt x="73" y="42"/>
                  <a:pt x="72" y="49"/>
                  <a:pt x="72" y="56"/>
                </a:cubicBezTo>
                <a:cubicBezTo>
                  <a:pt x="72" y="63"/>
                  <a:pt x="73" y="70"/>
                  <a:pt x="74" y="76"/>
                </a:cubicBezTo>
                <a:cubicBezTo>
                  <a:pt x="68" y="71"/>
                  <a:pt x="60" y="68"/>
                  <a:pt x="53" y="68"/>
                </a:cubicBezTo>
                <a:close/>
                <a:moveTo>
                  <a:pt x="100" y="104"/>
                </a:moveTo>
                <a:cubicBezTo>
                  <a:pt x="92" y="104"/>
                  <a:pt x="85" y="93"/>
                  <a:pt x="82" y="76"/>
                </a:cubicBezTo>
                <a:cubicBezTo>
                  <a:pt x="92" y="76"/>
                  <a:pt x="92" y="76"/>
                  <a:pt x="92" y="76"/>
                </a:cubicBezTo>
                <a:cubicBezTo>
                  <a:pt x="101" y="76"/>
                  <a:pt x="108" y="67"/>
                  <a:pt x="108" y="56"/>
                </a:cubicBezTo>
                <a:cubicBezTo>
                  <a:pt x="108" y="45"/>
                  <a:pt x="101" y="36"/>
                  <a:pt x="92" y="36"/>
                </a:cubicBezTo>
                <a:cubicBezTo>
                  <a:pt x="82" y="36"/>
                  <a:pt x="82" y="36"/>
                  <a:pt x="82" y="36"/>
                </a:cubicBezTo>
                <a:cubicBezTo>
                  <a:pt x="85" y="19"/>
                  <a:pt x="92" y="8"/>
                  <a:pt x="100" y="8"/>
                </a:cubicBezTo>
                <a:cubicBezTo>
                  <a:pt x="111" y="8"/>
                  <a:pt x="120" y="29"/>
                  <a:pt x="120" y="56"/>
                </a:cubicBezTo>
                <a:cubicBezTo>
                  <a:pt x="120" y="83"/>
                  <a:pt x="111" y="104"/>
                  <a:pt x="100" y="10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sz="1050">
              <a:latin typeface="12LotteMartDreamLight" panose="02020603020101020101" pitchFamily="18" charset="-127"/>
              <a:ea typeface="12LotteMartDreamLight" panose="02020603020101020101" pitchFamily="18" charset="-127"/>
            </a:endParaRPr>
          </a:p>
        </p:txBody>
      </p:sp>
      <p:sp>
        <p:nvSpPr>
          <p:cNvPr id="59" name="Freeform 5"/>
          <p:cNvSpPr>
            <a:spLocks noEditPoints="1"/>
          </p:cNvSpPr>
          <p:nvPr/>
        </p:nvSpPr>
        <p:spPr bwMode="auto">
          <a:xfrm>
            <a:off x="8203985" y="3274232"/>
            <a:ext cx="288508" cy="288508"/>
          </a:xfrm>
          <a:custGeom>
            <a:avLst/>
            <a:gdLst>
              <a:gd name="T0" fmla="*/ 0 w 124"/>
              <a:gd name="T1" fmla="*/ 62 h 124"/>
              <a:gd name="T2" fmla="*/ 124 w 124"/>
              <a:gd name="T3" fmla="*/ 62 h 124"/>
              <a:gd name="T4" fmla="*/ 116 w 124"/>
              <a:gd name="T5" fmla="*/ 60 h 124"/>
              <a:gd name="T6" fmla="*/ 87 w 124"/>
              <a:gd name="T7" fmla="*/ 35 h 124"/>
              <a:gd name="T8" fmla="*/ 116 w 124"/>
              <a:gd name="T9" fmla="*/ 60 h 124"/>
              <a:gd name="T10" fmla="*/ 43 w 124"/>
              <a:gd name="T11" fmla="*/ 95 h 124"/>
              <a:gd name="T12" fmla="*/ 60 w 124"/>
              <a:gd name="T13" fmla="*/ 116 h 124"/>
              <a:gd name="T14" fmla="*/ 64 w 124"/>
              <a:gd name="T15" fmla="*/ 8 h 124"/>
              <a:gd name="T16" fmla="*/ 64 w 124"/>
              <a:gd name="T17" fmla="*/ 36 h 124"/>
              <a:gd name="T18" fmla="*/ 64 w 124"/>
              <a:gd name="T19" fmla="*/ 8 h 124"/>
              <a:gd name="T20" fmla="*/ 100 w 124"/>
              <a:gd name="T21" fmla="*/ 23 h 124"/>
              <a:gd name="T22" fmla="*/ 71 w 124"/>
              <a:gd name="T23" fmla="*/ 9 h 124"/>
              <a:gd name="T24" fmla="*/ 60 w 124"/>
              <a:gd name="T25" fmla="*/ 36 h 124"/>
              <a:gd name="T26" fmla="*/ 60 w 124"/>
              <a:gd name="T27" fmla="*/ 8 h 124"/>
              <a:gd name="T28" fmla="*/ 38 w 124"/>
              <a:gd name="T29" fmla="*/ 31 h 124"/>
              <a:gd name="T30" fmla="*/ 53 w 124"/>
              <a:gd name="T31" fmla="*/ 9 h 124"/>
              <a:gd name="T32" fmla="*/ 40 w 124"/>
              <a:gd name="T33" fmla="*/ 36 h 124"/>
              <a:gd name="T34" fmla="*/ 60 w 124"/>
              <a:gd name="T35" fmla="*/ 60 h 124"/>
              <a:gd name="T36" fmla="*/ 40 w 124"/>
              <a:gd name="T37" fmla="*/ 36 h 124"/>
              <a:gd name="T38" fmla="*/ 60 w 124"/>
              <a:gd name="T39" fmla="*/ 88 h 124"/>
              <a:gd name="T40" fmla="*/ 36 w 124"/>
              <a:gd name="T41" fmla="*/ 64 h 124"/>
              <a:gd name="T42" fmla="*/ 53 w 124"/>
              <a:gd name="T43" fmla="*/ 115 h 124"/>
              <a:gd name="T44" fmla="*/ 40 w 124"/>
              <a:gd name="T45" fmla="*/ 96 h 124"/>
              <a:gd name="T46" fmla="*/ 64 w 124"/>
              <a:gd name="T47" fmla="*/ 116 h 124"/>
              <a:gd name="T48" fmla="*/ 81 w 124"/>
              <a:gd name="T49" fmla="*/ 95 h 124"/>
              <a:gd name="T50" fmla="*/ 64 w 124"/>
              <a:gd name="T51" fmla="*/ 116 h 124"/>
              <a:gd name="T52" fmla="*/ 97 w 124"/>
              <a:gd name="T53" fmla="*/ 103 h 124"/>
              <a:gd name="T54" fmla="*/ 84 w 124"/>
              <a:gd name="T55" fmla="*/ 96 h 124"/>
              <a:gd name="T56" fmla="*/ 64 w 124"/>
              <a:gd name="T57" fmla="*/ 88 h 124"/>
              <a:gd name="T58" fmla="*/ 88 w 124"/>
              <a:gd name="T59" fmla="*/ 64 h 124"/>
              <a:gd name="T60" fmla="*/ 64 w 124"/>
              <a:gd name="T61" fmla="*/ 60 h 124"/>
              <a:gd name="T62" fmla="*/ 84 w 124"/>
              <a:gd name="T63" fmla="*/ 36 h 124"/>
              <a:gd name="T64" fmla="*/ 64 w 124"/>
              <a:gd name="T65" fmla="*/ 60 h 124"/>
              <a:gd name="T66" fmla="*/ 37 w 124"/>
              <a:gd name="T67" fmla="*/ 35 h 124"/>
              <a:gd name="T68" fmla="*/ 8 w 124"/>
              <a:gd name="T69" fmla="*/ 60 h 124"/>
              <a:gd name="T70" fmla="*/ 8 w 124"/>
              <a:gd name="T71" fmla="*/ 64 h 124"/>
              <a:gd name="T72" fmla="*/ 38 w 124"/>
              <a:gd name="T73" fmla="*/ 93 h 124"/>
              <a:gd name="T74" fmla="*/ 8 w 124"/>
              <a:gd name="T75" fmla="*/ 64 h 124"/>
              <a:gd name="T76" fmla="*/ 86 w 124"/>
              <a:gd name="T77" fmla="*/ 93 h 124"/>
              <a:gd name="T78" fmla="*/ 116 w 124"/>
              <a:gd name="T79" fmla="*/ 64 h 1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24" h="124">
                <a:moveTo>
                  <a:pt x="62" y="0"/>
                </a:moveTo>
                <a:cubicBezTo>
                  <a:pt x="28" y="0"/>
                  <a:pt x="0" y="28"/>
                  <a:pt x="0" y="62"/>
                </a:cubicBezTo>
                <a:cubicBezTo>
                  <a:pt x="0" y="96"/>
                  <a:pt x="28" y="124"/>
                  <a:pt x="62" y="124"/>
                </a:cubicBezTo>
                <a:cubicBezTo>
                  <a:pt x="96" y="124"/>
                  <a:pt x="124" y="96"/>
                  <a:pt x="124" y="62"/>
                </a:cubicBezTo>
                <a:cubicBezTo>
                  <a:pt x="124" y="28"/>
                  <a:pt x="96" y="0"/>
                  <a:pt x="62" y="0"/>
                </a:cubicBezTo>
                <a:close/>
                <a:moveTo>
                  <a:pt x="116" y="60"/>
                </a:moveTo>
                <a:cubicBezTo>
                  <a:pt x="92" y="60"/>
                  <a:pt x="92" y="60"/>
                  <a:pt x="92" y="60"/>
                </a:cubicBezTo>
                <a:cubicBezTo>
                  <a:pt x="92" y="51"/>
                  <a:pt x="90" y="43"/>
                  <a:pt x="87" y="35"/>
                </a:cubicBezTo>
                <a:cubicBezTo>
                  <a:pt x="93" y="33"/>
                  <a:pt x="98" y="30"/>
                  <a:pt x="102" y="26"/>
                </a:cubicBezTo>
                <a:cubicBezTo>
                  <a:pt x="110" y="35"/>
                  <a:pt x="115" y="47"/>
                  <a:pt x="116" y="60"/>
                </a:cubicBezTo>
                <a:close/>
                <a:moveTo>
                  <a:pt x="60" y="116"/>
                </a:moveTo>
                <a:cubicBezTo>
                  <a:pt x="53" y="110"/>
                  <a:pt x="48" y="103"/>
                  <a:pt x="43" y="95"/>
                </a:cubicBezTo>
                <a:cubicBezTo>
                  <a:pt x="49" y="93"/>
                  <a:pt x="54" y="92"/>
                  <a:pt x="60" y="92"/>
                </a:cubicBezTo>
                <a:cubicBezTo>
                  <a:pt x="60" y="116"/>
                  <a:pt x="60" y="116"/>
                  <a:pt x="60" y="116"/>
                </a:cubicBezTo>
                <a:cubicBezTo>
                  <a:pt x="60" y="116"/>
                  <a:pt x="60" y="116"/>
                  <a:pt x="60" y="116"/>
                </a:cubicBezTo>
                <a:close/>
                <a:moveTo>
                  <a:pt x="64" y="8"/>
                </a:moveTo>
                <a:cubicBezTo>
                  <a:pt x="72" y="14"/>
                  <a:pt x="78" y="23"/>
                  <a:pt x="82" y="33"/>
                </a:cubicBezTo>
                <a:cubicBezTo>
                  <a:pt x="76" y="35"/>
                  <a:pt x="70" y="36"/>
                  <a:pt x="64" y="36"/>
                </a:cubicBezTo>
                <a:cubicBezTo>
                  <a:pt x="64" y="8"/>
                  <a:pt x="64" y="8"/>
                  <a:pt x="64" y="8"/>
                </a:cubicBezTo>
                <a:cubicBezTo>
                  <a:pt x="64" y="8"/>
                  <a:pt x="64" y="8"/>
                  <a:pt x="64" y="8"/>
                </a:cubicBezTo>
                <a:close/>
                <a:moveTo>
                  <a:pt x="71" y="9"/>
                </a:moveTo>
                <a:cubicBezTo>
                  <a:pt x="82" y="11"/>
                  <a:pt x="92" y="16"/>
                  <a:pt x="100" y="23"/>
                </a:cubicBezTo>
                <a:cubicBezTo>
                  <a:pt x="95" y="26"/>
                  <a:pt x="91" y="29"/>
                  <a:pt x="86" y="31"/>
                </a:cubicBezTo>
                <a:cubicBezTo>
                  <a:pt x="82" y="23"/>
                  <a:pt x="77" y="15"/>
                  <a:pt x="71" y="9"/>
                </a:cubicBezTo>
                <a:close/>
                <a:moveTo>
                  <a:pt x="60" y="8"/>
                </a:moveTo>
                <a:cubicBezTo>
                  <a:pt x="60" y="36"/>
                  <a:pt x="60" y="36"/>
                  <a:pt x="60" y="36"/>
                </a:cubicBezTo>
                <a:cubicBezTo>
                  <a:pt x="54" y="36"/>
                  <a:pt x="48" y="35"/>
                  <a:pt x="42" y="33"/>
                </a:cubicBezTo>
                <a:cubicBezTo>
                  <a:pt x="46" y="23"/>
                  <a:pt x="52" y="14"/>
                  <a:pt x="60" y="8"/>
                </a:cubicBezTo>
                <a:cubicBezTo>
                  <a:pt x="60" y="8"/>
                  <a:pt x="60" y="8"/>
                  <a:pt x="60" y="8"/>
                </a:cubicBezTo>
                <a:close/>
                <a:moveTo>
                  <a:pt x="38" y="31"/>
                </a:moveTo>
                <a:cubicBezTo>
                  <a:pt x="33" y="29"/>
                  <a:pt x="29" y="26"/>
                  <a:pt x="24" y="23"/>
                </a:cubicBezTo>
                <a:cubicBezTo>
                  <a:pt x="32" y="16"/>
                  <a:pt x="42" y="11"/>
                  <a:pt x="53" y="9"/>
                </a:cubicBezTo>
                <a:cubicBezTo>
                  <a:pt x="47" y="15"/>
                  <a:pt x="42" y="23"/>
                  <a:pt x="38" y="31"/>
                </a:cubicBezTo>
                <a:close/>
                <a:moveTo>
                  <a:pt x="40" y="36"/>
                </a:moveTo>
                <a:cubicBezTo>
                  <a:pt x="47" y="38"/>
                  <a:pt x="53" y="40"/>
                  <a:pt x="60" y="40"/>
                </a:cubicBezTo>
                <a:cubicBezTo>
                  <a:pt x="60" y="60"/>
                  <a:pt x="60" y="60"/>
                  <a:pt x="60" y="60"/>
                </a:cubicBezTo>
                <a:cubicBezTo>
                  <a:pt x="36" y="60"/>
                  <a:pt x="36" y="60"/>
                  <a:pt x="36" y="60"/>
                </a:cubicBezTo>
                <a:cubicBezTo>
                  <a:pt x="36" y="52"/>
                  <a:pt x="38" y="44"/>
                  <a:pt x="40" y="36"/>
                </a:cubicBezTo>
                <a:close/>
                <a:moveTo>
                  <a:pt x="60" y="64"/>
                </a:moveTo>
                <a:cubicBezTo>
                  <a:pt x="60" y="88"/>
                  <a:pt x="60" y="88"/>
                  <a:pt x="60" y="88"/>
                </a:cubicBezTo>
                <a:cubicBezTo>
                  <a:pt x="54" y="88"/>
                  <a:pt x="48" y="89"/>
                  <a:pt x="42" y="91"/>
                </a:cubicBezTo>
                <a:cubicBezTo>
                  <a:pt x="38" y="83"/>
                  <a:pt x="36" y="74"/>
                  <a:pt x="36" y="64"/>
                </a:cubicBezTo>
                <a:lnTo>
                  <a:pt x="60" y="64"/>
                </a:lnTo>
                <a:close/>
                <a:moveTo>
                  <a:pt x="53" y="115"/>
                </a:moveTo>
                <a:cubicBezTo>
                  <a:pt x="43" y="114"/>
                  <a:pt x="34" y="109"/>
                  <a:pt x="27" y="103"/>
                </a:cubicBezTo>
                <a:cubicBezTo>
                  <a:pt x="31" y="100"/>
                  <a:pt x="35" y="98"/>
                  <a:pt x="40" y="96"/>
                </a:cubicBezTo>
                <a:cubicBezTo>
                  <a:pt x="43" y="103"/>
                  <a:pt x="48" y="110"/>
                  <a:pt x="53" y="115"/>
                </a:cubicBezTo>
                <a:close/>
                <a:moveTo>
                  <a:pt x="64" y="116"/>
                </a:moveTo>
                <a:cubicBezTo>
                  <a:pt x="64" y="92"/>
                  <a:pt x="64" y="92"/>
                  <a:pt x="64" y="92"/>
                </a:cubicBezTo>
                <a:cubicBezTo>
                  <a:pt x="70" y="92"/>
                  <a:pt x="75" y="93"/>
                  <a:pt x="81" y="95"/>
                </a:cubicBezTo>
                <a:cubicBezTo>
                  <a:pt x="76" y="103"/>
                  <a:pt x="71" y="110"/>
                  <a:pt x="64" y="116"/>
                </a:cubicBezTo>
                <a:cubicBezTo>
                  <a:pt x="64" y="116"/>
                  <a:pt x="64" y="116"/>
                  <a:pt x="64" y="116"/>
                </a:cubicBezTo>
                <a:close/>
                <a:moveTo>
                  <a:pt x="84" y="96"/>
                </a:moveTo>
                <a:cubicBezTo>
                  <a:pt x="89" y="98"/>
                  <a:pt x="93" y="100"/>
                  <a:pt x="97" y="103"/>
                </a:cubicBezTo>
                <a:cubicBezTo>
                  <a:pt x="90" y="109"/>
                  <a:pt x="81" y="114"/>
                  <a:pt x="71" y="115"/>
                </a:cubicBezTo>
                <a:cubicBezTo>
                  <a:pt x="76" y="110"/>
                  <a:pt x="81" y="103"/>
                  <a:pt x="84" y="96"/>
                </a:cubicBezTo>
                <a:close/>
                <a:moveTo>
                  <a:pt x="82" y="91"/>
                </a:moveTo>
                <a:cubicBezTo>
                  <a:pt x="76" y="89"/>
                  <a:pt x="70" y="88"/>
                  <a:pt x="64" y="88"/>
                </a:cubicBezTo>
                <a:cubicBezTo>
                  <a:pt x="64" y="64"/>
                  <a:pt x="64" y="64"/>
                  <a:pt x="64" y="64"/>
                </a:cubicBezTo>
                <a:cubicBezTo>
                  <a:pt x="88" y="64"/>
                  <a:pt x="88" y="64"/>
                  <a:pt x="88" y="64"/>
                </a:cubicBezTo>
                <a:cubicBezTo>
                  <a:pt x="88" y="74"/>
                  <a:pt x="86" y="83"/>
                  <a:pt x="82" y="91"/>
                </a:cubicBezTo>
                <a:close/>
                <a:moveTo>
                  <a:pt x="64" y="60"/>
                </a:moveTo>
                <a:cubicBezTo>
                  <a:pt x="64" y="40"/>
                  <a:pt x="64" y="40"/>
                  <a:pt x="64" y="40"/>
                </a:cubicBezTo>
                <a:cubicBezTo>
                  <a:pt x="71" y="40"/>
                  <a:pt x="77" y="38"/>
                  <a:pt x="84" y="36"/>
                </a:cubicBezTo>
                <a:cubicBezTo>
                  <a:pt x="86" y="44"/>
                  <a:pt x="88" y="52"/>
                  <a:pt x="88" y="60"/>
                </a:cubicBezTo>
                <a:lnTo>
                  <a:pt x="64" y="60"/>
                </a:lnTo>
                <a:close/>
                <a:moveTo>
                  <a:pt x="22" y="26"/>
                </a:moveTo>
                <a:cubicBezTo>
                  <a:pt x="26" y="30"/>
                  <a:pt x="31" y="33"/>
                  <a:pt x="37" y="35"/>
                </a:cubicBezTo>
                <a:cubicBezTo>
                  <a:pt x="34" y="43"/>
                  <a:pt x="32" y="51"/>
                  <a:pt x="32" y="60"/>
                </a:cubicBezTo>
                <a:cubicBezTo>
                  <a:pt x="8" y="60"/>
                  <a:pt x="8" y="60"/>
                  <a:pt x="8" y="60"/>
                </a:cubicBezTo>
                <a:cubicBezTo>
                  <a:pt x="9" y="47"/>
                  <a:pt x="14" y="35"/>
                  <a:pt x="22" y="26"/>
                </a:cubicBezTo>
                <a:close/>
                <a:moveTo>
                  <a:pt x="8" y="64"/>
                </a:moveTo>
                <a:cubicBezTo>
                  <a:pt x="32" y="64"/>
                  <a:pt x="32" y="64"/>
                  <a:pt x="32" y="64"/>
                </a:cubicBezTo>
                <a:cubicBezTo>
                  <a:pt x="32" y="74"/>
                  <a:pt x="34" y="84"/>
                  <a:pt x="38" y="93"/>
                </a:cubicBezTo>
                <a:cubicBezTo>
                  <a:pt x="33" y="95"/>
                  <a:pt x="28" y="97"/>
                  <a:pt x="24" y="100"/>
                </a:cubicBezTo>
                <a:cubicBezTo>
                  <a:pt x="15" y="91"/>
                  <a:pt x="9" y="78"/>
                  <a:pt x="8" y="64"/>
                </a:cubicBezTo>
                <a:close/>
                <a:moveTo>
                  <a:pt x="100" y="100"/>
                </a:moveTo>
                <a:cubicBezTo>
                  <a:pt x="96" y="97"/>
                  <a:pt x="91" y="95"/>
                  <a:pt x="86" y="93"/>
                </a:cubicBezTo>
                <a:cubicBezTo>
                  <a:pt x="90" y="84"/>
                  <a:pt x="92" y="74"/>
                  <a:pt x="92" y="64"/>
                </a:cubicBezTo>
                <a:cubicBezTo>
                  <a:pt x="116" y="64"/>
                  <a:pt x="116" y="64"/>
                  <a:pt x="116" y="64"/>
                </a:cubicBezTo>
                <a:cubicBezTo>
                  <a:pt x="115" y="78"/>
                  <a:pt x="109" y="91"/>
                  <a:pt x="100" y="10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sz="1050">
              <a:latin typeface="12LotteMartDreamLight" panose="02020603020101020101" pitchFamily="18" charset="-127"/>
              <a:ea typeface="12LotteMartDreamLight" panose="02020603020101020101" pitchFamily="18" charset="-127"/>
            </a:endParaRPr>
          </a:p>
        </p:txBody>
      </p:sp>
      <p:sp>
        <p:nvSpPr>
          <p:cNvPr id="61" name="Title 7">
            <a:extLst>
              <a:ext uri="{FF2B5EF4-FFF2-40B4-BE49-F238E27FC236}">
                <a16:creationId xmlns:a16="http://schemas.microsoft.com/office/drawing/2014/main" id="{49DA8509-CD8D-C543-B4CF-9DCD459ED335}"/>
              </a:ext>
            </a:extLst>
          </p:cNvPr>
          <p:cNvSpPr txBox="1">
            <a:spLocks/>
          </p:cNvSpPr>
          <p:nvPr/>
        </p:nvSpPr>
        <p:spPr>
          <a:xfrm>
            <a:off x="414560" y="227506"/>
            <a:ext cx="78867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 err="1">
                <a:solidFill>
                  <a:schemeClr val="bg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web_scraping</a:t>
            </a:r>
            <a:r>
              <a:rPr lang="en-US" sz="2400" dirty="0">
                <a:solidFill>
                  <a:schemeClr val="bg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(</a:t>
            </a:r>
            <a:r>
              <a:rPr lang="en-US" sz="2400" dirty="0" err="1">
                <a:solidFill>
                  <a:schemeClr val="bg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working_directory</a:t>
            </a:r>
            <a:r>
              <a:rPr lang="en-US" sz="2400" dirty="0">
                <a:solidFill>
                  <a:schemeClr val="bg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, name, number)</a:t>
            </a:r>
            <a:endParaRPr lang="id-ID" sz="2400" dirty="0">
              <a:solidFill>
                <a:schemeClr val="bg1"/>
              </a:solidFill>
              <a:latin typeface="12LotteMartDreamBold" panose="02020603020101020101" pitchFamily="18" charset="-127"/>
              <a:ea typeface="12LotteMartDreamBold" panose="02020603020101020101" pitchFamily="18" charset="-127"/>
            </a:endParaRPr>
          </a:p>
        </p:txBody>
      </p:sp>
      <p:sp>
        <p:nvSpPr>
          <p:cNvPr id="62" name="Freeform 201">
            <a:extLst>
              <a:ext uri="{FF2B5EF4-FFF2-40B4-BE49-F238E27FC236}">
                <a16:creationId xmlns:a16="http://schemas.microsoft.com/office/drawing/2014/main" id="{0E0D5596-8BC9-B747-B673-CEA0AEF566CA}"/>
              </a:ext>
            </a:extLst>
          </p:cNvPr>
          <p:cNvSpPr>
            <a:spLocks noEditPoints="1"/>
          </p:cNvSpPr>
          <p:nvPr/>
        </p:nvSpPr>
        <p:spPr bwMode="auto">
          <a:xfrm>
            <a:off x="592117" y="3931548"/>
            <a:ext cx="332258" cy="367858"/>
          </a:xfrm>
          <a:custGeom>
            <a:avLst/>
            <a:gdLst>
              <a:gd name="T0" fmla="*/ 7 w 71"/>
              <a:gd name="T1" fmla="*/ 53 h 76"/>
              <a:gd name="T2" fmla="*/ 6 w 71"/>
              <a:gd name="T3" fmla="*/ 50 h 76"/>
              <a:gd name="T4" fmla="*/ 21 w 71"/>
              <a:gd name="T5" fmla="*/ 13 h 76"/>
              <a:gd name="T6" fmla="*/ 24 w 71"/>
              <a:gd name="T7" fmla="*/ 11 h 76"/>
              <a:gd name="T8" fmla="*/ 17 w 71"/>
              <a:gd name="T9" fmla="*/ 7 h 76"/>
              <a:gd name="T10" fmla="*/ 9 w 71"/>
              <a:gd name="T11" fmla="*/ 33 h 76"/>
              <a:gd name="T12" fmla="*/ 2 w 71"/>
              <a:gd name="T13" fmla="*/ 36 h 76"/>
              <a:gd name="T14" fmla="*/ 35 w 71"/>
              <a:gd name="T15" fmla="*/ 10 h 76"/>
              <a:gd name="T16" fmla="*/ 35 w 71"/>
              <a:gd name="T17" fmla="*/ 0 h 76"/>
              <a:gd name="T18" fmla="*/ 35 w 71"/>
              <a:gd name="T19" fmla="*/ 10 h 76"/>
              <a:gd name="T20" fmla="*/ 50 w 71"/>
              <a:gd name="T21" fmla="*/ 13 h 76"/>
              <a:gd name="T22" fmla="*/ 51 w 71"/>
              <a:gd name="T23" fmla="*/ 5 h 76"/>
              <a:gd name="T24" fmla="*/ 58 w 71"/>
              <a:gd name="T25" fmla="*/ 23 h 76"/>
              <a:gd name="T26" fmla="*/ 66 w 71"/>
              <a:gd name="T27" fmla="*/ 17 h 76"/>
              <a:gd name="T28" fmla="*/ 57 w 71"/>
              <a:gd name="T29" fmla="*/ 22 h 76"/>
              <a:gd name="T30" fmla="*/ 62 w 71"/>
              <a:gd name="T31" fmla="*/ 33 h 76"/>
              <a:gd name="T32" fmla="*/ 69 w 71"/>
              <a:gd name="T33" fmla="*/ 36 h 76"/>
              <a:gd name="T34" fmla="*/ 13 w 71"/>
              <a:gd name="T35" fmla="*/ 20 h 76"/>
              <a:gd name="T36" fmla="*/ 6 w 71"/>
              <a:gd name="T37" fmla="*/ 19 h 76"/>
              <a:gd name="T38" fmla="*/ 14 w 71"/>
              <a:gd name="T39" fmla="*/ 22 h 76"/>
              <a:gd name="T40" fmla="*/ 49 w 71"/>
              <a:gd name="T41" fmla="*/ 49 h 76"/>
              <a:gd name="T42" fmla="*/ 45 w 71"/>
              <a:gd name="T43" fmla="*/ 61 h 76"/>
              <a:gd name="T44" fmla="*/ 46 w 71"/>
              <a:gd name="T45" fmla="*/ 66 h 76"/>
              <a:gd name="T46" fmla="*/ 42 w 71"/>
              <a:gd name="T47" fmla="*/ 73 h 76"/>
              <a:gd name="T48" fmla="*/ 33 w 71"/>
              <a:gd name="T49" fmla="*/ 76 h 76"/>
              <a:gd name="T50" fmla="*/ 25 w 71"/>
              <a:gd name="T51" fmla="*/ 70 h 76"/>
              <a:gd name="T52" fmla="*/ 26 w 71"/>
              <a:gd name="T53" fmla="*/ 65 h 76"/>
              <a:gd name="T54" fmla="*/ 25 w 71"/>
              <a:gd name="T55" fmla="*/ 59 h 76"/>
              <a:gd name="T56" fmla="*/ 16 w 71"/>
              <a:gd name="T57" fmla="*/ 35 h 76"/>
              <a:gd name="T58" fmla="*/ 41 w 71"/>
              <a:gd name="T59" fmla="*/ 73 h 76"/>
              <a:gd name="T60" fmla="*/ 30 w 71"/>
              <a:gd name="T61" fmla="*/ 73 h 76"/>
              <a:gd name="T62" fmla="*/ 41 w 71"/>
              <a:gd name="T63" fmla="*/ 73 h 76"/>
              <a:gd name="T64" fmla="*/ 30 w 71"/>
              <a:gd name="T65" fmla="*/ 69 h 76"/>
              <a:gd name="T66" fmla="*/ 33 w 71"/>
              <a:gd name="T67" fmla="*/ 71 h 76"/>
              <a:gd name="T68" fmla="*/ 44 w 71"/>
              <a:gd name="T69" fmla="*/ 70 h 76"/>
              <a:gd name="T70" fmla="*/ 30 w 71"/>
              <a:gd name="T71" fmla="*/ 66 h 76"/>
              <a:gd name="T72" fmla="*/ 41 w 71"/>
              <a:gd name="T73" fmla="*/ 67 h 76"/>
              <a:gd name="T74" fmla="*/ 41 w 71"/>
              <a:gd name="T75" fmla="*/ 62 h 76"/>
              <a:gd name="T76" fmla="*/ 30 w 71"/>
              <a:gd name="T77" fmla="*/ 64 h 76"/>
              <a:gd name="T78" fmla="*/ 44 w 71"/>
              <a:gd name="T79" fmla="*/ 59 h 76"/>
              <a:gd name="T80" fmla="*/ 28 w 71"/>
              <a:gd name="T81" fmla="*/ 59 h 76"/>
              <a:gd name="T82" fmla="*/ 30 w 71"/>
              <a:gd name="T83" fmla="*/ 60 h 76"/>
              <a:gd name="T84" fmla="*/ 52 w 71"/>
              <a:gd name="T85" fmla="*/ 35 h 76"/>
              <a:gd name="T86" fmla="*/ 24 w 71"/>
              <a:gd name="T87" fmla="*/ 47 h 76"/>
              <a:gd name="T88" fmla="*/ 28 w 71"/>
              <a:gd name="T89" fmla="*/ 39 h 76"/>
              <a:gd name="T90" fmla="*/ 33 w 71"/>
              <a:gd name="T91" fmla="*/ 56 h 76"/>
              <a:gd name="T92" fmla="*/ 42 w 71"/>
              <a:gd name="T93" fmla="*/ 38 h 76"/>
              <a:gd name="T94" fmla="*/ 42 w 71"/>
              <a:gd name="T95" fmla="*/ 56 h 76"/>
              <a:gd name="T96" fmla="*/ 65 w 71"/>
              <a:gd name="T97" fmla="*/ 50 h 76"/>
              <a:gd name="T98" fmla="*/ 58 w 71"/>
              <a:gd name="T99" fmla="*/ 50 h 76"/>
              <a:gd name="T100" fmla="*/ 66 w 71"/>
              <a:gd name="T101" fmla="*/ 53 h 76"/>
              <a:gd name="T102" fmla="*/ 21 w 71"/>
              <a:gd name="T103" fmla="*/ 57 h 76"/>
              <a:gd name="T104" fmla="*/ 19 w 71"/>
              <a:gd name="T105" fmla="*/ 66 h 76"/>
              <a:gd name="T106" fmla="*/ 23 w 71"/>
              <a:gd name="T107" fmla="*/ 57 h 76"/>
              <a:gd name="T108" fmla="*/ 47 w 71"/>
              <a:gd name="T109" fmla="*/ 59 h 76"/>
              <a:gd name="T110" fmla="*/ 53 w 71"/>
              <a:gd name="T111" fmla="*/ 65 h 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71" h="76">
                <a:moveTo>
                  <a:pt x="14" y="47"/>
                </a:moveTo>
                <a:cubicBezTo>
                  <a:pt x="14" y="48"/>
                  <a:pt x="14" y="49"/>
                  <a:pt x="13" y="50"/>
                </a:cubicBezTo>
                <a:cubicBezTo>
                  <a:pt x="7" y="53"/>
                  <a:pt x="7" y="53"/>
                  <a:pt x="7" y="53"/>
                </a:cubicBezTo>
                <a:cubicBezTo>
                  <a:pt x="7" y="53"/>
                  <a:pt x="7" y="53"/>
                  <a:pt x="6" y="53"/>
                </a:cubicBezTo>
                <a:cubicBezTo>
                  <a:pt x="6" y="53"/>
                  <a:pt x="5" y="53"/>
                  <a:pt x="5" y="53"/>
                </a:cubicBezTo>
                <a:cubicBezTo>
                  <a:pt x="5" y="52"/>
                  <a:pt x="5" y="51"/>
                  <a:pt x="6" y="50"/>
                </a:cubicBezTo>
                <a:cubicBezTo>
                  <a:pt x="12" y="47"/>
                  <a:pt x="12" y="47"/>
                  <a:pt x="12" y="47"/>
                </a:cubicBezTo>
                <a:cubicBezTo>
                  <a:pt x="12" y="47"/>
                  <a:pt x="13" y="47"/>
                  <a:pt x="14" y="47"/>
                </a:cubicBezTo>
                <a:close/>
                <a:moveTo>
                  <a:pt x="21" y="13"/>
                </a:moveTo>
                <a:cubicBezTo>
                  <a:pt x="21" y="13"/>
                  <a:pt x="22" y="14"/>
                  <a:pt x="22" y="14"/>
                </a:cubicBezTo>
                <a:cubicBezTo>
                  <a:pt x="22" y="14"/>
                  <a:pt x="23" y="13"/>
                  <a:pt x="23" y="13"/>
                </a:cubicBezTo>
                <a:cubicBezTo>
                  <a:pt x="24" y="13"/>
                  <a:pt x="24" y="12"/>
                  <a:pt x="24" y="11"/>
                </a:cubicBezTo>
                <a:cubicBezTo>
                  <a:pt x="20" y="5"/>
                  <a:pt x="20" y="5"/>
                  <a:pt x="20" y="5"/>
                </a:cubicBezTo>
                <a:cubicBezTo>
                  <a:pt x="20" y="4"/>
                  <a:pt x="19" y="4"/>
                  <a:pt x="18" y="5"/>
                </a:cubicBezTo>
                <a:cubicBezTo>
                  <a:pt x="17" y="5"/>
                  <a:pt x="17" y="6"/>
                  <a:pt x="17" y="7"/>
                </a:cubicBezTo>
                <a:lnTo>
                  <a:pt x="21" y="13"/>
                </a:lnTo>
                <a:close/>
                <a:moveTo>
                  <a:pt x="10" y="35"/>
                </a:moveTo>
                <a:cubicBezTo>
                  <a:pt x="10" y="34"/>
                  <a:pt x="10" y="33"/>
                  <a:pt x="9" y="33"/>
                </a:cubicBezTo>
                <a:cubicBezTo>
                  <a:pt x="2" y="33"/>
                  <a:pt x="2" y="33"/>
                  <a:pt x="2" y="33"/>
                </a:cubicBezTo>
                <a:cubicBezTo>
                  <a:pt x="1" y="33"/>
                  <a:pt x="0" y="34"/>
                  <a:pt x="0" y="35"/>
                </a:cubicBezTo>
                <a:cubicBezTo>
                  <a:pt x="0" y="36"/>
                  <a:pt x="1" y="36"/>
                  <a:pt x="2" y="36"/>
                </a:cubicBezTo>
                <a:cubicBezTo>
                  <a:pt x="9" y="36"/>
                  <a:pt x="9" y="36"/>
                  <a:pt x="9" y="36"/>
                </a:cubicBezTo>
                <a:cubicBezTo>
                  <a:pt x="10" y="36"/>
                  <a:pt x="10" y="36"/>
                  <a:pt x="10" y="35"/>
                </a:cubicBezTo>
                <a:close/>
                <a:moveTo>
                  <a:pt x="35" y="10"/>
                </a:moveTo>
                <a:cubicBezTo>
                  <a:pt x="36" y="10"/>
                  <a:pt x="37" y="9"/>
                  <a:pt x="37" y="8"/>
                </a:cubicBezTo>
                <a:cubicBezTo>
                  <a:pt x="37" y="1"/>
                  <a:pt x="37" y="1"/>
                  <a:pt x="37" y="1"/>
                </a:cubicBezTo>
                <a:cubicBezTo>
                  <a:pt x="37" y="1"/>
                  <a:pt x="36" y="0"/>
                  <a:pt x="35" y="0"/>
                </a:cubicBezTo>
                <a:cubicBezTo>
                  <a:pt x="35" y="0"/>
                  <a:pt x="34" y="1"/>
                  <a:pt x="34" y="1"/>
                </a:cubicBezTo>
                <a:cubicBezTo>
                  <a:pt x="34" y="8"/>
                  <a:pt x="34" y="8"/>
                  <a:pt x="34" y="8"/>
                </a:cubicBezTo>
                <a:cubicBezTo>
                  <a:pt x="34" y="9"/>
                  <a:pt x="35" y="10"/>
                  <a:pt x="35" y="10"/>
                </a:cubicBezTo>
                <a:close/>
                <a:moveTo>
                  <a:pt x="48" y="13"/>
                </a:moveTo>
                <a:cubicBezTo>
                  <a:pt x="48" y="13"/>
                  <a:pt x="48" y="14"/>
                  <a:pt x="49" y="14"/>
                </a:cubicBezTo>
                <a:cubicBezTo>
                  <a:pt x="49" y="14"/>
                  <a:pt x="50" y="13"/>
                  <a:pt x="50" y="13"/>
                </a:cubicBezTo>
                <a:cubicBezTo>
                  <a:pt x="54" y="7"/>
                  <a:pt x="54" y="7"/>
                  <a:pt x="54" y="7"/>
                </a:cubicBezTo>
                <a:cubicBezTo>
                  <a:pt x="54" y="6"/>
                  <a:pt x="54" y="5"/>
                  <a:pt x="53" y="5"/>
                </a:cubicBezTo>
                <a:cubicBezTo>
                  <a:pt x="52" y="4"/>
                  <a:pt x="51" y="4"/>
                  <a:pt x="51" y="5"/>
                </a:cubicBezTo>
                <a:cubicBezTo>
                  <a:pt x="47" y="11"/>
                  <a:pt x="47" y="11"/>
                  <a:pt x="47" y="11"/>
                </a:cubicBezTo>
                <a:cubicBezTo>
                  <a:pt x="47" y="12"/>
                  <a:pt x="47" y="13"/>
                  <a:pt x="48" y="13"/>
                </a:cubicBezTo>
                <a:close/>
                <a:moveTo>
                  <a:pt x="58" y="23"/>
                </a:moveTo>
                <a:cubicBezTo>
                  <a:pt x="59" y="23"/>
                  <a:pt x="59" y="23"/>
                  <a:pt x="59" y="23"/>
                </a:cubicBezTo>
                <a:cubicBezTo>
                  <a:pt x="65" y="19"/>
                  <a:pt x="65" y="19"/>
                  <a:pt x="65" y="19"/>
                </a:cubicBezTo>
                <a:cubicBezTo>
                  <a:pt x="66" y="19"/>
                  <a:pt x="66" y="18"/>
                  <a:pt x="66" y="17"/>
                </a:cubicBezTo>
                <a:cubicBezTo>
                  <a:pt x="65" y="17"/>
                  <a:pt x="65" y="16"/>
                  <a:pt x="64" y="17"/>
                </a:cubicBezTo>
                <a:cubicBezTo>
                  <a:pt x="58" y="20"/>
                  <a:pt x="58" y="20"/>
                  <a:pt x="58" y="20"/>
                </a:cubicBezTo>
                <a:cubicBezTo>
                  <a:pt x="57" y="21"/>
                  <a:pt x="57" y="22"/>
                  <a:pt x="57" y="22"/>
                </a:cubicBezTo>
                <a:cubicBezTo>
                  <a:pt x="57" y="23"/>
                  <a:pt x="58" y="23"/>
                  <a:pt x="58" y="23"/>
                </a:cubicBezTo>
                <a:close/>
                <a:moveTo>
                  <a:pt x="69" y="33"/>
                </a:moveTo>
                <a:cubicBezTo>
                  <a:pt x="62" y="33"/>
                  <a:pt x="62" y="33"/>
                  <a:pt x="62" y="33"/>
                </a:cubicBezTo>
                <a:cubicBezTo>
                  <a:pt x="61" y="33"/>
                  <a:pt x="60" y="34"/>
                  <a:pt x="60" y="35"/>
                </a:cubicBezTo>
                <a:cubicBezTo>
                  <a:pt x="60" y="36"/>
                  <a:pt x="61" y="36"/>
                  <a:pt x="62" y="36"/>
                </a:cubicBezTo>
                <a:cubicBezTo>
                  <a:pt x="69" y="36"/>
                  <a:pt x="69" y="36"/>
                  <a:pt x="69" y="36"/>
                </a:cubicBezTo>
                <a:cubicBezTo>
                  <a:pt x="70" y="36"/>
                  <a:pt x="71" y="36"/>
                  <a:pt x="71" y="35"/>
                </a:cubicBezTo>
                <a:cubicBezTo>
                  <a:pt x="71" y="34"/>
                  <a:pt x="70" y="33"/>
                  <a:pt x="69" y="33"/>
                </a:cubicBezTo>
                <a:close/>
                <a:moveTo>
                  <a:pt x="13" y="20"/>
                </a:moveTo>
                <a:cubicBezTo>
                  <a:pt x="7" y="17"/>
                  <a:pt x="7" y="17"/>
                  <a:pt x="7" y="17"/>
                </a:cubicBezTo>
                <a:cubicBezTo>
                  <a:pt x="6" y="16"/>
                  <a:pt x="5" y="17"/>
                  <a:pt x="5" y="17"/>
                </a:cubicBezTo>
                <a:cubicBezTo>
                  <a:pt x="5" y="18"/>
                  <a:pt x="5" y="19"/>
                  <a:pt x="6" y="19"/>
                </a:cubicBezTo>
                <a:cubicBezTo>
                  <a:pt x="12" y="23"/>
                  <a:pt x="12" y="23"/>
                  <a:pt x="12" y="23"/>
                </a:cubicBezTo>
                <a:cubicBezTo>
                  <a:pt x="12" y="23"/>
                  <a:pt x="12" y="23"/>
                  <a:pt x="13" y="23"/>
                </a:cubicBezTo>
                <a:cubicBezTo>
                  <a:pt x="13" y="23"/>
                  <a:pt x="14" y="23"/>
                  <a:pt x="14" y="22"/>
                </a:cubicBezTo>
                <a:cubicBezTo>
                  <a:pt x="14" y="22"/>
                  <a:pt x="14" y="21"/>
                  <a:pt x="13" y="20"/>
                </a:cubicBezTo>
                <a:close/>
                <a:moveTo>
                  <a:pt x="55" y="35"/>
                </a:moveTo>
                <a:cubicBezTo>
                  <a:pt x="55" y="41"/>
                  <a:pt x="53" y="46"/>
                  <a:pt x="49" y="49"/>
                </a:cubicBezTo>
                <a:cubicBezTo>
                  <a:pt x="46" y="53"/>
                  <a:pt x="45" y="56"/>
                  <a:pt x="45" y="58"/>
                </a:cubicBezTo>
                <a:cubicBezTo>
                  <a:pt x="45" y="58"/>
                  <a:pt x="46" y="59"/>
                  <a:pt x="46" y="59"/>
                </a:cubicBezTo>
                <a:cubicBezTo>
                  <a:pt x="46" y="60"/>
                  <a:pt x="45" y="61"/>
                  <a:pt x="45" y="61"/>
                </a:cubicBezTo>
                <a:cubicBezTo>
                  <a:pt x="45" y="62"/>
                  <a:pt x="46" y="62"/>
                  <a:pt x="46" y="63"/>
                </a:cubicBezTo>
                <a:cubicBezTo>
                  <a:pt x="46" y="64"/>
                  <a:pt x="45" y="64"/>
                  <a:pt x="45" y="65"/>
                </a:cubicBezTo>
                <a:cubicBezTo>
                  <a:pt x="45" y="65"/>
                  <a:pt x="46" y="66"/>
                  <a:pt x="46" y="66"/>
                </a:cubicBezTo>
                <a:cubicBezTo>
                  <a:pt x="46" y="67"/>
                  <a:pt x="45" y="68"/>
                  <a:pt x="45" y="68"/>
                </a:cubicBezTo>
                <a:cubicBezTo>
                  <a:pt x="45" y="69"/>
                  <a:pt x="46" y="69"/>
                  <a:pt x="46" y="70"/>
                </a:cubicBezTo>
                <a:cubicBezTo>
                  <a:pt x="46" y="71"/>
                  <a:pt x="44" y="72"/>
                  <a:pt x="42" y="73"/>
                </a:cubicBezTo>
                <a:cubicBezTo>
                  <a:pt x="42" y="73"/>
                  <a:pt x="43" y="73"/>
                  <a:pt x="43" y="73"/>
                </a:cubicBezTo>
                <a:cubicBezTo>
                  <a:pt x="43" y="75"/>
                  <a:pt x="41" y="76"/>
                  <a:pt x="38" y="76"/>
                </a:cubicBezTo>
                <a:cubicBezTo>
                  <a:pt x="33" y="76"/>
                  <a:pt x="33" y="76"/>
                  <a:pt x="33" y="76"/>
                </a:cubicBezTo>
                <a:cubicBezTo>
                  <a:pt x="30" y="76"/>
                  <a:pt x="28" y="75"/>
                  <a:pt x="28" y="73"/>
                </a:cubicBezTo>
                <a:cubicBezTo>
                  <a:pt x="28" y="73"/>
                  <a:pt x="29" y="73"/>
                  <a:pt x="29" y="73"/>
                </a:cubicBezTo>
                <a:cubicBezTo>
                  <a:pt x="27" y="72"/>
                  <a:pt x="25" y="71"/>
                  <a:pt x="25" y="70"/>
                </a:cubicBezTo>
                <a:cubicBezTo>
                  <a:pt x="25" y="69"/>
                  <a:pt x="26" y="69"/>
                  <a:pt x="26" y="68"/>
                </a:cubicBezTo>
                <a:cubicBezTo>
                  <a:pt x="26" y="68"/>
                  <a:pt x="25" y="67"/>
                  <a:pt x="25" y="66"/>
                </a:cubicBezTo>
                <a:cubicBezTo>
                  <a:pt x="25" y="66"/>
                  <a:pt x="26" y="65"/>
                  <a:pt x="26" y="65"/>
                </a:cubicBezTo>
                <a:cubicBezTo>
                  <a:pt x="26" y="64"/>
                  <a:pt x="25" y="64"/>
                  <a:pt x="25" y="63"/>
                </a:cubicBezTo>
                <a:cubicBezTo>
                  <a:pt x="25" y="62"/>
                  <a:pt x="26" y="62"/>
                  <a:pt x="26" y="61"/>
                </a:cubicBezTo>
                <a:cubicBezTo>
                  <a:pt x="26" y="61"/>
                  <a:pt x="25" y="60"/>
                  <a:pt x="25" y="59"/>
                </a:cubicBezTo>
                <a:cubicBezTo>
                  <a:pt x="25" y="59"/>
                  <a:pt x="26" y="58"/>
                  <a:pt x="26" y="58"/>
                </a:cubicBezTo>
                <a:cubicBezTo>
                  <a:pt x="26" y="56"/>
                  <a:pt x="25" y="53"/>
                  <a:pt x="22" y="49"/>
                </a:cubicBezTo>
                <a:cubicBezTo>
                  <a:pt x="18" y="46"/>
                  <a:pt x="16" y="41"/>
                  <a:pt x="16" y="35"/>
                </a:cubicBezTo>
                <a:cubicBezTo>
                  <a:pt x="16" y="24"/>
                  <a:pt x="25" y="16"/>
                  <a:pt x="35" y="16"/>
                </a:cubicBezTo>
                <a:cubicBezTo>
                  <a:pt x="46" y="16"/>
                  <a:pt x="55" y="24"/>
                  <a:pt x="55" y="35"/>
                </a:cubicBezTo>
                <a:close/>
                <a:moveTo>
                  <a:pt x="41" y="73"/>
                </a:moveTo>
                <a:cubicBezTo>
                  <a:pt x="40" y="73"/>
                  <a:pt x="40" y="73"/>
                  <a:pt x="38" y="73"/>
                </a:cubicBezTo>
                <a:cubicBezTo>
                  <a:pt x="33" y="73"/>
                  <a:pt x="33" y="73"/>
                  <a:pt x="33" y="73"/>
                </a:cubicBezTo>
                <a:cubicBezTo>
                  <a:pt x="31" y="73"/>
                  <a:pt x="30" y="73"/>
                  <a:pt x="30" y="73"/>
                </a:cubicBezTo>
                <a:cubicBezTo>
                  <a:pt x="30" y="74"/>
                  <a:pt x="31" y="74"/>
                  <a:pt x="33" y="74"/>
                </a:cubicBezTo>
                <a:cubicBezTo>
                  <a:pt x="38" y="74"/>
                  <a:pt x="38" y="74"/>
                  <a:pt x="38" y="74"/>
                </a:cubicBezTo>
                <a:cubicBezTo>
                  <a:pt x="40" y="74"/>
                  <a:pt x="40" y="74"/>
                  <a:pt x="41" y="73"/>
                </a:cubicBezTo>
                <a:close/>
                <a:moveTo>
                  <a:pt x="44" y="70"/>
                </a:moveTo>
                <a:cubicBezTo>
                  <a:pt x="44" y="70"/>
                  <a:pt x="43" y="69"/>
                  <a:pt x="41" y="69"/>
                </a:cubicBezTo>
                <a:cubicBezTo>
                  <a:pt x="30" y="69"/>
                  <a:pt x="30" y="69"/>
                  <a:pt x="30" y="69"/>
                </a:cubicBezTo>
                <a:cubicBezTo>
                  <a:pt x="28" y="69"/>
                  <a:pt x="27" y="70"/>
                  <a:pt x="27" y="70"/>
                </a:cubicBezTo>
                <a:cubicBezTo>
                  <a:pt x="27" y="70"/>
                  <a:pt x="28" y="71"/>
                  <a:pt x="30" y="71"/>
                </a:cubicBezTo>
                <a:cubicBezTo>
                  <a:pt x="33" y="71"/>
                  <a:pt x="33" y="71"/>
                  <a:pt x="33" y="71"/>
                </a:cubicBezTo>
                <a:cubicBezTo>
                  <a:pt x="38" y="71"/>
                  <a:pt x="38" y="71"/>
                  <a:pt x="38" y="71"/>
                </a:cubicBezTo>
                <a:cubicBezTo>
                  <a:pt x="41" y="71"/>
                  <a:pt x="41" y="71"/>
                  <a:pt x="41" y="71"/>
                </a:cubicBezTo>
                <a:cubicBezTo>
                  <a:pt x="43" y="71"/>
                  <a:pt x="44" y="70"/>
                  <a:pt x="44" y="70"/>
                </a:cubicBezTo>
                <a:close/>
                <a:moveTo>
                  <a:pt x="44" y="66"/>
                </a:moveTo>
                <a:cubicBezTo>
                  <a:pt x="44" y="66"/>
                  <a:pt x="43" y="66"/>
                  <a:pt x="41" y="66"/>
                </a:cubicBezTo>
                <a:cubicBezTo>
                  <a:pt x="30" y="66"/>
                  <a:pt x="30" y="66"/>
                  <a:pt x="30" y="66"/>
                </a:cubicBezTo>
                <a:cubicBezTo>
                  <a:pt x="28" y="66"/>
                  <a:pt x="27" y="66"/>
                  <a:pt x="27" y="66"/>
                </a:cubicBezTo>
                <a:cubicBezTo>
                  <a:pt x="27" y="67"/>
                  <a:pt x="28" y="67"/>
                  <a:pt x="30" y="67"/>
                </a:cubicBezTo>
                <a:cubicBezTo>
                  <a:pt x="41" y="67"/>
                  <a:pt x="41" y="67"/>
                  <a:pt x="41" y="67"/>
                </a:cubicBezTo>
                <a:cubicBezTo>
                  <a:pt x="43" y="67"/>
                  <a:pt x="44" y="67"/>
                  <a:pt x="44" y="66"/>
                </a:cubicBezTo>
                <a:close/>
                <a:moveTo>
                  <a:pt x="44" y="63"/>
                </a:moveTo>
                <a:cubicBezTo>
                  <a:pt x="44" y="63"/>
                  <a:pt x="43" y="62"/>
                  <a:pt x="41" y="62"/>
                </a:cubicBezTo>
                <a:cubicBezTo>
                  <a:pt x="30" y="62"/>
                  <a:pt x="30" y="62"/>
                  <a:pt x="30" y="62"/>
                </a:cubicBezTo>
                <a:cubicBezTo>
                  <a:pt x="28" y="62"/>
                  <a:pt x="27" y="63"/>
                  <a:pt x="27" y="63"/>
                </a:cubicBezTo>
                <a:cubicBezTo>
                  <a:pt x="27" y="63"/>
                  <a:pt x="28" y="64"/>
                  <a:pt x="30" y="64"/>
                </a:cubicBezTo>
                <a:cubicBezTo>
                  <a:pt x="41" y="64"/>
                  <a:pt x="41" y="64"/>
                  <a:pt x="41" y="64"/>
                </a:cubicBezTo>
                <a:cubicBezTo>
                  <a:pt x="43" y="64"/>
                  <a:pt x="44" y="63"/>
                  <a:pt x="44" y="63"/>
                </a:cubicBezTo>
                <a:close/>
                <a:moveTo>
                  <a:pt x="44" y="59"/>
                </a:moveTo>
                <a:cubicBezTo>
                  <a:pt x="44" y="59"/>
                  <a:pt x="43" y="59"/>
                  <a:pt x="43" y="59"/>
                </a:cubicBezTo>
                <a:cubicBezTo>
                  <a:pt x="43" y="59"/>
                  <a:pt x="43" y="59"/>
                  <a:pt x="43" y="59"/>
                </a:cubicBezTo>
                <a:cubicBezTo>
                  <a:pt x="28" y="59"/>
                  <a:pt x="28" y="59"/>
                  <a:pt x="28" y="59"/>
                </a:cubicBezTo>
                <a:cubicBezTo>
                  <a:pt x="28" y="59"/>
                  <a:pt x="28" y="59"/>
                  <a:pt x="28" y="59"/>
                </a:cubicBezTo>
                <a:cubicBezTo>
                  <a:pt x="27" y="59"/>
                  <a:pt x="27" y="59"/>
                  <a:pt x="27" y="59"/>
                </a:cubicBezTo>
                <a:cubicBezTo>
                  <a:pt x="27" y="60"/>
                  <a:pt x="28" y="60"/>
                  <a:pt x="30" y="60"/>
                </a:cubicBezTo>
                <a:cubicBezTo>
                  <a:pt x="41" y="60"/>
                  <a:pt x="41" y="60"/>
                  <a:pt x="41" y="60"/>
                </a:cubicBezTo>
                <a:cubicBezTo>
                  <a:pt x="43" y="60"/>
                  <a:pt x="44" y="60"/>
                  <a:pt x="44" y="59"/>
                </a:cubicBezTo>
                <a:close/>
                <a:moveTo>
                  <a:pt x="52" y="35"/>
                </a:moveTo>
                <a:cubicBezTo>
                  <a:pt x="52" y="26"/>
                  <a:pt x="45" y="19"/>
                  <a:pt x="35" y="19"/>
                </a:cubicBezTo>
                <a:cubicBezTo>
                  <a:pt x="26" y="19"/>
                  <a:pt x="19" y="26"/>
                  <a:pt x="19" y="35"/>
                </a:cubicBezTo>
                <a:cubicBezTo>
                  <a:pt x="19" y="40"/>
                  <a:pt x="21" y="44"/>
                  <a:pt x="24" y="47"/>
                </a:cubicBezTo>
                <a:cubicBezTo>
                  <a:pt x="27" y="50"/>
                  <a:pt x="28" y="53"/>
                  <a:pt x="29" y="56"/>
                </a:cubicBezTo>
                <a:cubicBezTo>
                  <a:pt x="31" y="56"/>
                  <a:pt x="31" y="56"/>
                  <a:pt x="31" y="56"/>
                </a:cubicBezTo>
                <a:cubicBezTo>
                  <a:pt x="28" y="39"/>
                  <a:pt x="28" y="39"/>
                  <a:pt x="28" y="39"/>
                </a:cubicBezTo>
                <a:cubicBezTo>
                  <a:pt x="28" y="38"/>
                  <a:pt x="29" y="38"/>
                  <a:pt x="29" y="38"/>
                </a:cubicBezTo>
                <a:cubicBezTo>
                  <a:pt x="30" y="38"/>
                  <a:pt x="30" y="38"/>
                  <a:pt x="30" y="39"/>
                </a:cubicBezTo>
                <a:cubicBezTo>
                  <a:pt x="33" y="56"/>
                  <a:pt x="33" y="56"/>
                  <a:pt x="33" y="56"/>
                </a:cubicBezTo>
                <a:cubicBezTo>
                  <a:pt x="38" y="56"/>
                  <a:pt x="38" y="56"/>
                  <a:pt x="38" y="56"/>
                </a:cubicBezTo>
                <a:cubicBezTo>
                  <a:pt x="41" y="39"/>
                  <a:pt x="41" y="39"/>
                  <a:pt x="41" y="39"/>
                </a:cubicBezTo>
                <a:cubicBezTo>
                  <a:pt x="41" y="38"/>
                  <a:pt x="41" y="38"/>
                  <a:pt x="42" y="38"/>
                </a:cubicBezTo>
                <a:cubicBezTo>
                  <a:pt x="42" y="38"/>
                  <a:pt x="43" y="38"/>
                  <a:pt x="43" y="39"/>
                </a:cubicBezTo>
                <a:cubicBezTo>
                  <a:pt x="40" y="56"/>
                  <a:pt x="40" y="56"/>
                  <a:pt x="40" y="56"/>
                </a:cubicBezTo>
                <a:cubicBezTo>
                  <a:pt x="42" y="56"/>
                  <a:pt x="42" y="56"/>
                  <a:pt x="42" y="56"/>
                </a:cubicBezTo>
                <a:cubicBezTo>
                  <a:pt x="43" y="53"/>
                  <a:pt x="44" y="50"/>
                  <a:pt x="47" y="47"/>
                </a:cubicBezTo>
                <a:cubicBezTo>
                  <a:pt x="50" y="44"/>
                  <a:pt x="52" y="40"/>
                  <a:pt x="52" y="35"/>
                </a:cubicBezTo>
                <a:close/>
                <a:moveTo>
                  <a:pt x="65" y="50"/>
                </a:moveTo>
                <a:cubicBezTo>
                  <a:pt x="59" y="47"/>
                  <a:pt x="59" y="47"/>
                  <a:pt x="59" y="47"/>
                </a:cubicBezTo>
                <a:cubicBezTo>
                  <a:pt x="58" y="47"/>
                  <a:pt x="58" y="47"/>
                  <a:pt x="57" y="47"/>
                </a:cubicBezTo>
                <a:cubicBezTo>
                  <a:pt x="57" y="48"/>
                  <a:pt x="57" y="49"/>
                  <a:pt x="58" y="50"/>
                </a:cubicBezTo>
                <a:cubicBezTo>
                  <a:pt x="64" y="53"/>
                  <a:pt x="64" y="53"/>
                  <a:pt x="64" y="53"/>
                </a:cubicBezTo>
                <a:cubicBezTo>
                  <a:pt x="64" y="53"/>
                  <a:pt x="64" y="53"/>
                  <a:pt x="65" y="53"/>
                </a:cubicBezTo>
                <a:cubicBezTo>
                  <a:pt x="65" y="53"/>
                  <a:pt x="66" y="53"/>
                  <a:pt x="66" y="53"/>
                </a:cubicBezTo>
                <a:cubicBezTo>
                  <a:pt x="66" y="52"/>
                  <a:pt x="66" y="51"/>
                  <a:pt x="65" y="50"/>
                </a:cubicBezTo>
                <a:close/>
                <a:moveTo>
                  <a:pt x="23" y="57"/>
                </a:moveTo>
                <a:cubicBezTo>
                  <a:pt x="22" y="56"/>
                  <a:pt x="21" y="56"/>
                  <a:pt x="21" y="57"/>
                </a:cubicBezTo>
                <a:cubicBezTo>
                  <a:pt x="17" y="63"/>
                  <a:pt x="17" y="63"/>
                  <a:pt x="17" y="63"/>
                </a:cubicBezTo>
                <a:cubicBezTo>
                  <a:pt x="17" y="64"/>
                  <a:pt x="17" y="65"/>
                  <a:pt x="18" y="65"/>
                </a:cubicBezTo>
                <a:cubicBezTo>
                  <a:pt x="18" y="66"/>
                  <a:pt x="18" y="66"/>
                  <a:pt x="19" y="66"/>
                </a:cubicBezTo>
                <a:cubicBezTo>
                  <a:pt x="19" y="66"/>
                  <a:pt x="20" y="65"/>
                  <a:pt x="20" y="65"/>
                </a:cubicBezTo>
                <a:cubicBezTo>
                  <a:pt x="24" y="59"/>
                  <a:pt x="24" y="59"/>
                  <a:pt x="24" y="59"/>
                </a:cubicBezTo>
                <a:cubicBezTo>
                  <a:pt x="24" y="58"/>
                  <a:pt x="24" y="57"/>
                  <a:pt x="23" y="57"/>
                </a:cubicBezTo>
                <a:close/>
                <a:moveTo>
                  <a:pt x="50" y="57"/>
                </a:moveTo>
                <a:cubicBezTo>
                  <a:pt x="50" y="56"/>
                  <a:pt x="49" y="56"/>
                  <a:pt x="48" y="57"/>
                </a:cubicBezTo>
                <a:cubicBezTo>
                  <a:pt x="47" y="57"/>
                  <a:pt x="47" y="58"/>
                  <a:pt x="47" y="59"/>
                </a:cubicBezTo>
                <a:cubicBezTo>
                  <a:pt x="51" y="65"/>
                  <a:pt x="51" y="65"/>
                  <a:pt x="51" y="65"/>
                </a:cubicBezTo>
                <a:cubicBezTo>
                  <a:pt x="51" y="65"/>
                  <a:pt x="52" y="66"/>
                  <a:pt x="52" y="66"/>
                </a:cubicBezTo>
                <a:cubicBezTo>
                  <a:pt x="53" y="66"/>
                  <a:pt x="53" y="66"/>
                  <a:pt x="53" y="65"/>
                </a:cubicBezTo>
                <a:cubicBezTo>
                  <a:pt x="54" y="65"/>
                  <a:pt x="54" y="64"/>
                  <a:pt x="54" y="63"/>
                </a:cubicBezTo>
                <a:lnTo>
                  <a:pt x="50" y="57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12LotteMartDreamLight" panose="02020603020101020101" pitchFamily="18" charset="-127"/>
              <a:ea typeface="12LotteMartDreamLight" panose="02020603020101020101" pitchFamily="18" charset="-127"/>
            </a:endParaRPr>
          </a:p>
        </p:txBody>
      </p:sp>
      <p:sp>
        <p:nvSpPr>
          <p:cNvPr id="60" name="Freeform 53">
            <a:extLst>
              <a:ext uri="{FF2B5EF4-FFF2-40B4-BE49-F238E27FC236}">
                <a16:creationId xmlns:a16="http://schemas.microsoft.com/office/drawing/2014/main" id="{543E9B12-4603-D544-8CC2-5671A7AFE131}"/>
              </a:ext>
            </a:extLst>
          </p:cNvPr>
          <p:cNvSpPr>
            <a:spLocks noEditPoints="1"/>
          </p:cNvSpPr>
          <p:nvPr/>
        </p:nvSpPr>
        <p:spPr bwMode="auto">
          <a:xfrm>
            <a:off x="3615457" y="3939432"/>
            <a:ext cx="339514" cy="352090"/>
          </a:xfrm>
          <a:custGeom>
            <a:avLst/>
            <a:gdLst>
              <a:gd name="T0" fmla="*/ 32 w 80"/>
              <a:gd name="T1" fmla="*/ 40 h 80"/>
              <a:gd name="T2" fmla="*/ 49 w 80"/>
              <a:gd name="T3" fmla="*/ 58 h 80"/>
              <a:gd name="T4" fmla="*/ 43 w 80"/>
              <a:gd name="T5" fmla="*/ 56 h 80"/>
              <a:gd name="T6" fmla="*/ 67 w 80"/>
              <a:gd name="T7" fmla="*/ 64 h 80"/>
              <a:gd name="T8" fmla="*/ 70 w 80"/>
              <a:gd name="T9" fmla="*/ 64 h 80"/>
              <a:gd name="T10" fmla="*/ 40 w 80"/>
              <a:gd name="T11" fmla="*/ 57 h 80"/>
              <a:gd name="T12" fmla="*/ 38 w 80"/>
              <a:gd name="T13" fmla="*/ 56 h 80"/>
              <a:gd name="T14" fmla="*/ 40 w 80"/>
              <a:gd name="T15" fmla="*/ 77 h 80"/>
              <a:gd name="T16" fmla="*/ 40 w 80"/>
              <a:gd name="T17" fmla="*/ 80 h 80"/>
              <a:gd name="T18" fmla="*/ 23 w 80"/>
              <a:gd name="T19" fmla="*/ 49 h 80"/>
              <a:gd name="T20" fmla="*/ 25 w 80"/>
              <a:gd name="T21" fmla="*/ 43 h 80"/>
              <a:gd name="T22" fmla="*/ 26 w 80"/>
              <a:gd name="T23" fmla="*/ 64 h 80"/>
              <a:gd name="T24" fmla="*/ 27 w 80"/>
              <a:gd name="T25" fmla="*/ 67 h 80"/>
              <a:gd name="T26" fmla="*/ 23 w 80"/>
              <a:gd name="T27" fmla="*/ 40 h 80"/>
              <a:gd name="T28" fmla="*/ 25 w 80"/>
              <a:gd name="T29" fmla="*/ 38 h 80"/>
              <a:gd name="T30" fmla="*/ 3 w 80"/>
              <a:gd name="T31" fmla="*/ 40 h 80"/>
              <a:gd name="T32" fmla="*/ 0 w 80"/>
              <a:gd name="T33" fmla="*/ 40 h 80"/>
              <a:gd name="T34" fmla="*/ 32 w 80"/>
              <a:gd name="T35" fmla="*/ 23 h 80"/>
              <a:gd name="T36" fmla="*/ 38 w 80"/>
              <a:gd name="T37" fmla="*/ 25 h 80"/>
              <a:gd name="T38" fmla="*/ 13 w 80"/>
              <a:gd name="T39" fmla="*/ 16 h 80"/>
              <a:gd name="T40" fmla="*/ 10 w 80"/>
              <a:gd name="T41" fmla="*/ 16 h 80"/>
              <a:gd name="T42" fmla="*/ 40 w 80"/>
              <a:gd name="T43" fmla="*/ 23 h 80"/>
              <a:gd name="T44" fmla="*/ 43 w 80"/>
              <a:gd name="T45" fmla="*/ 25 h 80"/>
              <a:gd name="T46" fmla="*/ 40 w 80"/>
              <a:gd name="T47" fmla="*/ 3 h 80"/>
              <a:gd name="T48" fmla="*/ 40 w 80"/>
              <a:gd name="T49" fmla="*/ 0 h 80"/>
              <a:gd name="T50" fmla="*/ 58 w 80"/>
              <a:gd name="T51" fmla="*/ 32 h 80"/>
              <a:gd name="T52" fmla="*/ 56 w 80"/>
              <a:gd name="T53" fmla="*/ 38 h 80"/>
              <a:gd name="T54" fmla="*/ 53 w 80"/>
              <a:gd name="T55" fmla="*/ 18 h 80"/>
              <a:gd name="T56" fmla="*/ 70 w 80"/>
              <a:gd name="T57" fmla="*/ 16 h 80"/>
              <a:gd name="T58" fmla="*/ 59 w 80"/>
              <a:gd name="T59" fmla="*/ 47 h 80"/>
              <a:gd name="T60" fmla="*/ 53 w 80"/>
              <a:gd name="T61" fmla="*/ 49 h 80"/>
              <a:gd name="T62" fmla="*/ 67 w 80"/>
              <a:gd name="T63" fmla="*/ 31 h 80"/>
              <a:gd name="T64" fmla="*/ 52 w 80"/>
              <a:gd name="T65" fmla="*/ 60 h 80"/>
              <a:gd name="T66" fmla="*/ 53 w 80"/>
              <a:gd name="T67" fmla="*/ 40 h 80"/>
              <a:gd name="T68" fmla="*/ 53 w 80"/>
              <a:gd name="T69" fmla="*/ 40 h 80"/>
              <a:gd name="T70" fmla="*/ 50 w 80"/>
              <a:gd name="T71" fmla="*/ 40 h 80"/>
              <a:gd name="T72" fmla="*/ 44 w 80"/>
              <a:gd name="T73" fmla="*/ 31 h 80"/>
              <a:gd name="T74" fmla="*/ 33 w 80"/>
              <a:gd name="T75" fmla="*/ 33 h 80"/>
              <a:gd name="T76" fmla="*/ 31 w 80"/>
              <a:gd name="T77" fmla="*/ 44 h 80"/>
              <a:gd name="T78" fmla="*/ 40 w 80"/>
              <a:gd name="T79" fmla="*/ 50 h 80"/>
              <a:gd name="T80" fmla="*/ 49 w 80"/>
              <a:gd name="T81" fmla="*/ 31 h 80"/>
              <a:gd name="T82" fmla="*/ 50 w 80"/>
              <a:gd name="T83" fmla="*/ 31 h 80"/>
              <a:gd name="T84" fmla="*/ 40 w 80"/>
              <a:gd name="T85" fmla="*/ 28 h 80"/>
              <a:gd name="T86" fmla="*/ 40 w 80"/>
              <a:gd name="T87" fmla="*/ 28 h 80"/>
              <a:gd name="T88" fmla="*/ 32 w 80"/>
              <a:gd name="T89" fmla="*/ 31 h 80"/>
              <a:gd name="T90" fmla="*/ 28 w 80"/>
              <a:gd name="T91" fmla="*/ 41 h 80"/>
              <a:gd name="T92" fmla="*/ 27 w 80"/>
              <a:gd name="T93" fmla="*/ 40 h 80"/>
              <a:gd name="T94" fmla="*/ 31 w 80"/>
              <a:gd name="T95" fmla="*/ 49 h 80"/>
              <a:gd name="T96" fmla="*/ 32 w 80"/>
              <a:gd name="T97" fmla="*/ 50 h 80"/>
              <a:gd name="T98" fmla="*/ 40 w 80"/>
              <a:gd name="T99" fmla="*/ 53 h 80"/>
              <a:gd name="T100" fmla="*/ 50 w 80"/>
              <a:gd name="T101" fmla="*/ 50 h 80"/>
              <a:gd name="T102" fmla="*/ 49 w 80"/>
              <a:gd name="T103" fmla="*/ 50 h 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80" h="80">
                <a:moveTo>
                  <a:pt x="48" y="40"/>
                </a:moveTo>
                <a:cubicBezTo>
                  <a:pt x="48" y="45"/>
                  <a:pt x="45" y="48"/>
                  <a:pt x="40" y="48"/>
                </a:cubicBezTo>
                <a:cubicBezTo>
                  <a:pt x="36" y="48"/>
                  <a:pt x="32" y="45"/>
                  <a:pt x="32" y="40"/>
                </a:cubicBezTo>
                <a:cubicBezTo>
                  <a:pt x="32" y="36"/>
                  <a:pt x="36" y="32"/>
                  <a:pt x="40" y="32"/>
                </a:cubicBezTo>
                <a:cubicBezTo>
                  <a:pt x="45" y="32"/>
                  <a:pt x="48" y="36"/>
                  <a:pt x="48" y="40"/>
                </a:cubicBezTo>
                <a:close/>
                <a:moveTo>
                  <a:pt x="49" y="58"/>
                </a:moveTo>
                <a:cubicBezTo>
                  <a:pt x="49" y="56"/>
                  <a:pt x="49" y="54"/>
                  <a:pt x="49" y="53"/>
                </a:cubicBezTo>
                <a:cubicBezTo>
                  <a:pt x="48" y="53"/>
                  <a:pt x="47" y="53"/>
                  <a:pt x="46" y="53"/>
                </a:cubicBezTo>
                <a:cubicBezTo>
                  <a:pt x="45" y="54"/>
                  <a:pt x="44" y="55"/>
                  <a:pt x="43" y="56"/>
                </a:cubicBezTo>
                <a:cubicBezTo>
                  <a:pt x="47" y="59"/>
                  <a:pt x="51" y="62"/>
                  <a:pt x="55" y="64"/>
                </a:cubicBezTo>
                <a:cubicBezTo>
                  <a:pt x="62" y="68"/>
                  <a:pt x="65" y="68"/>
                  <a:pt x="67" y="67"/>
                </a:cubicBezTo>
                <a:cubicBezTo>
                  <a:pt x="67" y="66"/>
                  <a:pt x="67" y="65"/>
                  <a:pt x="67" y="64"/>
                </a:cubicBezTo>
                <a:cubicBezTo>
                  <a:pt x="67" y="62"/>
                  <a:pt x="66" y="58"/>
                  <a:pt x="63" y="53"/>
                </a:cubicBezTo>
                <a:cubicBezTo>
                  <a:pt x="64" y="53"/>
                  <a:pt x="65" y="53"/>
                  <a:pt x="66" y="52"/>
                </a:cubicBezTo>
                <a:cubicBezTo>
                  <a:pt x="69" y="57"/>
                  <a:pt x="70" y="61"/>
                  <a:pt x="70" y="64"/>
                </a:cubicBezTo>
                <a:cubicBezTo>
                  <a:pt x="70" y="66"/>
                  <a:pt x="70" y="68"/>
                  <a:pt x="69" y="69"/>
                </a:cubicBezTo>
                <a:cubicBezTo>
                  <a:pt x="66" y="71"/>
                  <a:pt x="61" y="71"/>
                  <a:pt x="53" y="67"/>
                </a:cubicBezTo>
                <a:cubicBezTo>
                  <a:pt x="49" y="64"/>
                  <a:pt x="45" y="61"/>
                  <a:pt x="40" y="57"/>
                </a:cubicBezTo>
                <a:cubicBezTo>
                  <a:pt x="38" y="59"/>
                  <a:pt x="36" y="61"/>
                  <a:pt x="35" y="62"/>
                </a:cubicBezTo>
                <a:cubicBezTo>
                  <a:pt x="34" y="61"/>
                  <a:pt x="34" y="60"/>
                  <a:pt x="34" y="59"/>
                </a:cubicBezTo>
                <a:cubicBezTo>
                  <a:pt x="35" y="58"/>
                  <a:pt x="37" y="57"/>
                  <a:pt x="38" y="56"/>
                </a:cubicBezTo>
                <a:cubicBezTo>
                  <a:pt x="37" y="55"/>
                  <a:pt x="36" y="54"/>
                  <a:pt x="35" y="53"/>
                </a:cubicBezTo>
                <a:cubicBezTo>
                  <a:pt x="34" y="53"/>
                  <a:pt x="32" y="53"/>
                  <a:pt x="31" y="53"/>
                </a:cubicBezTo>
                <a:cubicBezTo>
                  <a:pt x="33" y="68"/>
                  <a:pt x="37" y="77"/>
                  <a:pt x="40" y="77"/>
                </a:cubicBezTo>
                <a:cubicBezTo>
                  <a:pt x="43" y="77"/>
                  <a:pt x="45" y="73"/>
                  <a:pt x="47" y="65"/>
                </a:cubicBezTo>
                <a:cubicBezTo>
                  <a:pt x="48" y="66"/>
                  <a:pt x="49" y="66"/>
                  <a:pt x="50" y="67"/>
                </a:cubicBezTo>
                <a:cubicBezTo>
                  <a:pt x="48" y="75"/>
                  <a:pt x="45" y="80"/>
                  <a:pt x="40" y="80"/>
                </a:cubicBezTo>
                <a:cubicBezTo>
                  <a:pt x="34" y="80"/>
                  <a:pt x="30" y="68"/>
                  <a:pt x="28" y="52"/>
                </a:cubicBezTo>
                <a:cubicBezTo>
                  <a:pt x="26" y="52"/>
                  <a:pt x="23" y="52"/>
                  <a:pt x="21" y="52"/>
                </a:cubicBezTo>
                <a:cubicBezTo>
                  <a:pt x="22" y="51"/>
                  <a:pt x="22" y="50"/>
                  <a:pt x="23" y="49"/>
                </a:cubicBezTo>
                <a:cubicBezTo>
                  <a:pt x="24" y="49"/>
                  <a:pt x="26" y="49"/>
                  <a:pt x="28" y="49"/>
                </a:cubicBezTo>
                <a:cubicBezTo>
                  <a:pt x="28" y="48"/>
                  <a:pt x="28" y="47"/>
                  <a:pt x="28" y="46"/>
                </a:cubicBezTo>
                <a:cubicBezTo>
                  <a:pt x="27" y="45"/>
                  <a:pt x="26" y="44"/>
                  <a:pt x="25" y="43"/>
                </a:cubicBezTo>
                <a:cubicBezTo>
                  <a:pt x="18" y="51"/>
                  <a:pt x="13" y="60"/>
                  <a:pt x="13" y="64"/>
                </a:cubicBezTo>
                <a:cubicBezTo>
                  <a:pt x="13" y="65"/>
                  <a:pt x="14" y="66"/>
                  <a:pt x="14" y="67"/>
                </a:cubicBezTo>
                <a:cubicBezTo>
                  <a:pt x="15" y="68"/>
                  <a:pt x="19" y="68"/>
                  <a:pt x="26" y="64"/>
                </a:cubicBezTo>
                <a:cubicBezTo>
                  <a:pt x="26" y="64"/>
                  <a:pt x="27" y="63"/>
                  <a:pt x="28" y="63"/>
                </a:cubicBezTo>
                <a:cubicBezTo>
                  <a:pt x="28" y="64"/>
                  <a:pt x="28" y="65"/>
                  <a:pt x="28" y="66"/>
                </a:cubicBezTo>
                <a:cubicBezTo>
                  <a:pt x="28" y="66"/>
                  <a:pt x="28" y="66"/>
                  <a:pt x="27" y="67"/>
                </a:cubicBezTo>
                <a:cubicBezTo>
                  <a:pt x="20" y="71"/>
                  <a:pt x="15" y="71"/>
                  <a:pt x="12" y="69"/>
                </a:cubicBezTo>
                <a:cubicBezTo>
                  <a:pt x="11" y="68"/>
                  <a:pt x="10" y="66"/>
                  <a:pt x="10" y="64"/>
                </a:cubicBezTo>
                <a:cubicBezTo>
                  <a:pt x="10" y="59"/>
                  <a:pt x="15" y="50"/>
                  <a:pt x="23" y="40"/>
                </a:cubicBezTo>
                <a:cubicBezTo>
                  <a:pt x="22" y="38"/>
                  <a:pt x="20" y="36"/>
                  <a:pt x="19" y="35"/>
                </a:cubicBezTo>
                <a:cubicBezTo>
                  <a:pt x="20" y="34"/>
                  <a:pt x="21" y="34"/>
                  <a:pt x="22" y="34"/>
                </a:cubicBezTo>
                <a:cubicBezTo>
                  <a:pt x="23" y="35"/>
                  <a:pt x="24" y="37"/>
                  <a:pt x="25" y="38"/>
                </a:cubicBezTo>
                <a:cubicBezTo>
                  <a:pt x="26" y="37"/>
                  <a:pt x="27" y="36"/>
                  <a:pt x="28" y="35"/>
                </a:cubicBezTo>
                <a:cubicBezTo>
                  <a:pt x="28" y="34"/>
                  <a:pt x="28" y="32"/>
                  <a:pt x="28" y="31"/>
                </a:cubicBezTo>
                <a:cubicBezTo>
                  <a:pt x="12" y="33"/>
                  <a:pt x="3" y="37"/>
                  <a:pt x="3" y="40"/>
                </a:cubicBezTo>
                <a:cubicBezTo>
                  <a:pt x="3" y="43"/>
                  <a:pt x="8" y="45"/>
                  <a:pt x="15" y="47"/>
                </a:cubicBezTo>
                <a:cubicBezTo>
                  <a:pt x="15" y="48"/>
                  <a:pt x="14" y="49"/>
                  <a:pt x="14" y="50"/>
                </a:cubicBezTo>
                <a:cubicBezTo>
                  <a:pt x="6" y="48"/>
                  <a:pt x="0" y="45"/>
                  <a:pt x="0" y="40"/>
                </a:cubicBezTo>
                <a:cubicBezTo>
                  <a:pt x="0" y="34"/>
                  <a:pt x="13" y="30"/>
                  <a:pt x="28" y="28"/>
                </a:cubicBezTo>
                <a:cubicBezTo>
                  <a:pt x="28" y="26"/>
                  <a:pt x="29" y="23"/>
                  <a:pt x="29" y="21"/>
                </a:cubicBezTo>
                <a:cubicBezTo>
                  <a:pt x="30" y="22"/>
                  <a:pt x="31" y="22"/>
                  <a:pt x="32" y="23"/>
                </a:cubicBezTo>
                <a:cubicBezTo>
                  <a:pt x="32" y="25"/>
                  <a:pt x="31" y="26"/>
                  <a:pt x="31" y="28"/>
                </a:cubicBezTo>
                <a:cubicBezTo>
                  <a:pt x="32" y="28"/>
                  <a:pt x="34" y="28"/>
                  <a:pt x="35" y="28"/>
                </a:cubicBezTo>
                <a:cubicBezTo>
                  <a:pt x="36" y="27"/>
                  <a:pt x="37" y="26"/>
                  <a:pt x="38" y="25"/>
                </a:cubicBezTo>
                <a:cubicBezTo>
                  <a:pt x="34" y="22"/>
                  <a:pt x="30" y="19"/>
                  <a:pt x="26" y="17"/>
                </a:cubicBezTo>
                <a:cubicBezTo>
                  <a:pt x="19" y="13"/>
                  <a:pt x="15" y="13"/>
                  <a:pt x="14" y="14"/>
                </a:cubicBezTo>
                <a:cubicBezTo>
                  <a:pt x="14" y="15"/>
                  <a:pt x="13" y="15"/>
                  <a:pt x="13" y="16"/>
                </a:cubicBezTo>
                <a:cubicBezTo>
                  <a:pt x="13" y="19"/>
                  <a:pt x="15" y="23"/>
                  <a:pt x="18" y="28"/>
                </a:cubicBezTo>
                <a:cubicBezTo>
                  <a:pt x="17" y="28"/>
                  <a:pt x="16" y="28"/>
                  <a:pt x="15" y="28"/>
                </a:cubicBezTo>
                <a:cubicBezTo>
                  <a:pt x="12" y="24"/>
                  <a:pt x="10" y="19"/>
                  <a:pt x="10" y="16"/>
                </a:cubicBezTo>
                <a:cubicBezTo>
                  <a:pt x="10" y="15"/>
                  <a:pt x="11" y="13"/>
                  <a:pt x="12" y="12"/>
                </a:cubicBezTo>
                <a:cubicBezTo>
                  <a:pt x="15" y="9"/>
                  <a:pt x="20" y="10"/>
                  <a:pt x="27" y="14"/>
                </a:cubicBezTo>
                <a:cubicBezTo>
                  <a:pt x="31" y="16"/>
                  <a:pt x="36" y="19"/>
                  <a:pt x="40" y="23"/>
                </a:cubicBezTo>
                <a:cubicBezTo>
                  <a:pt x="42" y="22"/>
                  <a:pt x="44" y="20"/>
                  <a:pt x="46" y="19"/>
                </a:cubicBezTo>
                <a:cubicBezTo>
                  <a:pt x="46" y="20"/>
                  <a:pt x="46" y="21"/>
                  <a:pt x="47" y="22"/>
                </a:cubicBezTo>
                <a:cubicBezTo>
                  <a:pt x="45" y="23"/>
                  <a:pt x="44" y="24"/>
                  <a:pt x="43" y="25"/>
                </a:cubicBezTo>
                <a:cubicBezTo>
                  <a:pt x="44" y="26"/>
                  <a:pt x="45" y="27"/>
                  <a:pt x="45" y="28"/>
                </a:cubicBezTo>
                <a:cubicBezTo>
                  <a:pt x="47" y="28"/>
                  <a:pt x="48" y="28"/>
                  <a:pt x="49" y="28"/>
                </a:cubicBezTo>
                <a:cubicBezTo>
                  <a:pt x="48" y="12"/>
                  <a:pt x="44" y="3"/>
                  <a:pt x="40" y="3"/>
                </a:cubicBezTo>
                <a:cubicBezTo>
                  <a:pt x="38" y="3"/>
                  <a:pt x="35" y="8"/>
                  <a:pt x="33" y="15"/>
                </a:cubicBezTo>
                <a:cubicBezTo>
                  <a:pt x="32" y="15"/>
                  <a:pt x="32" y="14"/>
                  <a:pt x="31" y="14"/>
                </a:cubicBezTo>
                <a:cubicBezTo>
                  <a:pt x="33" y="6"/>
                  <a:pt x="36" y="0"/>
                  <a:pt x="40" y="0"/>
                </a:cubicBezTo>
                <a:cubicBezTo>
                  <a:pt x="47" y="0"/>
                  <a:pt x="51" y="13"/>
                  <a:pt x="52" y="28"/>
                </a:cubicBezTo>
                <a:cubicBezTo>
                  <a:pt x="55" y="28"/>
                  <a:pt x="57" y="29"/>
                  <a:pt x="60" y="29"/>
                </a:cubicBezTo>
                <a:cubicBezTo>
                  <a:pt x="59" y="30"/>
                  <a:pt x="58" y="31"/>
                  <a:pt x="58" y="32"/>
                </a:cubicBezTo>
                <a:cubicBezTo>
                  <a:pt x="56" y="32"/>
                  <a:pt x="54" y="31"/>
                  <a:pt x="53" y="31"/>
                </a:cubicBezTo>
                <a:cubicBezTo>
                  <a:pt x="53" y="32"/>
                  <a:pt x="53" y="34"/>
                  <a:pt x="53" y="35"/>
                </a:cubicBezTo>
                <a:cubicBezTo>
                  <a:pt x="54" y="36"/>
                  <a:pt x="55" y="37"/>
                  <a:pt x="56" y="38"/>
                </a:cubicBezTo>
                <a:cubicBezTo>
                  <a:pt x="63" y="29"/>
                  <a:pt x="67" y="21"/>
                  <a:pt x="67" y="16"/>
                </a:cubicBezTo>
                <a:cubicBezTo>
                  <a:pt x="67" y="15"/>
                  <a:pt x="67" y="15"/>
                  <a:pt x="67" y="14"/>
                </a:cubicBezTo>
                <a:cubicBezTo>
                  <a:pt x="65" y="13"/>
                  <a:pt x="60" y="14"/>
                  <a:pt x="53" y="18"/>
                </a:cubicBezTo>
                <a:cubicBezTo>
                  <a:pt x="53" y="17"/>
                  <a:pt x="52" y="16"/>
                  <a:pt x="52" y="15"/>
                </a:cubicBezTo>
                <a:cubicBezTo>
                  <a:pt x="59" y="11"/>
                  <a:pt x="66" y="9"/>
                  <a:pt x="69" y="12"/>
                </a:cubicBezTo>
                <a:cubicBezTo>
                  <a:pt x="70" y="13"/>
                  <a:pt x="70" y="15"/>
                  <a:pt x="70" y="16"/>
                </a:cubicBezTo>
                <a:cubicBezTo>
                  <a:pt x="70" y="22"/>
                  <a:pt x="65" y="31"/>
                  <a:pt x="58" y="40"/>
                </a:cubicBezTo>
                <a:cubicBezTo>
                  <a:pt x="59" y="42"/>
                  <a:pt x="61" y="44"/>
                  <a:pt x="62" y="46"/>
                </a:cubicBezTo>
                <a:cubicBezTo>
                  <a:pt x="61" y="46"/>
                  <a:pt x="60" y="46"/>
                  <a:pt x="59" y="47"/>
                </a:cubicBezTo>
                <a:cubicBezTo>
                  <a:pt x="58" y="45"/>
                  <a:pt x="57" y="44"/>
                  <a:pt x="56" y="43"/>
                </a:cubicBezTo>
                <a:cubicBezTo>
                  <a:pt x="55" y="44"/>
                  <a:pt x="54" y="45"/>
                  <a:pt x="53" y="46"/>
                </a:cubicBezTo>
                <a:cubicBezTo>
                  <a:pt x="53" y="47"/>
                  <a:pt x="53" y="48"/>
                  <a:pt x="53" y="49"/>
                </a:cubicBezTo>
                <a:cubicBezTo>
                  <a:pt x="68" y="48"/>
                  <a:pt x="77" y="44"/>
                  <a:pt x="77" y="40"/>
                </a:cubicBezTo>
                <a:cubicBezTo>
                  <a:pt x="77" y="38"/>
                  <a:pt x="73" y="35"/>
                  <a:pt x="65" y="33"/>
                </a:cubicBezTo>
                <a:cubicBezTo>
                  <a:pt x="66" y="32"/>
                  <a:pt x="66" y="32"/>
                  <a:pt x="67" y="31"/>
                </a:cubicBezTo>
                <a:cubicBezTo>
                  <a:pt x="75" y="33"/>
                  <a:pt x="80" y="36"/>
                  <a:pt x="80" y="40"/>
                </a:cubicBezTo>
                <a:cubicBezTo>
                  <a:pt x="80" y="47"/>
                  <a:pt x="67" y="51"/>
                  <a:pt x="52" y="52"/>
                </a:cubicBezTo>
                <a:cubicBezTo>
                  <a:pt x="52" y="55"/>
                  <a:pt x="52" y="57"/>
                  <a:pt x="52" y="60"/>
                </a:cubicBezTo>
                <a:cubicBezTo>
                  <a:pt x="51" y="59"/>
                  <a:pt x="50" y="58"/>
                  <a:pt x="49" y="58"/>
                </a:cubicBezTo>
                <a:close/>
                <a:moveTo>
                  <a:pt x="53" y="40"/>
                </a:moveTo>
                <a:cubicBezTo>
                  <a:pt x="53" y="40"/>
                  <a:pt x="53" y="40"/>
                  <a:pt x="53" y="40"/>
                </a:cubicBezTo>
                <a:cubicBezTo>
                  <a:pt x="53" y="41"/>
                  <a:pt x="53" y="41"/>
                  <a:pt x="53" y="41"/>
                </a:cubicBezTo>
                <a:cubicBezTo>
                  <a:pt x="53" y="41"/>
                  <a:pt x="53" y="41"/>
                  <a:pt x="54" y="40"/>
                </a:cubicBezTo>
                <a:cubicBezTo>
                  <a:pt x="53" y="40"/>
                  <a:pt x="53" y="40"/>
                  <a:pt x="53" y="40"/>
                </a:cubicBezTo>
                <a:close/>
                <a:moveTo>
                  <a:pt x="47" y="47"/>
                </a:moveTo>
                <a:cubicBezTo>
                  <a:pt x="48" y="46"/>
                  <a:pt x="49" y="45"/>
                  <a:pt x="50" y="44"/>
                </a:cubicBezTo>
                <a:cubicBezTo>
                  <a:pt x="50" y="43"/>
                  <a:pt x="50" y="42"/>
                  <a:pt x="50" y="40"/>
                </a:cubicBezTo>
                <a:cubicBezTo>
                  <a:pt x="50" y="39"/>
                  <a:pt x="50" y="38"/>
                  <a:pt x="50" y="36"/>
                </a:cubicBezTo>
                <a:cubicBezTo>
                  <a:pt x="49" y="35"/>
                  <a:pt x="48" y="34"/>
                  <a:pt x="47" y="33"/>
                </a:cubicBezTo>
                <a:cubicBezTo>
                  <a:pt x="46" y="32"/>
                  <a:pt x="45" y="32"/>
                  <a:pt x="44" y="31"/>
                </a:cubicBezTo>
                <a:cubicBezTo>
                  <a:pt x="43" y="31"/>
                  <a:pt x="42" y="31"/>
                  <a:pt x="40" y="31"/>
                </a:cubicBezTo>
                <a:cubicBezTo>
                  <a:pt x="39" y="31"/>
                  <a:pt x="38" y="31"/>
                  <a:pt x="36" y="31"/>
                </a:cubicBezTo>
                <a:cubicBezTo>
                  <a:pt x="35" y="32"/>
                  <a:pt x="34" y="32"/>
                  <a:pt x="33" y="33"/>
                </a:cubicBezTo>
                <a:cubicBezTo>
                  <a:pt x="32" y="34"/>
                  <a:pt x="32" y="35"/>
                  <a:pt x="31" y="36"/>
                </a:cubicBezTo>
                <a:cubicBezTo>
                  <a:pt x="31" y="38"/>
                  <a:pt x="31" y="39"/>
                  <a:pt x="31" y="40"/>
                </a:cubicBezTo>
                <a:cubicBezTo>
                  <a:pt x="31" y="42"/>
                  <a:pt x="31" y="43"/>
                  <a:pt x="31" y="44"/>
                </a:cubicBezTo>
                <a:cubicBezTo>
                  <a:pt x="32" y="45"/>
                  <a:pt x="32" y="46"/>
                  <a:pt x="33" y="47"/>
                </a:cubicBezTo>
                <a:cubicBezTo>
                  <a:pt x="34" y="48"/>
                  <a:pt x="35" y="49"/>
                  <a:pt x="36" y="50"/>
                </a:cubicBezTo>
                <a:cubicBezTo>
                  <a:pt x="38" y="50"/>
                  <a:pt x="39" y="50"/>
                  <a:pt x="40" y="50"/>
                </a:cubicBezTo>
                <a:cubicBezTo>
                  <a:pt x="42" y="50"/>
                  <a:pt x="43" y="50"/>
                  <a:pt x="44" y="50"/>
                </a:cubicBezTo>
                <a:cubicBezTo>
                  <a:pt x="45" y="49"/>
                  <a:pt x="46" y="48"/>
                  <a:pt x="47" y="47"/>
                </a:cubicBezTo>
                <a:close/>
                <a:moveTo>
                  <a:pt x="49" y="31"/>
                </a:moveTo>
                <a:cubicBezTo>
                  <a:pt x="49" y="31"/>
                  <a:pt x="49" y="31"/>
                  <a:pt x="49" y="31"/>
                </a:cubicBezTo>
                <a:cubicBezTo>
                  <a:pt x="49" y="31"/>
                  <a:pt x="50" y="32"/>
                  <a:pt x="50" y="32"/>
                </a:cubicBezTo>
                <a:cubicBezTo>
                  <a:pt x="50" y="32"/>
                  <a:pt x="50" y="31"/>
                  <a:pt x="50" y="31"/>
                </a:cubicBezTo>
                <a:cubicBezTo>
                  <a:pt x="49" y="31"/>
                  <a:pt x="49" y="31"/>
                  <a:pt x="49" y="31"/>
                </a:cubicBezTo>
                <a:close/>
                <a:moveTo>
                  <a:pt x="40" y="28"/>
                </a:moveTo>
                <a:cubicBezTo>
                  <a:pt x="40" y="28"/>
                  <a:pt x="40" y="28"/>
                  <a:pt x="40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7"/>
                  <a:pt x="41" y="27"/>
                  <a:pt x="40" y="27"/>
                </a:cubicBezTo>
                <a:cubicBezTo>
                  <a:pt x="40" y="27"/>
                  <a:pt x="40" y="27"/>
                  <a:pt x="40" y="28"/>
                </a:cubicBezTo>
                <a:close/>
                <a:moveTo>
                  <a:pt x="31" y="32"/>
                </a:moveTo>
                <a:cubicBezTo>
                  <a:pt x="31" y="32"/>
                  <a:pt x="31" y="31"/>
                  <a:pt x="31" y="31"/>
                </a:cubicBezTo>
                <a:cubicBezTo>
                  <a:pt x="31" y="31"/>
                  <a:pt x="32" y="31"/>
                  <a:pt x="32" y="31"/>
                </a:cubicBezTo>
                <a:cubicBezTo>
                  <a:pt x="31" y="31"/>
                  <a:pt x="31" y="31"/>
                  <a:pt x="31" y="31"/>
                </a:cubicBezTo>
                <a:cubicBezTo>
                  <a:pt x="31" y="31"/>
                  <a:pt x="31" y="32"/>
                  <a:pt x="31" y="32"/>
                </a:cubicBezTo>
                <a:close/>
                <a:moveTo>
                  <a:pt x="28" y="41"/>
                </a:moveTo>
                <a:cubicBezTo>
                  <a:pt x="28" y="41"/>
                  <a:pt x="28" y="41"/>
                  <a:pt x="28" y="40"/>
                </a:cubicBezTo>
                <a:cubicBezTo>
                  <a:pt x="28" y="40"/>
                  <a:pt x="28" y="40"/>
                  <a:pt x="28" y="40"/>
                </a:cubicBezTo>
                <a:cubicBezTo>
                  <a:pt x="27" y="40"/>
                  <a:pt x="27" y="40"/>
                  <a:pt x="27" y="40"/>
                </a:cubicBezTo>
                <a:cubicBezTo>
                  <a:pt x="27" y="41"/>
                  <a:pt x="27" y="41"/>
                  <a:pt x="28" y="41"/>
                </a:cubicBezTo>
                <a:close/>
                <a:moveTo>
                  <a:pt x="32" y="50"/>
                </a:moveTo>
                <a:cubicBezTo>
                  <a:pt x="32" y="50"/>
                  <a:pt x="31" y="50"/>
                  <a:pt x="31" y="49"/>
                </a:cubicBezTo>
                <a:cubicBezTo>
                  <a:pt x="31" y="49"/>
                  <a:pt x="31" y="49"/>
                  <a:pt x="31" y="49"/>
                </a:cubicBezTo>
                <a:cubicBezTo>
                  <a:pt x="31" y="49"/>
                  <a:pt x="31" y="49"/>
                  <a:pt x="31" y="50"/>
                </a:cubicBezTo>
                <a:cubicBezTo>
                  <a:pt x="31" y="50"/>
                  <a:pt x="31" y="50"/>
                  <a:pt x="32" y="50"/>
                </a:cubicBezTo>
                <a:close/>
                <a:moveTo>
                  <a:pt x="41" y="53"/>
                </a:moveTo>
                <a:cubicBezTo>
                  <a:pt x="41" y="53"/>
                  <a:pt x="41" y="53"/>
                  <a:pt x="40" y="53"/>
                </a:cubicBezTo>
                <a:cubicBezTo>
                  <a:pt x="40" y="53"/>
                  <a:pt x="40" y="53"/>
                  <a:pt x="40" y="53"/>
                </a:cubicBezTo>
                <a:cubicBezTo>
                  <a:pt x="40" y="53"/>
                  <a:pt x="40" y="53"/>
                  <a:pt x="40" y="54"/>
                </a:cubicBezTo>
                <a:cubicBezTo>
                  <a:pt x="41" y="53"/>
                  <a:pt x="41" y="53"/>
                  <a:pt x="41" y="53"/>
                </a:cubicBezTo>
                <a:close/>
                <a:moveTo>
                  <a:pt x="50" y="50"/>
                </a:moveTo>
                <a:cubicBezTo>
                  <a:pt x="50" y="49"/>
                  <a:pt x="50" y="49"/>
                  <a:pt x="50" y="49"/>
                </a:cubicBezTo>
                <a:cubicBezTo>
                  <a:pt x="50" y="49"/>
                  <a:pt x="49" y="49"/>
                  <a:pt x="49" y="49"/>
                </a:cubicBezTo>
                <a:cubicBezTo>
                  <a:pt x="49" y="50"/>
                  <a:pt x="49" y="50"/>
                  <a:pt x="49" y="50"/>
                </a:cubicBezTo>
                <a:cubicBezTo>
                  <a:pt x="49" y="50"/>
                  <a:pt x="49" y="50"/>
                  <a:pt x="50" y="50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12LotteMartDreamLight" panose="02020603020101020101" pitchFamily="18" charset="-127"/>
              <a:ea typeface="12LotteMartDreamLight" panose="02020603020101020101" pitchFamily="18" charset="-127"/>
            </a:endParaRPr>
          </a:p>
        </p:txBody>
      </p:sp>
      <p:sp>
        <p:nvSpPr>
          <p:cNvPr id="63" name="Freeform 236">
            <a:extLst>
              <a:ext uri="{FF2B5EF4-FFF2-40B4-BE49-F238E27FC236}">
                <a16:creationId xmlns:a16="http://schemas.microsoft.com/office/drawing/2014/main" id="{0053698B-413E-264D-B09D-138FC1DE47BE}"/>
              </a:ext>
            </a:extLst>
          </p:cNvPr>
          <p:cNvSpPr>
            <a:spLocks noEditPoints="1"/>
          </p:cNvSpPr>
          <p:nvPr/>
        </p:nvSpPr>
        <p:spPr bwMode="auto">
          <a:xfrm rot="2700000">
            <a:off x="5126604" y="3196089"/>
            <a:ext cx="413679" cy="444847"/>
          </a:xfrm>
          <a:custGeom>
            <a:avLst/>
            <a:gdLst>
              <a:gd name="T0" fmla="*/ 22 w 62"/>
              <a:gd name="T1" fmla="*/ 32 h 64"/>
              <a:gd name="T2" fmla="*/ 22 w 62"/>
              <a:gd name="T3" fmla="*/ 52 h 64"/>
              <a:gd name="T4" fmla="*/ 26 w 62"/>
              <a:gd name="T5" fmla="*/ 43 h 64"/>
              <a:gd name="T6" fmla="*/ 47 w 62"/>
              <a:gd name="T7" fmla="*/ 7 h 64"/>
              <a:gd name="T8" fmla="*/ 47 w 62"/>
              <a:gd name="T9" fmla="*/ 19 h 64"/>
              <a:gd name="T10" fmla="*/ 40 w 62"/>
              <a:gd name="T11" fmla="*/ 37 h 64"/>
              <a:gd name="T12" fmla="*/ 37 w 62"/>
              <a:gd name="T13" fmla="*/ 27 h 64"/>
              <a:gd name="T14" fmla="*/ 33 w 62"/>
              <a:gd name="T15" fmla="*/ 26 h 64"/>
              <a:gd name="T16" fmla="*/ 25 w 62"/>
              <a:gd name="T17" fmla="*/ 21 h 64"/>
              <a:gd name="T18" fmla="*/ 19 w 62"/>
              <a:gd name="T19" fmla="*/ 21 h 64"/>
              <a:gd name="T20" fmla="*/ 11 w 62"/>
              <a:gd name="T21" fmla="*/ 28 h 64"/>
              <a:gd name="T22" fmla="*/ 6 w 62"/>
              <a:gd name="T23" fmla="*/ 27 h 64"/>
              <a:gd name="T24" fmla="*/ 3 w 62"/>
              <a:gd name="T25" fmla="*/ 38 h 64"/>
              <a:gd name="T26" fmla="*/ 0 w 62"/>
              <a:gd name="T27" fmla="*/ 43 h 64"/>
              <a:gd name="T28" fmla="*/ 3 w 62"/>
              <a:gd name="T29" fmla="*/ 47 h 64"/>
              <a:gd name="T30" fmla="*/ 6 w 62"/>
              <a:gd name="T31" fmla="*/ 58 h 64"/>
              <a:gd name="T32" fmla="*/ 11 w 62"/>
              <a:gd name="T33" fmla="*/ 58 h 64"/>
              <a:gd name="T34" fmla="*/ 19 w 62"/>
              <a:gd name="T35" fmla="*/ 64 h 64"/>
              <a:gd name="T36" fmla="*/ 25 w 62"/>
              <a:gd name="T37" fmla="*/ 64 h 64"/>
              <a:gd name="T38" fmla="*/ 33 w 62"/>
              <a:gd name="T39" fmla="*/ 60 h 64"/>
              <a:gd name="T40" fmla="*/ 37 w 62"/>
              <a:gd name="T41" fmla="*/ 58 h 64"/>
              <a:gd name="T42" fmla="*/ 40 w 62"/>
              <a:gd name="T43" fmla="*/ 48 h 64"/>
              <a:gd name="T44" fmla="*/ 44 w 62"/>
              <a:gd name="T45" fmla="*/ 46 h 64"/>
              <a:gd name="T46" fmla="*/ 39 w 62"/>
              <a:gd name="T47" fmla="*/ 52 h 64"/>
              <a:gd name="T48" fmla="*/ 22 w 62"/>
              <a:gd name="T49" fmla="*/ 58 h 64"/>
              <a:gd name="T50" fmla="*/ 6 w 62"/>
              <a:gd name="T51" fmla="*/ 52 h 64"/>
              <a:gd name="T52" fmla="*/ 8 w 62"/>
              <a:gd name="T53" fmla="*/ 38 h 64"/>
              <a:gd name="T54" fmla="*/ 18 w 62"/>
              <a:gd name="T55" fmla="*/ 24 h 64"/>
              <a:gd name="T56" fmla="*/ 37 w 62"/>
              <a:gd name="T57" fmla="*/ 30 h 64"/>
              <a:gd name="T58" fmla="*/ 41 w 62"/>
              <a:gd name="T59" fmla="*/ 44 h 64"/>
              <a:gd name="T60" fmla="*/ 59 w 62"/>
              <a:gd name="T61" fmla="*/ 10 h 64"/>
              <a:gd name="T62" fmla="*/ 60 w 62"/>
              <a:gd name="T63" fmla="*/ 7 h 64"/>
              <a:gd name="T64" fmla="*/ 55 w 62"/>
              <a:gd name="T65" fmla="*/ 4 h 64"/>
              <a:gd name="T66" fmla="*/ 50 w 62"/>
              <a:gd name="T67" fmla="*/ 0 h 64"/>
              <a:gd name="T68" fmla="*/ 46 w 62"/>
              <a:gd name="T69" fmla="*/ 0 h 64"/>
              <a:gd name="T70" fmla="*/ 40 w 62"/>
              <a:gd name="T71" fmla="*/ 4 h 64"/>
              <a:gd name="T72" fmla="*/ 38 w 62"/>
              <a:gd name="T73" fmla="*/ 3 h 64"/>
              <a:gd name="T74" fmla="*/ 36 w 62"/>
              <a:gd name="T75" fmla="*/ 10 h 64"/>
              <a:gd name="T76" fmla="*/ 33 w 62"/>
              <a:gd name="T77" fmla="*/ 14 h 64"/>
              <a:gd name="T78" fmla="*/ 35 w 62"/>
              <a:gd name="T79" fmla="*/ 18 h 64"/>
              <a:gd name="T80" fmla="*/ 37 w 62"/>
              <a:gd name="T81" fmla="*/ 24 h 64"/>
              <a:gd name="T82" fmla="*/ 40 w 62"/>
              <a:gd name="T83" fmla="*/ 24 h 64"/>
              <a:gd name="T84" fmla="*/ 46 w 62"/>
              <a:gd name="T85" fmla="*/ 28 h 64"/>
              <a:gd name="T86" fmla="*/ 50 w 62"/>
              <a:gd name="T87" fmla="*/ 28 h 64"/>
              <a:gd name="T88" fmla="*/ 54 w 62"/>
              <a:gd name="T89" fmla="*/ 24 h 64"/>
              <a:gd name="T90" fmla="*/ 58 w 62"/>
              <a:gd name="T91" fmla="*/ 24 h 64"/>
              <a:gd name="T92" fmla="*/ 59 w 62"/>
              <a:gd name="T93" fmla="*/ 18 h 64"/>
              <a:gd name="T94" fmla="*/ 62 w 62"/>
              <a:gd name="T95" fmla="*/ 12 h 64"/>
              <a:gd name="T96" fmla="*/ 53 w 62"/>
              <a:gd name="T97" fmla="*/ 22 h 64"/>
              <a:gd name="T98" fmla="*/ 43 w 62"/>
              <a:gd name="T99" fmla="*/ 25 h 64"/>
              <a:gd name="T100" fmla="*/ 36 w 62"/>
              <a:gd name="T101" fmla="*/ 15 h 64"/>
              <a:gd name="T102" fmla="*/ 38 w 62"/>
              <a:gd name="T103" fmla="*/ 7 h 64"/>
              <a:gd name="T104" fmla="*/ 50 w 62"/>
              <a:gd name="T105" fmla="*/ 3 h 64"/>
              <a:gd name="T106" fmla="*/ 56 w 62"/>
              <a:gd name="T107" fmla="*/ 11 h 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62" h="64">
                <a:moveTo>
                  <a:pt x="22" y="32"/>
                </a:moveTo>
                <a:cubicBezTo>
                  <a:pt x="16" y="32"/>
                  <a:pt x="11" y="37"/>
                  <a:pt x="11" y="43"/>
                </a:cubicBezTo>
                <a:cubicBezTo>
                  <a:pt x="11" y="49"/>
                  <a:pt x="16" y="54"/>
                  <a:pt x="22" y="54"/>
                </a:cubicBezTo>
                <a:cubicBezTo>
                  <a:pt x="28" y="54"/>
                  <a:pt x="33" y="49"/>
                  <a:pt x="33" y="43"/>
                </a:cubicBezTo>
                <a:cubicBezTo>
                  <a:pt x="33" y="37"/>
                  <a:pt x="28" y="32"/>
                  <a:pt x="22" y="32"/>
                </a:cubicBezTo>
                <a:close/>
                <a:moveTo>
                  <a:pt x="22" y="52"/>
                </a:moveTo>
                <a:cubicBezTo>
                  <a:pt x="17" y="52"/>
                  <a:pt x="13" y="48"/>
                  <a:pt x="13" y="43"/>
                </a:cubicBezTo>
                <a:cubicBezTo>
                  <a:pt x="13" y="38"/>
                  <a:pt x="17" y="34"/>
                  <a:pt x="22" y="34"/>
                </a:cubicBezTo>
                <a:cubicBezTo>
                  <a:pt x="27" y="34"/>
                  <a:pt x="31" y="38"/>
                  <a:pt x="31" y="43"/>
                </a:cubicBezTo>
                <a:cubicBezTo>
                  <a:pt x="31" y="48"/>
                  <a:pt x="27" y="52"/>
                  <a:pt x="22" y="52"/>
                </a:cubicBezTo>
                <a:close/>
                <a:moveTo>
                  <a:pt x="26" y="43"/>
                </a:moveTo>
                <a:cubicBezTo>
                  <a:pt x="26" y="45"/>
                  <a:pt x="24" y="47"/>
                  <a:pt x="22" y="47"/>
                </a:cubicBezTo>
                <a:cubicBezTo>
                  <a:pt x="19" y="47"/>
                  <a:pt x="17" y="45"/>
                  <a:pt x="17" y="43"/>
                </a:cubicBezTo>
                <a:cubicBezTo>
                  <a:pt x="17" y="40"/>
                  <a:pt x="19" y="38"/>
                  <a:pt x="22" y="38"/>
                </a:cubicBezTo>
                <a:cubicBezTo>
                  <a:pt x="24" y="38"/>
                  <a:pt x="26" y="40"/>
                  <a:pt x="26" y="43"/>
                </a:cubicBezTo>
                <a:close/>
                <a:moveTo>
                  <a:pt x="47" y="7"/>
                </a:moveTo>
                <a:cubicBezTo>
                  <a:pt x="43" y="7"/>
                  <a:pt x="40" y="10"/>
                  <a:pt x="40" y="14"/>
                </a:cubicBezTo>
                <a:cubicBezTo>
                  <a:pt x="40" y="18"/>
                  <a:pt x="43" y="21"/>
                  <a:pt x="47" y="21"/>
                </a:cubicBezTo>
                <a:cubicBezTo>
                  <a:pt x="51" y="21"/>
                  <a:pt x="54" y="18"/>
                  <a:pt x="54" y="14"/>
                </a:cubicBezTo>
                <a:cubicBezTo>
                  <a:pt x="54" y="10"/>
                  <a:pt x="51" y="7"/>
                  <a:pt x="47" y="7"/>
                </a:cubicBezTo>
                <a:close/>
                <a:moveTo>
                  <a:pt x="47" y="19"/>
                </a:moveTo>
                <a:cubicBezTo>
                  <a:pt x="44" y="19"/>
                  <a:pt x="42" y="17"/>
                  <a:pt x="42" y="14"/>
                </a:cubicBezTo>
                <a:cubicBezTo>
                  <a:pt x="42" y="11"/>
                  <a:pt x="44" y="9"/>
                  <a:pt x="47" y="9"/>
                </a:cubicBezTo>
                <a:cubicBezTo>
                  <a:pt x="50" y="9"/>
                  <a:pt x="52" y="11"/>
                  <a:pt x="52" y="14"/>
                </a:cubicBezTo>
                <a:cubicBezTo>
                  <a:pt x="52" y="17"/>
                  <a:pt x="50" y="19"/>
                  <a:pt x="47" y="19"/>
                </a:cubicBezTo>
                <a:close/>
                <a:moveTo>
                  <a:pt x="43" y="38"/>
                </a:moveTo>
                <a:cubicBezTo>
                  <a:pt x="43" y="38"/>
                  <a:pt x="43" y="38"/>
                  <a:pt x="42" y="38"/>
                </a:cubicBezTo>
                <a:cubicBezTo>
                  <a:pt x="42" y="38"/>
                  <a:pt x="42" y="38"/>
                  <a:pt x="42" y="38"/>
                </a:cubicBezTo>
                <a:cubicBezTo>
                  <a:pt x="42" y="38"/>
                  <a:pt x="41" y="38"/>
                  <a:pt x="41" y="38"/>
                </a:cubicBezTo>
                <a:cubicBezTo>
                  <a:pt x="41" y="38"/>
                  <a:pt x="40" y="38"/>
                  <a:pt x="40" y="37"/>
                </a:cubicBezTo>
                <a:cubicBezTo>
                  <a:pt x="40" y="36"/>
                  <a:pt x="40" y="35"/>
                  <a:pt x="41" y="35"/>
                </a:cubicBezTo>
                <a:cubicBezTo>
                  <a:pt x="41" y="35"/>
                  <a:pt x="42" y="34"/>
                  <a:pt x="42" y="34"/>
                </a:cubicBezTo>
                <a:cubicBezTo>
                  <a:pt x="42" y="33"/>
                  <a:pt x="42" y="33"/>
                  <a:pt x="42" y="32"/>
                </a:cubicBezTo>
                <a:cubicBezTo>
                  <a:pt x="41" y="30"/>
                  <a:pt x="40" y="29"/>
                  <a:pt x="38" y="27"/>
                </a:cubicBezTo>
                <a:cubicBezTo>
                  <a:pt x="38" y="27"/>
                  <a:pt x="37" y="27"/>
                  <a:pt x="37" y="27"/>
                </a:cubicBezTo>
                <a:cubicBezTo>
                  <a:pt x="37" y="27"/>
                  <a:pt x="37" y="27"/>
                  <a:pt x="37" y="27"/>
                </a:cubicBezTo>
                <a:cubicBezTo>
                  <a:pt x="36" y="27"/>
                  <a:pt x="36" y="27"/>
                  <a:pt x="35" y="27"/>
                </a:cubicBezTo>
                <a:cubicBezTo>
                  <a:pt x="35" y="28"/>
                  <a:pt x="35" y="28"/>
                  <a:pt x="34" y="28"/>
                </a:cubicBezTo>
                <a:cubicBezTo>
                  <a:pt x="34" y="28"/>
                  <a:pt x="33" y="28"/>
                  <a:pt x="33" y="28"/>
                </a:cubicBezTo>
                <a:cubicBezTo>
                  <a:pt x="32" y="27"/>
                  <a:pt x="32" y="26"/>
                  <a:pt x="33" y="26"/>
                </a:cubicBezTo>
                <a:cubicBezTo>
                  <a:pt x="33" y="25"/>
                  <a:pt x="33" y="25"/>
                  <a:pt x="33" y="24"/>
                </a:cubicBezTo>
                <a:cubicBezTo>
                  <a:pt x="33" y="23"/>
                  <a:pt x="32" y="23"/>
                  <a:pt x="32" y="23"/>
                </a:cubicBezTo>
                <a:cubicBezTo>
                  <a:pt x="30" y="22"/>
                  <a:pt x="28" y="21"/>
                  <a:pt x="26" y="21"/>
                </a:cubicBezTo>
                <a:cubicBezTo>
                  <a:pt x="26" y="21"/>
                  <a:pt x="26" y="21"/>
                  <a:pt x="26" y="21"/>
                </a:cubicBezTo>
                <a:cubicBezTo>
                  <a:pt x="25" y="21"/>
                  <a:pt x="25" y="21"/>
                  <a:pt x="25" y="21"/>
                </a:cubicBezTo>
                <a:cubicBezTo>
                  <a:pt x="24" y="22"/>
                  <a:pt x="24" y="22"/>
                  <a:pt x="24" y="23"/>
                </a:cubicBezTo>
                <a:cubicBezTo>
                  <a:pt x="24" y="24"/>
                  <a:pt x="23" y="24"/>
                  <a:pt x="22" y="24"/>
                </a:cubicBezTo>
                <a:cubicBezTo>
                  <a:pt x="21" y="24"/>
                  <a:pt x="21" y="24"/>
                  <a:pt x="21" y="23"/>
                </a:cubicBezTo>
                <a:cubicBezTo>
                  <a:pt x="21" y="22"/>
                  <a:pt x="20" y="22"/>
                  <a:pt x="20" y="21"/>
                </a:cubicBezTo>
                <a:cubicBezTo>
                  <a:pt x="20" y="21"/>
                  <a:pt x="19" y="21"/>
                  <a:pt x="19" y="21"/>
                </a:cubicBezTo>
                <a:cubicBezTo>
                  <a:pt x="19" y="21"/>
                  <a:pt x="18" y="21"/>
                  <a:pt x="18" y="21"/>
                </a:cubicBezTo>
                <a:cubicBezTo>
                  <a:pt x="16" y="21"/>
                  <a:pt x="14" y="22"/>
                  <a:pt x="13" y="23"/>
                </a:cubicBezTo>
                <a:cubicBezTo>
                  <a:pt x="12" y="23"/>
                  <a:pt x="12" y="23"/>
                  <a:pt x="12" y="24"/>
                </a:cubicBezTo>
                <a:cubicBezTo>
                  <a:pt x="12" y="25"/>
                  <a:pt x="12" y="25"/>
                  <a:pt x="12" y="26"/>
                </a:cubicBezTo>
                <a:cubicBezTo>
                  <a:pt x="12" y="26"/>
                  <a:pt x="12" y="27"/>
                  <a:pt x="11" y="28"/>
                </a:cubicBezTo>
                <a:cubicBezTo>
                  <a:pt x="11" y="28"/>
                  <a:pt x="11" y="28"/>
                  <a:pt x="11" y="28"/>
                </a:cubicBezTo>
                <a:cubicBezTo>
                  <a:pt x="10" y="28"/>
                  <a:pt x="10" y="28"/>
                  <a:pt x="9" y="27"/>
                </a:cubicBezTo>
                <a:cubicBezTo>
                  <a:pt x="9" y="27"/>
                  <a:pt x="8" y="27"/>
                  <a:pt x="8" y="27"/>
                </a:cubicBezTo>
                <a:cubicBezTo>
                  <a:pt x="8" y="27"/>
                  <a:pt x="8" y="27"/>
                  <a:pt x="8" y="27"/>
                </a:cubicBezTo>
                <a:cubicBezTo>
                  <a:pt x="7" y="27"/>
                  <a:pt x="7" y="27"/>
                  <a:pt x="6" y="27"/>
                </a:cubicBezTo>
                <a:cubicBezTo>
                  <a:pt x="5" y="29"/>
                  <a:pt x="4" y="30"/>
                  <a:pt x="3" y="32"/>
                </a:cubicBezTo>
                <a:cubicBezTo>
                  <a:pt x="3" y="33"/>
                  <a:pt x="3" y="33"/>
                  <a:pt x="3" y="34"/>
                </a:cubicBezTo>
                <a:cubicBezTo>
                  <a:pt x="3" y="34"/>
                  <a:pt x="3" y="35"/>
                  <a:pt x="4" y="35"/>
                </a:cubicBezTo>
                <a:cubicBezTo>
                  <a:pt x="5" y="35"/>
                  <a:pt x="5" y="36"/>
                  <a:pt x="5" y="37"/>
                </a:cubicBezTo>
                <a:cubicBezTo>
                  <a:pt x="5" y="38"/>
                  <a:pt x="4" y="38"/>
                  <a:pt x="3" y="38"/>
                </a:cubicBezTo>
                <a:cubicBezTo>
                  <a:pt x="3" y="38"/>
                  <a:pt x="3" y="38"/>
                  <a:pt x="3" y="38"/>
                </a:cubicBezTo>
                <a:cubicBezTo>
                  <a:pt x="3" y="38"/>
                  <a:pt x="3" y="38"/>
                  <a:pt x="2" y="38"/>
                </a:cubicBezTo>
                <a:cubicBezTo>
                  <a:pt x="2" y="38"/>
                  <a:pt x="2" y="38"/>
                  <a:pt x="1" y="38"/>
                </a:cubicBezTo>
                <a:cubicBezTo>
                  <a:pt x="1" y="39"/>
                  <a:pt x="1" y="39"/>
                  <a:pt x="0" y="40"/>
                </a:cubicBezTo>
                <a:cubicBezTo>
                  <a:pt x="0" y="41"/>
                  <a:pt x="0" y="42"/>
                  <a:pt x="0" y="43"/>
                </a:cubicBezTo>
                <a:cubicBezTo>
                  <a:pt x="0" y="44"/>
                  <a:pt x="0" y="45"/>
                  <a:pt x="0" y="46"/>
                </a:cubicBezTo>
                <a:cubicBezTo>
                  <a:pt x="1" y="46"/>
                  <a:pt x="1" y="47"/>
                  <a:pt x="1" y="47"/>
                </a:cubicBezTo>
                <a:cubicBezTo>
                  <a:pt x="2" y="47"/>
                  <a:pt x="2" y="47"/>
                  <a:pt x="2" y="47"/>
                </a:cubicBezTo>
                <a:cubicBezTo>
                  <a:pt x="3" y="47"/>
                  <a:pt x="3" y="47"/>
                  <a:pt x="3" y="47"/>
                </a:cubicBezTo>
                <a:cubicBezTo>
                  <a:pt x="3" y="47"/>
                  <a:pt x="3" y="47"/>
                  <a:pt x="3" y="47"/>
                </a:cubicBezTo>
                <a:cubicBezTo>
                  <a:pt x="4" y="47"/>
                  <a:pt x="5" y="48"/>
                  <a:pt x="5" y="48"/>
                </a:cubicBezTo>
                <a:cubicBezTo>
                  <a:pt x="5" y="49"/>
                  <a:pt x="5" y="50"/>
                  <a:pt x="4" y="50"/>
                </a:cubicBezTo>
                <a:cubicBezTo>
                  <a:pt x="3" y="51"/>
                  <a:pt x="3" y="51"/>
                  <a:pt x="3" y="51"/>
                </a:cubicBezTo>
                <a:cubicBezTo>
                  <a:pt x="3" y="52"/>
                  <a:pt x="3" y="53"/>
                  <a:pt x="3" y="53"/>
                </a:cubicBezTo>
                <a:cubicBezTo>
                  <a:pt x="4" y="55"/>
                  <a:pt x="5" y="56"/>
                  <a:pt x="6" y="58"/>
                </a:cubicBezTo>
                <a:cubicBezTo>
                  <a:pt x="7" y="58"/>
                  <a:pt x="7" y="58"/>
                  <a:pt x="8" y="58"/>
                </a:cubicBezTo>
                <a:cubicBezTo>
                  <a:pt x="8" y="58"/>
                  <a:pt x="8" y="58"/>
                  <a:pt x="8" y="58"/>
                </a:cubicBezTo>
                <a:cubicBezTo>
                  <a:pt x="8" y="58"/>
                  <a:pt x="9" y="58"/>
                  <a:pt x="9" y="58"/>
                </a:cubicBezTo>
                <a:cubicBezTo>
                  <a:pt x="10" y="57"/>
                  <a:pt x="10" y="57"/>
                  <a:pt x="11" y="57"/>
                </a:cubicBezTo>
                <a:cubicBezTo>
                  <a:pt x="11" y="57"/>
                  <a:pt x="11" y="57"/>
                  <a:pt x="11" y="58"/>
                </a:cubicBezTo>
                <a:cubicBezTo>
                  <a:pt x="12" y="58"/>
                  <a:pt x="12" y="59"/>
                  <a:pt x="12" y="60"/>
                </a:cubicBezTo>
                <a:cubicBezTo>
                  <a:pt x="12" y="60"/>
                  <a:pt x="12" y="61"/>
                  <a:pt x="12" y="61"/>
                </a:cubicBezTo>
                <a:cubicBezTo>
                  <a:pt x="12" y="62"/>
                  <a:pt x="12" y="62"/>
                  <a:pt x="13" y="62"/>
                </a:cubicBezTo>
                <a:cubicBezTo>
                  <a:pt x="14" y="63"/>
                  <a:pt x="16" y="64"/>
                  <a:pt x="18" y="64"/>
                </a:cubicBezTo>
                <a:cubicBezTo>
                  <a:pt x="18" y="64"/>
                  <a:pt x="19" y="64"/>
                  <a:pt x="19" y="64"/>
                </a:cubicBezTo>
                <a:cubicBezTo>
                  <a:pt x="19" y="64"/>
                  <a:pt x="20" y="64"/>
                  <a:pt x="20" y="64"/>
                </a:cubicBezTo>
                <a:cubicBezTo>
                  <a:pt x="20" y="64"/>
                  <a:pt x="21" y="63"/>
                  <a:pt x="21" y="63"/>
                </a:cubicBezTo>
                <a:cubicBezTo>
                  <a:pt x="21" y="62"/>
                  <a:pt x="21" y="61"/>
                  <a:pt x="22" y="61"/>
                </a:cubicBezTo>
                <a:cubicBezTo>
                  <a:pt x="23" y="61"/>
                  <a:pt x="24" y="62"/>
                  <a:pt x="24" y="63"/>
                </a:cubicBezTo>
                <a:cubicBezTo>
                  <a:pt x="24" y="63"/>
                  <a:pt x="24" y="64"/>
                  <a:pt x="25" y="64"/>
                </a:cubicBezTo>
                <a:cubicBezTo>
                  <a:pt x="25" y="64"/>
                  <a:pt x="25" y="64"/>
                  <a:pt x="26" y="64"/>
                </a:cubicBezTo>
                <a:cubicBezTo>
                  <a:pt x="26" y="64"/>
                  <a:pt x="26" y="64"/>
                  <a:pt x="26" y="64"/>
                </a:cubicBezTo>
                <a:cubicBezTo>
                  <a:pt x="28" y="64"/>
                  <a:pt x="30" y="63"/>
                  <a:pt x="32" y="62"/>
                </a:cubicBezTo>
                <a:cubicBezTo>
                  <a:pt x="32" y="62"/>
                  <a:pt x="33" y="62"/>
                  <a:pt x="33" y="61"/>
                </a:cubicBezTo>
                <a:cubicBezTo>
                  <a:pt x="33" y="61"/>
                  <a:pt x="33" y="60"/>
                  <a:pt x="33" y="60"/>
                </a:cubicBezTo>
                <a:cubicBezTo>
                  <a:pt x="32" y="59"/>
                  <a:pt x="32" y="58"/>
                  <a:pt x="33" y="58"/>
                </a:cubicBezTo>
                <a:cubicBezTo>
                  <a:pt x="33" y="57"/>
                  <a:pt x="34" y="57"/>
                  <a:pt x="34" y="57"/>
                </a:cubicBezTo>
                <a:cubicBezTo>
                  <a:pt x="35" y="57"/>
                  <a:pt x="35" y="57"/>
                  <a:pt x="35" y="58"/>
                </a:cubicBezTo>
                <a:cubicBezTo>
                  <a:pt x="36" y="58"/>
                  <a:pt x="36" y="58"/>
                  <a:pt x="37" y="58"/>
                </a:cubicBezTo>
                <a:cubicBezTo>
                  <a:pt x="37" y="58"/>
                  <a:pt x="37" y="58"/>
                  <a:pt x="37" y="58"/>
                </a:cubicBezTo>
                <a:cubicBezTo>
                  <a:pt x="37" y="58"/>
                  <a:pt x="38" y="58"/>
                  <a:pt x="38" y="58"/>
                </a:cubicBezTo>
                <a:cubicBezTo>
                  <a:pt x="40" y="56"/>
                  <a:pt x="41" y="55"/>
                  <a:pt x="42" y="53"/>
                </a:cubicBezTo>
                <a:cubicBezTo>
                  <a:pt x="42" y="53"/>
                  <a:pt x="42" y="52"/>
                  <a:pt x="42" y="51"/>
                </a:cubicBezTo>
                <a:cubicBezTo>
                  <a:pt x="42" y="51"/>
                  <a:pt x="41" y="51"/>
                  <a:pt x="41" y="50"/>
                </a:cubicBezTo>
                <a:cubicBezTo>
                  <a:pt x="40" y="50"/>
                  <a:pt x="40" y="49"/>
                  <a:pt x="40" y="48"/>
                </a:cubicBezTo>
                <a:cubicBezTo>
                  <a:pt x="40" y="48"/>
                  <a:pt x="41" y="47"/>
                  <a:pt x="41" y="47"/>
                </a:cubicBezTo>
                <a:cubicBezTo>
                  <a:pt x="41" y="47"/>
                  <a:pt x="42" y="47"/>
                  <a:pt x="42" y="47"/>
                </a:cubicBezTo>
                <a:cubicBezTo>
                  <a:pt x="42" y="47"/>
                  <a:pt x="42" y="47"/>
                  <a:pt x="42" y="47"/>
                </a:cubicBezTo>
                <a:cubicBezTo>
                  <a:pt x="43" y="47"/>
                  <a:pt x="43" y="47"/>
                  <a:pt x="43" y="47"/>
                </a:cubicBezTo>
                <a:cubicBezTo>
                  <a:pt x="44" y="47"/>
                  <a:pt x="44" y="46"/>
                  <a:pt x="44" y="46"/>
                </a:cubicBezTo>
                <a:cubicBezTo>
                  <a:pt x="44" y="45"/>
                  <a:pt x="44" y="44"/>
                  <a:pt x="44" y="43"/>
                </a:cubicBezTo>
                <a:cubicBezTo>
                  <a:pt x="44" y="42"/>
                  <a:pt x="44" y="41"/>
                  <a:pt x="44" y="40"/>
                </a:cubicBezTo>
                <a:cubicBezTo>
                  <a:pt x="44" y="39"/>
                  <a:pt x="44" y="39"/>
                  <a:pt x="43" y="38"/>
                </a:cubicBezTo>
                <a:close/>
                <a:moveTo>
                  <a:pt x="37" y="47"/>
                </a:moveTo>
                <a:cubicBezTo>
                  <a:pt x="36" y="49"/>
                  <a:pt x="37" y="51"/>
                  <a:pt x="39" y="52"/>
                </a:cubicBezTo>
                <a:cubicBezTo>
                  <a:pt x="38" y="53"/>
                  <a:pt x="37" y="54"/>
                  <a:pt x="37" y="55"/>
                </a:cubicBezTo>
                <a:cubicBezTo>
                  <a:pt x="35" y="54"/>
                  <a:pt x="33" y="54"/>
                  <a:pt x="31" y="55"/>
                </a:cubicBezTo>
                <a:cubicBezTo>
                  <a:pt x="30" y="56"/>
                  <a:pt x="29" y="58"/>
                  <a:pt x="30" y="60"/>
                </a:cubicBezTo>
                <a:cubicBezTo>
                  <a:pt x="29" y="61"/>
                  <a:pt x="28" y="61"/>
                  <a:pt x="27" y="61"/>
                </a:cubicBezTo>
                <a:cubicBezTo>
                  <a:pt x="26" y="59"/>
                  <a:pt x="24" y="58"/>
                  <a:pt x="22" y="58"/>
                </a:cubicBezTo>
                <a:cubicBezTo>
                  <a:pt x="20" y="58"/>
                  <a:pt x="19" y="59"/>
                  <a:pt x="18" y="61"/>
                </a:cubicBezTo>
                <a:cubicBezTo>
                  <a:pt x="17" y="61"/>
                  <a:pt x="16" y="61"/>
                  <a:pt x="15" y="60"/>
                </a:cubicBezTo>
                <a:cubicBezTo>
                  <a:pt x="15" y="58"/>
                  <a:pt x="15" y="56"/>
                  <a:pt x="13" y="55"/>
                </a:cubicBezTo>
                <a:cubicBezTo>
                  <a:pt x="12" y="54"/>
                  <a:pt x="9" y="54"/>
                  <a:pt x="8" y="55"/>
                </a:cubicBezTo>
                <a:cubicBezTo>
                  <a:pt x="7" y="54"/>
                  <a:pt x="7" y="53"/>
                  <a:pt x="6" y="52"/>
                </a:cubicBezTo>
                <a:cubicBezTo>
                  <a:pt x="8" y="51"/>
                  <a:pt x="8" y="49"/>
                  <a:pt x="8" y="47"/>
                </a:cubicBezTo>
                <a:cubicBezTo>
                  <a:pt x="7" y="46"/>
                  <a:pt x="5" y="44"/>
                  <a:pt x="3" y="44"/>
                </a:cubicBezTo>
                <a:cubicBezTo>
                  <a:pt x="3" y="44"/>
                  <a:pt x="3" y="43"/>
                  <a:pt x="3" y="43"/>
                </a:cubicBezTo>
                <a:cubicBezTo>
                  <a:pt x="3" y="42"/>
                  <a:pt x="3" y="42"/>
                  <a:pt x="3" y="41"/>
                </a:cubicBezTo>
                <a:cubicBezTo>
                  <a:pt x="5" y="41"/>
                  <a:pt x="7" y="40"/>
                  <a:pt x="8" y="38"/>
                </a:cubicBezTo>
                <a:cubicBezTo>
                  <a:pt x="8" y="36"/>
                  <a:pt x="8" y="34"/>
                  <a:pt x="6" y="33"/>
                </a:cubicBezTo>
                <a:cubicBezTo>
                  <a:pt x="7" y="32"/>
                  <a:pt x="7" y="31"/>
                  <a:pt x="8" y="30"/>
                </a:cubicBezTo>
                <a:cubicBezTo>
                  <a:pt x="9" y="31"/>
                  <a:pt x="12" y="31"/>
                  <a:pt x="13" y="30"/>
                </a:cubicBezTo>
                <a:cubicBezTo>
                  <a:pt x="15" y="29"/>
                  <a:pt x="15" y="27"/>
                  <a:pt x="15" y="25"/>
                </a:cubicBezTo>
                <a:cubicBezTo>
                  <a:pt x="16" y="25"/>
                  <a:pt x="17" y="24"/>
                  <a:pt x="18" y="24"/>
                </a:cubicBezTo>
                <a:cubicBezTo>
                  <a:pt x="19" y="26"/>
                  <a:pt x="20" y="27"/>
                  <a:pt x="22" y="27"/>
                </a:cubicBezTo>
                <a:cubicBezTo>
                  <a:pt x="24" y="27"/>
                  <a:pt x="26" y="26"/>
                  <a:pt x="27" y="24"/>
                </a:cubicBezTo>
                <a:cubicBezTo>
                  <a:pt x="28" y="24"/>
                  <a:pt x="29" y="25"/>
                  <a:pt x="30" y="25"/>
                </a:cubicBezTo>
                <a:cubicBezTo>
                  <a:pt x="29" y="27"/>
                  <a:pt x="30" y="29"/>
                  <a:pt x="31" y="30"/>
                </a:cubicBezTo>
                <a:cubicBezTo>
                  <a:pt x="33" y="31"/>
                  <a:pt x="35" y="31"/>
                  <a:pt x="37" y="30"/>
                </a:cubicBezTo>
                <a:cubicBezTo>
                  <a:pt x="37" y="31"/>
                  <a:pt x="38" y="32"/>
                  <a:pt x="39" y="33"/>
                </a:cubicBezTo>
                <a:cubicBezTo>
                  <a:pt x="37" y="34"/>
                  <a:pt x="36" y="36"/>
                  <a:pt x="37" y="38"/>
                </a:cubicBezTo>
                <a:cubicBezTo>
                  <a:pt x="38" y="40"/>
                  <a:pt x="39" y="41"/>
                  <a:pt x="41" y="41"/>
                </a:cubicBezTo>
                <a:cubicBezTo>
                  <a:pt x="41" y="42"/>
                  <a:pt x="41" y="42"/>
                  <a:pt x="41" y="43"/>
                </a:cubicBezTo>
                <a:cubicBezTo>
                  <a:pt x="41" y="43"/>
                  <a:pt x="41" y="44"/>
                  <a:pt x="41" y="44"/>
                </a:cubicBezTo>
                <a:cubicBezTo>
                  <a:pt x="39" y="44"/>
                  <a:pt x="38" y="46"/>
                  <a:pt x="37" y="47"/>
                </a:cubicBezTo>
                <a:close/>
                <a:moveTo>
                  <a:pt x="62" y="12"/>
                </a:moveTo>
                <a:cubicBezTo>
                  <a:pt x="62" y="12"/>
                  <a:pt x="61" y="11"/>
                  <a:pt x="61" y="11"/>
                </a:cubicBezTo>
                <a:cubicBezTo>
                  <a:pt x="60" y="11"/>
                  <a:pt x="60" y="10"/>
                  <a:pt x="60" y="10"/>
                </a:cubicBezTo>
                <a:cubicBezTo>
                  <a:pt x="60" y="10"/>
                  <a:pt x="59" y="10"/>
                  <a:pt x="59" y="10"/>
                </a:cubicBezTo>
                <a:cubicBezTo>
                  <a:pt x="59" y="10"/>
                  <a:pt x="59" y="10"/>
                  <a:pt x="59" y="10"/>
                </a:cubicBezTo>
                <a:cubicBezTo>
                  <a:pt x="59" y="10"/>
                  <a:pt x="59" y="10"/>
                  <a:pt x="59" y="10"/>
                </a:cubicBezTo>
                <a:cubicBezTo>
                  <a:pt x="59" y="10"/>
                  <a:pt x="59" y="10"/>
                  <a:pt x="59" y="10"/>
                </a:cubicBezTo>
                <a:cubicBezTo>
                  <a:pt x="60" y="10"/>
                  <a:pt x="60" y="9"/>
                  <a:pt x="60" y="9"/>
                </a:cubicBezTo>
                <a:cubicBezTo>
                  <a:pt x="60" y="8"/>
                  <a:pt x="60" y="8"/>
                  <a:pt x="60" y="7"/>
                </a:cubicBezTo>
                <a:cubicBezTo>
                  <a:pt x="59" y="6"/>
                  <a:pt x="59" y="5"/>
                  <a:pt x="58" y="4"/>
                </a:cubicBezTo>
                <a:cubicBezTo>
                  <a:pt x="57" y="4"/>
                  <a:pt x="57" y="3"/>
                  <a:pt x="56" y="3"/>
                </a:cubicBezTo>
                <a:cubicBezTo>
                  <a:pt x="56" y="3"/>
                  <a:pt x="56" y="3"/>
                  <a:pt x="56" y="3"/>
                </a:cubicBezTo>
                <a:cubicBezTo>
                  <a:pt x="56" y="3"/>
                  <a:pt x="55" y="4"/>
                  <a:pt x="55" y="4"/>
                </a:cubicBezTo>
                <a:cubicBezTo>
                  <a:pt x="55" y="4"/>
                  <a:pt x="55" y="4"/>
                  <a:pt x="55" y="4"/>
                </a:cubicBezTo>
                <a:cubicBezTo>
                  <a:pt x="54" y="4"/>
                  <a:pt x="54" y="4"/>
                  <a:pt x="54" y="4"/>
                </a:cubicBezTo>
                <a:cubicBezTo>
                  <a:pt x="55" y="3"/>
                  <a:pt x="55" y="3"/>
                  <a:pt x="55" y="2"/>
                </a:cubicBezTo>
                <a:cubicBezTo>
                  <a:pt x="54" y="2"/>
                  <a:pt x="54" y="1"/>
                  <a:pt x="54" y="1"/>
                </a:cubicBezTo>
                <a:cubicBezTo>
                  <a:pt x="52" y="0"/>
                  <a:pt x="51" y="0"/>
                  <a:pt x="50" y="0"/>
                </a:cubicBezTo>
                <a:cubicBezTo>
                  <a:pt x="50" y="0"/>
                  <a:pt x="50" y="0"/>
                  <a:pt x="50" y="0"/>
                </a:cubicBezTo>
                <a:cubicBezTo>
                  <a:pt x="49" y="0"/>
                  <a:pt x="49" y="0"/>
                  <a:pt x="48" y="0"/>
                </a:cubicBezTo>
                <a:cubicBezTo>
                  <a:pt x="48" y="1"/>
                  <a:pt x="48" y="1"/>
                  <a:pt x="48" y="2"/>
                </a:cubicBezTo>
                <a:cubicBezTo>
                  <a:pt x="48" y="2"/>
                  <a:pt x="47" y="2"/>
                  <a:pt x="47" y="2"/>
                </a:cubicBezTo>
                <a:cubicBezTo>
                  <a:pt x="47" y="2"/>
                  <a:pt x="47" y="2"/>
                  <a:pt x="47" y="2"/>
                </a:cubicBezTo>
                <a:cubicBezTo>
                  <a:pt x="47" y="1"/>
                  <a:pt x="47" y="1"/>
                  <a:pt x="46" y="0"/>
                </a:cubicBezTo>
                <a:cubicBezTo>
                  <a:pt x="46" y="0"/>
                  <a:pt x="45" y="0"/>
                  <a:pt x="45" y="0"/>
                </a:cubicBezTo>
                <a:cubicBezTo>
                  <a:pt x="45" y="0"/>
                  <a:pt x="45" y="0"/>
                  <a:pt x="45" y="0"/>
                </a:cubicBezTo>
                <a:cubicBezTo>
                  <a:pt x="43" y="0"/>
                  <a:pt x="42" y="0"/>
                  <a:pt x="41" y="1"/>
                </a:cubicBezTo>
                <a:cubicBezTo>
                  <a:pt x="40" y="1"/>
                  <a:pt x="40" y="2"/>
                  <a:pt x="40" y="2"/>
                </a:cubicBezTo>
                <a:cubicBezTo>
                  <a:pt x="40" y="3"/>
                  <a:pt x="40" y="3"/>
                  <a:pt x="40" y="4"/>
                </a:cubicBezTo>
                <a:cubicBezTo>
                  <a:pt x="40" y="4"/>
                  <a:pt x="40" y="4"/>
                  <a:pt x="40" y="4"/>
                </a:cubicBezTo>
                <a:cubicBezTo>
                  <a:pt x="40" y="4"/>
                  <a:pt x="40" y="4"/>
                  <a:pt x="40" y="4"/>
                </a:cubicBezTo>
                <a:cubicBezTo>
                  <a:pt x="40" y="4"/>
                  <a:pt x="40" y="4"/>
                  <a:pt x="40" y="4"/>
                </a:cubicBezTo>
                <a:cubicBezTo>
                  <a:pt x="39" y="4"/>
                  <a:pt x="39" y="3"/>
                  <a:pt x="38" y="3"/>
                </a:cubicBezTo>
                <a:cubicBezTo>
                  <a:pt x="38" y="3"/>
                  <a:pt x="38" y="3"/>
                  <a:pt x="38" y="3"/>
                </a:cubicBezTo>
                <a:cubicBezTo>
                  <a:pt x="38" y="3"/>
                  <a:pt x="37" y="4"/>
                  <a:pt x="37" y="4"/>
                </a:cubicBezTo>
                <a:cubicBezTo>
                  <a:pt x="36" y="5"/>
                  <a:pt x="35" y="6"/>
                  <a:pt x="35" y="7"/>
                </a:cubicBezTo>
                <a:cubicBezTo>
                  <a:pt x="34" y="8"/>
                  <a:pt x="34" y="8"/>
                  <a:pt x="34" y="9"/>
                </a:cubicBezTo>
                <a:cubicBezTo>
                  <a:pt x="35" y="9"/>
                  <a:pt x="35" y="10"/>
                  <a:pt x="35" y="10"/>
                </a:cubicBezTo>
                <a:cubicBezTo>
                  <a:pt x="36" y="10"/>
                  <a:pt x="36" y="10"/>
                  <a:pt x="36" y="10"/>
                </a:cubicBezTo>
                <a:cubicBezTo>
                  <a:pt x="36" y="10"/>
                  <a:pt x="35" y="10"/>
                  <a:pt x="35" y="10"/>
                </a:cubicBezTo>
                <a:cubicBezTo>
                  <a:pt x="35" y="10"/>
                  <a:pt x="35" y="10"/>
                  <a:pt x="35" y="10"/>
                </a:cubicBezTo>
                <a:cubicBezTo>
                  <a:pt x="35" y="10"/>
                  <a:pt x="34" y="11"/>
                  <a:pt x="34" y="11"/>
                </a:cubicBezTo>
                <a:cubicBezTo>
                  <a:pt x="33" y="11"/>
                  <a:pt x="33" y="12"/>
                  <a:pt x="33" y="12"/>
                </a:cubicBezTo>
                <a:cubicBezTo>
                  <a:pt x="33" y="13"/>
                  <a:pt x="33" y="13"/>
                  <a:pt x="33" y="14"/>
                </a:cubicBezTo>
                <a:cubicBezTo>
                  <a:pt x="33" y="15"/>
                  <a:pt x="33" y="15"/>
                  <a:pt x="33" y="16"/>
                </a:cubicBezTo>
                <a:cubicBezTo>
                  <a:pt x="33" y="17"/>
                  <a:pt x="33" y="17"/>
                  <a:pt x="34" y="17"/>
                </a:cubicBezTo>
                <a:cubicBezTo>
                  <a:pt x="34" y="18"/>
                  <a:pt x="34" y="18"/>
                  <a:pt x="35" y="18"/>
                </a:cubicBezTo>
                <a:cubicBezTo>
                  <a:pt x="35" y="18"/>
                  <a:pt x="35" y="18"/>
                  <a:pt x="35" y="18"/>
                </a:cubicBezTo>
                <a:cubicBezTo>
                  <a:pt x="35" y="18"/>
                  <a:pt x="35" y="18"/>
                  <a:pt x="35" y="18"/>
                </a:cubicBezTo>
                <a:cubicBezTo>
                  <a:pt x="35" y="18"/>
                  <a:pt x="36" y="18"/>
                  <a:pt x="36" y="18"/>
                </a:cubicBezTo>
                <a:cubicBezTo>
                  <a:pt x="36" y="18"/>
                  <a:pt x="36" y="18"/>
                  <a:pt x="35" y="18"/>
                </a:cubicBezTo>
                <a:cubicBezTo>
                  <a:pt x="35" y="18"/>
                  <a:pt x="35" y="19"/>
                  <a:pt x="34" y="19"/>
                </a:cubicBezTo>
                <a:cubicBezTo>
                  <a:pt x="34" y="20"/>
                  <a:pt x="34" y="20"/>
                  <a:pt x="35" y="21"/>
                </a:cubicBezTo>
                <a:cubicBezTo>
                  <a:pt x="35" y="22"/>
                  <a:pt x="36" y="23"/>
                  <a:pt x="37" y="24"/>
                </a:cubicBezTo>
                <a:cubicBezTo>
                  <a:pt x="37" y="24"/>
                  <a:pt x="38" y="25"/>
                  <a:pt x="38" y="25"/>
                </a:cubicBezTo>
                <a:cubicBezTo>
                  <a:pt x="38" y="25"/>
                  <a:pt x="38" y="25"/>
                  <a:pt x="38" y="25"/>
                </a:cubicBezTo>
                <a:cubicBezTo>
                  <a:pt x="39" y="25"/>
                  <a:pt x="39" y="24"/>
                  <a:pt x="40" y="24"/>
                </a:cubicBezTo>
                <a:cubicBezTo>
                  <a:pt x="40" y="24"/>
                  <a:pt x="40" y="24"/>
                  <a:pt x="40" y="24"/>
                </a:cubicBezTo>
                <a:cubicBezTo>
                  <a:pt x="40" y="24"/>
                  <a:pt x="40" y="24"/>
                  <a:pt x="40" y="24"/>
                </a:cubicBezTo>
                <a:cubicBezTo>
                  <a:pt x="40" y="25"/>
                  <a:pt x="40" y="25"/>
                  <a:pt x="40" y="26"/>
                </a:cubicBezTo>
                <a:cubicBezTo>
                  <a:pt x="40" y="26"/>
                  <a:pt x="40" y="27"/>
                  <a:pt x="41" y="27"/>
                </a:cubicBezTo>
                <a:cubicBezTo>
                  <a:pt x="42" y="28"/>
                  <a:pt x="43" y="28"/>
                  <a:pt x="45" y="28"/>
                </a:cubicBezTo>
                <a:cubicBezTo>
                  <a:pt x="45" y="28"/>
                  <a:pt x="45" y="28"/>
                  <a:pt x="45" y="28"/>
                </a:cubicBezTo>
                <a:cubicBezTo>
                  <a:pt x="45" y="28"/>
                  <a:pt x="46" y="28"/>
                  <a:pt x="46" y="28"/>
                </a:cubicBezTo>
                <a:cubicBezTo>
                  <a:pt x="47" y="28"/>
                  <a:pt x="47" y="27"/>
                  <a:pt x="47" y="27"/>
                </a:cubicBezTo>
                <a:cubicBezTo>
                  <a:pt x="47" y="26"/>
                  <a:pt x="47" y="26"/>
                  <a:pt x="47" y="26"/>
                </a:cubicBezTo>
                <a:cubicBezTo>
                  <a:pt x="47" y="26"/>
                  <a:pt x="48" y="26"/>
                  <a:pt x="48" y="27"/>
                </a:cubicBezTo>
                <a:cubicBezTo>
                  <a:pt x="48" y="27"/>
                  <a:pt x="48" y="28"/>
                  <a:pt x="48" y="28"/>
                </a:cubicBezTo>
                <a:cubicBezTo>
                  <a:pt x="49" y="28"/>
                  <a:pt x="49" y="28"/>
                  <a:pt x="50" y="28"/>
                </a:cubicBezTo>
                <a:cubicBezTo>
                  <a:pt x="50" y="28"/>
                  <a:pt x="50" y="28"/>
                  <a:pt x="50" y="28"/>
                </a:cubicBezTo>
                <a:cubicBezTo>
                  <a:pt x="51" y="28"/>
                  <a:pt x="52" y="28"/>
                  <a:pt x="54" y="27"/>
                </a:cubicBezTo>
                <a:cubicBezTo>
                  <a:pt x="54" y="27"/>
                  <a:pt x="54" y="26"/>
                  <a:pt x="55" y="26"/>
                </a:cubicBezTo>
                <a:cubicBezTo>
                  <a:pt x="55" y="25"/>
                  <a:pt x="55" y="25"/>
                  <a:pt x="54" y="24"/>
                </a:cubicBezTo>
                <a:cubicBezTo>
                  <a:pt x="54" y="24"/>
                  <a:pt x="54" y="24"/>
                  <a:pt x="54" y="24"/>
                </a:cubicBezTo>
                <a:cubicBezTo>
                  <a:pt x="55" y="24"/>
                  <a:pt x="55" y="24"/>
                  <a:pt x="55" y="24"/>
                </a:cubicBezTo>
                <a:cubicBezTo>
                  <a:pt x="55" y="24"/>
                  <a:pt x="55" y="24"/>
                  <a:pt x="55" y="24"/>
                </a:cubicBezTo>
                <a:cubicBezTo>
                  <a:pt x="55" y="24"/>
                  <a:pt x="56" y="25"/>
                  <a:pt x="56" y="25"/>
                </a:cubicBezTo>
                <a:cubicBezTo>
                  <a:pt x="56" y="25"/>
                  <a:pt x="56" y="25"/>
                  <a:pt x="56" y="25"/>
                </a:cubicBezTo>
                <a:cubicBezTo>
                  <a:pt x="57" y="25"/>
                  <a:pt x="57" y="24"/>
                  <a:pt x="58" y="24"/>
                </a:cubicBezTo>
                <a:cubicBezTo>
                  <a:pt x="59" y="23"/>
                  <a:pt x="59" y="22"/>
                  <a:pt x="60" y="21"/>
                </a:cubicBezTo>
                <a:cubicBezTo>
                  <a:pt x="60" y="20"/>
                  <a:pt x="60" y="20"/>
                  <a:pt x="60" y="19"/>
                </a:cubicBezTo>
                <a:cubicBezTo>
                  <a:pt x="60" y="19"/>
                  <a:pt x="60" y="18"/>
                  <a:pt x="59" y="18"/>
                </a:cubicBezTo>
                <a:cubicBezTo>
                  <a:pt x="59" y="18"/>
                  <a:pt x="59" y="18"/>
                  <a:pt x="59" y="18"/>
                </a:cubicBezTo>
                <a:cubicBezTo>
                  <a:pt x="59" y="18"/>
                  <a:pt x="59" y="18"/>
                  <a:pt x="59" y="18"/>
                </a:cubicBezTo>
                <a:cubicBezTo>
                  <a:pt x="59" y="18"/>
                  <a:pt x="59" y="18"/>
                  <a:pt x="60" y="18"/>
                </a:cubicBezTo>
                <a:cubicBezTo>
                  <a:pt x="60" y="18"/>
                  <a:pt x="60" y="18"/>
                  <a:pt x="61" y="17"/>
                </a:cubicBezTo>
                <a:cubicBezTo>
                  <a:pt x="61" y="17"/>
                  <a:pt x="62" y="17"/>
                  <a:pt x="62" y="16"/>
                </a:cubicBezTo>
                <a:cubicBezTo>
                  <a:pt x="62" y="15"/>
                  <a:pt x="62" y="15"/>
                  <a:pt x="62" y="14"/>
                </a:cubicBezTo>
                <a:cubicBezTo>
                  <a:pt x="62" y="13"/>
                  <a:pt x="62" y="13"/>
                  <a:pt x="62" y="12"/>
                </a:cubicBezTo>
                <a:close/>
                <a:moveTo>
                  <a:pt x="59" y="15"/>
                </a:moveTo>
                <a:cubicBezTo>
                  <a:pt x="58" y="15"/>
                  <a:pt x="56" y="16"/>
                  <a:pt x="56" y="17"/>
                </a:cubicBezTo>
                <a:cubicBezTo>
                  <a:pt x="56" y="18"/>
                  <a:pt x="56" y="19"/>
                  <a:pt x="57" y="20"/>
                </a:cubicBezTo>
                <a:cubicBezTo>
                  <a:pt x="57" y="21"/>
                  <a:pt x="56" y="21"/>
                  <a:pt x="56" y="21"/>
                </a:cubicBezTo>
                <a:cubicBezTo>
                  <a:pt x="55" y="21"/>
                  <a:pt x="54" y="21"/>
                  <a:pt x="53" y="22"/>
                </a:cubicBezTo>
                <a:cubicBezTo>
                  <a:pt x="52" y="22"/>
                  <a:pt x="51" y="24"/>
                  <a:pt x="51" y="25"/>
                </a:cubicBezTo>
                <a:cubicBezTo>
                  <a:pt x="51" y="25"/>
                  <a:pt x="51" y="25"/>
                  <a:pt x="50" y="25"/>
                </a:cubicBezTo>
                <a:cubicBezTo>
                  <a:pt x="50" y="24"/>
                  <a:pt x="49" y="23"/>
                  <a:pt x="47" y="23"/>
                </a:cubicBezTo>
                <a:cubicBezTo>
                  <a:pt x="46" y="23"/>
                  <a:pt x="45" y="24"/>
                  <a:pt x="44" y="25"/>
                </a:cubicBezTo>
                <a:cubicBezTo>
                  <a:pt x="44" y="25"/>
                  <a:pt x="44" y="25"/>
                  <a:pt x="43" y="25"/>
                </a:cubicBezTo>
                <a:cubicBezTo>
                  <a:pt x="43" y="24"/>
                  <a:pt x="43" y="22"/>
                  <a:pt x="42" y="22"/>
                </a:cubicBezTo>
                <a:cubicBezTo>
                  <a:pt x="41" y="21"/>
                  <a:pt x="39" y="21"/>
                  <a:pt x="38" y="21"/>
                </a:cubicBezTo>
                <a:cubicBezTo>
                  <a:pt x="38" y="21"/>
                  <a:pt x="38" y="21"/>
                  <a:pt x="38" y="20"/>
                </a:cubicBezTo>
                <a:cubicBezTo>
                  <a:pt x="39" y="19"/>
                  <a:pt x="39" y="18"/>
                  <a:pt x="38" y="17"/>
                </a:cubicBezTo>
                <a:cubicBezTo>
                  <a:pt x="38" y="16"/>
                  <a:pt x="37" y="15"/>
                  <a:pt x="36" y="15"/>
                </a:cubicBezTo>
                <a:cubicBezTo>
                  <a:pt x="36" y="15"/>
                  <a:pt x="36" y="14"/>
                  <a:pt x="36" y="14"/>
                </a:cubicBezTo>
                <a:cubicBezTo>
                  <a:pt x="36" y="14"/>
                  <a:pt x="36" y="14"/>
                  <a:pt x="36" y="13"/>
                </a:cubicBezTo>
                <a:cubicBezTo>
                  <a:pt x="37" y="13"/>
                  <a:pt x="38" y="12"/>
                  <a:pt x="38" y="11"/>
                </a:cubicBezTo>
                <a:cubicBezTo>
                  <a:pt x="39" y="10"/>
                  <a:pt x="39" y="9"/>
                  <a:pt x="38" y="8"/>
                </a:cubicBezTo>
                <a:cubicBezTo>
                  <a:pt x="38" y="7"/>
                  <a:pt x="38" y="7"/>
                  <a:pt x="38" y="7"/>
                </a:cubicBezTo>
                <a:cubicBezTo>
                  <a:pt x="39" y="7"/>
                  <a:pt x="41" y="7"/>
                  <a:pt x="42" y="7"/>
                </a:cubicBezTo>
                <a:cubicBezTo>
                  <a:pt x="43" y="6"/>
                  <a:pt x="43" y="5"/>
                  <a:pt x="43" y="3"/>
                </a:cubicBezTo>
                <a:cubicBezTo>
                  <a:pt x="44" y="3"/>
                  <a:pt x="44" y="3"/>
                  <a:pt x="44" y="3"/>
                </a:cubicBezTo>
                <a:cubicBezTo>
                  <a:pt x="45" y="4"/>
                  <a:pt x="46" y="5"/>
                  <a:pt x="47" y="5"/>
                </a:cubicBezTo>
                <a:cubicBezTo>
                  <a:pt x="49" y="5"/>
                  <a:pt x="50" y="4"/>
                  <a:pt x="50" y="3"/>
                </a:cubicBezTo>
                <a:cubicBezTo>
                  <a:pt x="51" y="3"/>
                  <a:pt x="51" y="3"/>
                  <a:pt x="51" y="3"/>
                </a:cubicBezTo>
                <a:cubicBezTo>
                  <a:pt x="51" y="5"/>
                  <a:pt x="52" y="6"/>
                  <a:pt x="53" y="7"/>
                </a:cubicBezTo>
                <a:cubicBezTo>
                  <a:pt x="54" y="7"/>
                  <a:pt x="55" y="7"/>
                  <a:pt x="56" y="7"/>
                </a:cubicBezTo>
                <a:cubicBezTo>
                  <a:pt x="56" y="7"/>
                  <a:pt x="57" y="7"/>
                  <a:pt x="57" y="8"/>
                </a:cubicBezTo>
                <a:cubicBezTo>
                  <a:pt x="56" y="9"/>
                  <a:pt x="56" y="10"/>
                  <a:pt x="56" y="11"/>
                </a:cubicBezTo>
                <a:cubicBezTo>
                  <a:pt x="56" y="12"/>
                  <a:pt x="58" y="13"/>
                  <a:pt x="59" y="13"/>
                </a:cubicBezTo>
                <a:cubicBezTo>
                  <a:pt x="59" y="14"/>
                  <a:pt x="59" y="14"/>
                  <a:pt x="59" y="14"/>
                </a:cubicBezTo>
                <a:cubicBezTo>
                  <a:pt x="59" y="14"/>
                  <a:pt x="59" y="15"/>
                  <a:pt x="59" y="15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12LotteMartDreamLight" panose="02020603020101020101" pitchFamily="18" charset="-127"/>
              <a:ea typeface="12LotteMartDreamLight" panose="02020603020101020101" pitchFamily="18" charset="-127"/>
            </a:endParaRPr>
          </a:p>
        </p:txBody>
      </p:sp>
      <p:sp>
        <p:nvSpPr>
          <p:cNvPr id="50" name="Text Placeholder 4">
            <a:extLst>
              <a:ext uri="{FF2B5EF4-FFF2-40B4-BE49-F238E27FC236}">
                <a16:creationId xmlns:a16="http://schemas.microsoft.com/office/drawing/2014/main" id="{1A122B98-3C62-0245-8E25-490769A60388}"/>
              </a:ext>
            </a:extLst>
          </p:cNvPr>
          <p:cNvSpPr txBox="1">
            <a:spLocks/>
          </p:cNvSpPr>
          <p:nvPr/>
        </p:nvSpPr>
        <p:spPr>
          <a:xfrm>
            <a:off x="414560" y="647814"/>
            <a:ext cx="7886700" cy="3556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600" dirty="0">
                <a:solidFill>
                  <a:schemeClr val="bg1"/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웹 </a:t>
            </a:r>
            <a:r>
              <a:rPr lang="ko-KR" altLang="en-US" sz="1600" dirty="0" err="1">
                <a:solidFill>
                  <a:schemeClr val="bg1"/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스크레이핑</a:t>
            </a:r>
            <a:r>
              <a:rPr lang="ko-KR" altLang="en-US" sz="1600" dirty="0">
                <a:solidFill>
                  <a:schemeClr val="bg1"/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 통합 </a:t>
            </a:r>
            <a:r>
              <a:rPr lang="ko-KR" altLang="en-US" sz="1600" dirty="0" err="1">
                <a:solidFill>
                  <a:schemeClr val="bg1"/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함수생성</a:t>
            </a:r>
            <a:r>
              <a:rPr lang="ko-KR" altLang="en-US" sz="1600" dirty="0">
                <a:solidFill>
                  <a:schemeClr val="bg1"/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 </a:t>
            </a:r>
            <a:r>
              <a:rPr lang="en-US" altLang="ko-KR" sz="1600" dirty="0">
                <a:solidFill>
                  <a:schemeClr val="bg1"/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(</a:t>
            </a:r>
            <a:r>
              <a:rPr lang="ko-KR" altLang="en-US" sz="1600" dirty="0">
                <a:solidFill>
                  <a:schemeClr val="bg1"/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작업 공간</a:t>
            </a:r>
            <a:r>
              <a:rPr lang="en-US" altLang="ko-KR" sz="1600" dirty="0">
                <a:solidFill>
                  <a:schemeClr val="bg1"/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,</a:t>
            </a:r>
            <a:r>
              <a:rPr lang="ko-KR" altLang="en-US" sz="1600" dirty="0">
                <a:solidFill>
                  <a:schemeClr val="bg1"/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 컨퍼런스 명</a:t>
            </a:r>
            <a:r>
              <a:rPr lang="en-US" altLang="ko-KR" sz="1600" dirty="0">
                <a:solidFill>
                  <a:schemeClr val="bg1"/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,</a:t>
            </a:r>
            <a:r>
              <a:rPr lang="ko-KR" altLang="en-US" sz="1600" dirty="0">
                <a:solidFill>
                  <a:schemeClr val="bg1"/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 논문 개수</a:t>
            </a:r>
            <a:r>
              <a:rPr lang="en-US" altLang="ko-KR" sz="1600" dirty="0">
                <a:solidFill>
                  <a:schemeClr val="bg1"/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)</a:t>
            </a:r>
            <a:endParaRPr lang="id-ID" sz="1600" dirty="0">
              <a:solidFill>
                <a:schemeClr val="bg1"/>
              </a:solidFill>
              <a:latin typeface="12LotteMartDreamLight" panose="02020603020101020101" pitchFamily="18" charset="-127"/>
              <a:ea typeface="12LotteMartDream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16723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6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900"/>
                            </p:stCondLst>
                            <p:childTnLst>
                              <p:par>
                                <p:cTn id="3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3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3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3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2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3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5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3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800"/>
                            </p:stCondLst>
                            <p:childTnLst>
                              <p:par>
                                <p:cTn id="5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3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3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3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1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3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40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3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2700"/>
                            </p:stCondLst>
                            <p:childTnLst>
                              <p:par>
                                <p:cTn id="6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3000"/>
                            </p:stCondLst>
                            <p:childTnLst>
                              <p:par>
                                <p:cTn id="7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3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3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3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300"/>
                            </p:stCondLst>
                            <p:childTnLst>
                              <p:par>
                                <p:cTn id="7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3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3600"/>
                            </p:stCondLst>
                            <p:childTnLst>
                              <p:par>
                                <p:cTn id="8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3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3900"/>
                            </p:stCondLst>
                            <p:childTnLst>
                              <p:par>
                                <p:cTn id="8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3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4200"/>
                            </p:stCondLst>
                            <p:childTnLst>
                              <p:par>
                                <p:cTn id="8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3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3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3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4500"/>
                            </p:stCondLst>
                            <p:childTnLst>
                              <p:par>
                                <p:cTn id="9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3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4800"/>
                            </p:stCondLst>
                            <p:childTnLst>
                              <p:par>
                                <p:cTn id="9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3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5100"/>
                            </p:stCondLst>
                            <p:childTnLst>
                              <p:par>
                                <p:cTn id="10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5400"/>
                            </p:stCondLst>
                            <p:childTnLst>
                              <p:par>
                                <p:cTn id="10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8" dur="3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3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0" dur="3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5700"/>
                            </p:stCondLst>
                            <p:childTnLst>
                              <p:par>
                                <p:cTn id="1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3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6000"/>
                            </p:stCondLst>
                            <p:childTnLst>
                              <p:par>
                                <p:cTn id="1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3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6300"/>
                            </p:stCondLst>
                            <p:childTnLst>
                              <p:par>
                                <p:cTn id="1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6600"/>
                            </p:stCondLst>
                            <p:childTnLst>
                              <p:par>
                                <p:cTn id="1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3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3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3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6900"/>
                            </p:stCondLst>
                            <p:childTnLst>
                              <p:par>
                                <p:cTn id="1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3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7200"/>
                            </p:stCondLst>
                            <p:childTnLst>
                              <p:par>
                                <p:cTn id="1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3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7500"/>
                            </p:stCondLst>
                            <p:childTnLst>
                              <p:par>
                                <p:cTn id="1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0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28" grpId="0"/>
      <p:bldP spid="58" grpId="0" animBg="1"/>
      <p:bldP spid="59" grpId="0" animBg="1"/>
      <p:bldP spid="62" grpId="0" animBg="1"/>
      <p:bldP spid="60" grpId="0" animBg="1"/>
      <p:bldP spid="6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261" y="-36"/>
            <a:ext cx="1525527" cy="6858000"/>
          </a:xfrm>
          <a:prstGeom prst="rect">
            <a:avLst/>
          </a:prstGeom>
          <a:solidFill>
            <a:schemeClr val="accent4">
              <a:alpha val="8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" name="Rectangle 4"/>
          <p:cNvSpPr/>
          <p:nvPr/>
        </p:nvSpPr>
        <p:spPr>
          <a:xfrm>
            <a:off x="1524695" y="0"/>
            <a:ext cx="1525527" cy="6858000"/>
          </a:xfrm>
          <a:prstGeom prst="rect">
            <a:avLst/>
          </a:prstGeom>
          <a:solidFill>
            <a:schemeClr val="accent1">
              <a:lumMod val="50000"/>
              <a:alpha val="8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" name="Rectangle 5"/>
          <p:cNvSpPr/>
          <p:nvPr/>
        </p:nvSpPr>
        <p:spPr>
          <a:xfrm>
            <a:off x="3049081" y="0"/>
            <a:ext cx="1525527" cy="6858000"/>
          </a:xfrm>
          <a:prstGeom prst="rect">
            <a:avLst/>
          </a:prstGeom>
          <a:solidFill>
            <a:schemeClr val="accent1">
              <a:lumMod val="75000"/>
              <a:alpha val="8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" name="Rectangle 6"/>
          <p:cNvSpPr/>
          <p:nvPr/>
        </p:nvSpPr>
        <p:spPr>
          <a:xfrm>
            <a:off x="4573948" y="0"/>
            <a:ext cx="1525527" cy="6858000"/>
          </a:xfrm>
          <a:prstGeom prst="rect">
            <a:avLst/>
          </a:prstGeom>
          <a:solidFill>
            <a:schemeClr val="accent1">
              <a:alpha val="8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" name="Rectangle 7"/>
          <p:cNvSpPr/>
          <p:nvPr/>
        </p:nvSpPr>
        <p:spPr>
          <a:xfrm>
            <a:off x="6095062" y="0"/>
            <a:ext cx="1525527" cy="6858000"/>
          </a:xfrm>
          <a:prstGeom prst="rect">
            <a:avLst/>
          </a:prstGeom>
          <a:solidFill>
            <a:schemeClr val="accent2">
              <a:alpha val="8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" name="Rectangle 8"/>
          <p:cNvSpPr/>
          <p:nvPr/>
        </p:nvSpPr>
        <p:spPr>
          <a:xfrm>
            <a:off x="7621406" y="-36"/>
            <a:ext cx="1525527" cy="6858000"/>
          </a:xfrm>
          <a:prstGeom prst="rect">
            <a:avLst/>
          </a:prstGeom>
          <a:solidFill>
            <a:schemeClr val="accent3">
              <a:alpha val="8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cxnSp>
        <p:nvCxnSpPr>
          <p:cNvPr id="10" name="Straight Connector 9"/>
          <p:cNvCxnSpPr/>
          <p:nvPr/>
        </p:nvCxnSpPr>
        <p:spPr>
          <a:xfrm>
            <a:off x="-171" y="3747900"/>
            <a:ext cx="760271" cy="0"/>
          </a:xfrm>
          <a:prstGeom prst="line">
            <a:avLst/>
          </a:prstGeom>
          <a:ln w="22225">
            <a:solidFill>
              <a:schemeClr val="bg1"/>
            </a:solidFill>
            <a:tail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777288" y="3747900"/>
            <a:ext cx="1486523" cy="0"/>
          </a:xfrm>
          <a:prstGeom prst="line">
            <a:avLst/>
          </a:prstGeom>
          <a:ln w="22225">
            <a:solidFill>
              <a:schemeClr val="bg1"/>
            </a:solidFill>
            <a:tail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2263811" y="3747900"/>
            <a:ext cx="1522943" cy="0"/>
          </a:xfrm>
          <a:prstGeom prst="line">
            <a:avLst/>
          </a:prstGeom>
          <a:ln w="22225">
            <a:solidFill>
              <a:schemeClr val="bg1"/>
            </a:solidFill>
            <a:tail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3750334" y="3747900"/>
            <a:ext cx="1556763" cy="0"/>
          </a:xfrm>
          <a:prstGeom prst="line">
            <a:avLst/>
          </a:prstGeom>
          <a:ln w="22225">
            <a:solidFill>
              <a:schemeClr val="bg1"/>
            </a:solidFill>
            <a:tail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5236858" y="3747900"/>
            <a:ext cx="1582913" cy="0"/>
          </a:xfrm>
          <a:prstGeom prst="line">
            <a:avLst/>
          </a:prstGeom>
          <a:ln w="22225">
            <a:solidFill>
              <a:schemeClr val="bg1"/>
            </a:solidFill>
            <a:tail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6723379" y="3747900"/>
            <a:ext cx="1605298" cy="0"/>
          </a:xfrm>
          <a:prstGeom prst="line">
            <a:avLst/>
          </a:prstGeom>
          <a:ln w="22225">
            <a:solidFill>
              <a:schemeClr val="bg1"/>
            </a:solidFill>
            <a:tail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8209903" y="3747900"/>
            <a:ext cx="1096022" cy="0"/>
          </a:xfrm>
          <a:prstGeom prst="line">
            <a:avLst/>
          </a:prstGeom>
          <a:ln w="22225">
            <a:solidFill>
              <a:schemeClr val="bg1"/>
            </a:solidFill>
            <a:tail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-6867" y="4642696"/>
            <a:ext cx="152552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컨퍼런스 명 지정 시</a:t>
            </a:r>
            <a:r>
              <a:rPr lang="en-US" altLang="ko-KR" sz="1100" dirty="0">
                <a:solidFill>
                  <a:schemeClr val="bg1"/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,</a:t>
            </a:r>
            <a:r>
              <a:rPr lang="ko-KR" altLang="en-US" sz="1100" dirty="0">
                <a:solidFill>
                  <a:schemeClr val="bg1"/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 해당 컨퍼런스의 링크를 지정</a:t>
            </a:r>
            <a:endParaRPr lang="en-US" altLang="ko-KR" sz="1100" dirty="0">
              <a:solidFill>
                <a:schemeClr val="bg1"/>
              </a:solidFill>
              <a:latin typeface="12LotteMartDreamLight" panose="02020603020101020101" pitchFamily="18" charset="-127"/>
              <a:ea typeface="12LotteMartDreamLight" panose="0202060302010102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45618" y="439573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name</a:t>
            </a:r>
            <a:endParaRPr lang="id-ID" sz="1400" dirty="0">
              <a:solidFill>
                <a:schemeClr val="bg1"/>
              </a:solidFill>
              <a:latin typeface="12LotteMartDreamBold" panose="02020603020101020101" pitchFamily="18" charset="-127"/>
              <a:ea typeface="12LotteMartDreamBold" panose="02020603020101020101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529494" y="2276362"/>
            <a:ext cx="151966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논문 명에 해당되는 노드로 접근하여 </a:t>
            </a:r>
            <a:endParaRPr lang="en-US" altLang="ko-KR" sz="1100" dirty="0">
              <a:solidFill>
                <a:schemeClr val="bg1"/>
              </a:solidFill>
              <a:latin typeface="12LotteMartDreamLight" panose="02020603020101020101" pitchFamily="18" charset="-127"/>
              <a:ea typeface="12LotteMartDreamLight" panose="02020603020101020101" pitchFamily="18" charset="-127"/>
            </a:endParaRPr>
          </a:p>
          <a:p>
            <a:pPr algn="ctr"/>
            <a:r>
              <a:rPr lang="ko-KR" altLang="en-US" sz="1100" dirty="0">
                <a:solidFill>
                  <a:schemeClr val="bg1"/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데이터 추출 및 저장</a:t>
            </a:r>
            <a:endParaRPr lang="en-US" sz="1100" dirty="0">
              <a:solidFill>
                <a:schemeClr val="bg1"/>
              </a:solidFill>
              <a:latin typeface="12LotteMartDreamLight" panose="02020603020101020101" pitchFamily="18" charset="-127"/>
              <a:ea typeface="12LotteMartDreamLight" panose="02020603020101020101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665862" y="2863834"/>
            <a:ext cx="12178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err="1">
                <a:solidFill>
                  <a:schemeClr val="bg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Paper_Name</a:t>
            </a:r>
            <a:endParaRPr lang="id-ID" sz="1400" dirty="0">
              <a:solidFill>
                <a:schemeClr val="bg1"/>
              </a:solidFill>
              <a:latin typeface="12LotteMartDreamBold" panose="02020603020101020101" pitchFamily="18" charset="-127"/>
              <a:ea typeface="12LotteMartDreamBold" panose="02020603020101020101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986468" y="4679767"/>
            <a:ext cx="166236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논문 작성자에 해당되는 노드로 접근하여 </a:t>
            </a:r>
            <a:endParaRPr lang="en-US" altLang="ko-KR" sz="1100" dirty="0">
              <a:solidFill>
                <a:schemeClr val="bg1"/>
              </a:solidFill>
              <a:latin typeface="12LotteMartDreamLight" panose="02020603020101020101" pitchFamily="18" charset="-127"/>
              <a:ea typeface="12LotteMartDreamLight" panose="02020603020101020101" pitchFamily="18" charset="-127"/>
            </a:endParaRPr>
          </a:p>
          <a:p>
            <a:pPr algn="ctr"/>
            <a:r>
              <a:rPr lang="ko-KR" altLang="en-US" sz="1100" dirty="0">
                <a:solidFill>
                  <a:schemeClr val="bg1"/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데이터 추출 및 저장</a:t>
            </a:r>
            <a:endParaRPr lang="en-US" sz="1100" dirty="0">
              <a:solidFill>
                <a:schemeClr val="bg1"/>
              </a:solidFill>
              <a:latin typeface="12LotteMartDreamLight" panose="02020603020101020101" pitchFamily="18" charset="-127"/>
              <a:ea typeface="12LotteMartDreamLight" panose="02020603020101020101" pitchFamily="18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452843" y="4395735"/>
            <a:ext cx="7042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Writer</a:t>
            </a:r>
            <a:endParaRPr lang="id-ID" sz="1400" dirty="0">
              <a:solidFill>
                <a:schemeClr val="bg1"/>
              </a:solidFill>
              <a:latin typeface="12LotteMartDreamBold" panose="02020603020101020101" pitchFamily="18" charset="-127"/>
              <a:ea typeface="12LotteMartDreamBold" panose="02020603020101020101" pitchFamily="18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574184" y="2294640"/>
            <a:ext cx="152481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논문 내용을 담고 있는 링크를 접속하여 </a:t>
            </a:r>
            <a:r>
              <a:rPr lang="en-US" altLang="ko-KR" sz="1100" dirty="0">
                <a:solidFill>
                  <a:schemeClr val="bg1"/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pdf</a:t>
            </a:r>
            <a:r>
              <a:rPr lang="ko-KR" altLang="en-US" sz="1100" dirty="0">
                <a:solidFill>
                  <a:schemeClr val="bg1"/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파일로 변환 및 저장</a:t>
            </a:r>
            <a:endParaRPr lang="en-US" sz="1100" dirty="0">
              <a:solidFill>
                <a:schemeClr val="bg1"/>
              </a:solidFill>
              <a:latin typeface="12LotteMartDreamLight" panose="02020603020101020101" pitchFamily="18" charset="-127"/>
              <a:ea typeface="12LotteMartDreamLight" panose="02020603020101020101" pitchFamily="18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573413" y="2863834"/>
            <a:ext cx="14673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err="1">
                <a:solidFill>
                  <a:schemeClr val="bg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Paper_Contents</a:t>
            </a:r>
            <a:endParaRPr lang="id-ID" sz="1400" dirty="0">
              <a:solidFill>
                <a:schemeClr val="bg1"/>
              </a:solidFill>
              <a:latin typeface="12LotteMartDreamBold" panose="02020603020101020101" pitchFamily="18" charset="-127"/>
              <a:ea typeface="12LotteMartDreamBold" panose="02020603020101020101" pitchFamily="18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096383" y="4689190"/>
            <a:ext cx="151966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대 소문자 통합</a:t>
            </a:r>
            <a:r>
              <a:rPr lang="en-US" altLang="ko-KR" sz="1100" dirty="0">
                <a:solidFill>
                  <a:schemeClr val="bg1"/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,</a:t>
            </a:r>
            <a:r>
              <a:rPr lang="ko-KR" altLang="en-US" sz="1100" dirty="0">
                <a:solidFill>
                  <a:schemeClr val="bg1"/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 숫자</a:t>
            </a:r>
            <a:r>
              <a:rPr lang="en-US" altLang="ko-KR" sz="1100" dirty="0">
                <a:solidFill>
                  <a:schemeClr val="bg1"/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,</a:t>
            </a:r>
            <a:r>
              <a:rPr lang="ko-KR" altLang="en-US" sz="1100" dirty="0">
                <a:solidFill>
                  <a:schemeClr val="bg1"/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 문장부호 제거</a:t>
            </a:r>
            <a:endParaRPr lang="en-US" sz="1100" dirty="0">
              <a:solidFill>
                <a:schemeClr val="bg1"/>
              </a:solidFill>
              <a:latin typeface="12LotteMartDreamLight" panose="02020603020101020101" pitchFamily="18" charset="-127"/>
              <a:ea typeface="12LotteMartDreamLight" panose="02020603020101020101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334322" y="4395735"/>
            <a:ext cx="10329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Preprocess</a:t>
            </a:r>
            <a:endParaRPr lang="id-ID" sz="1400" dirty="0">
              <a:solidFill>
                <a:schemeClr val="bg1"/>
              </a:solidFill>
              <a:latin typeface="12LotteMartDreamBold" panose="02020603020101020101" pitchFamily="18" charset="-127"/>
              <a:ea typeface="12LotteMartDreamBold" panose="02020603020101020101" pitchFamily="18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621383" y="2435041"/>
            <a:ext cx="151966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추출된 내용을 </a:t>
            </a:r>
            <a:endParaRPr lang="en-US" altLang="ko-KR" sz="1100" dirty="0">
              <a:solidFill>
                <a:schemeClr val="bg1"/>
              </a:solidFill>
              <a:latin typeface="12LotteMartDreamLight" panose="02020603020101020101" pitchFamily="18" charset="-127"/>
              <a:ea typeface="12LotteMartDreamLight" panose="02020603020101020101" pitchFamily="18" charset="-127"/>
            </a:endParaRPr>
          </a:p>
          <a:p>
            <a:pPr algn="ctr"/>
            <a:r>
              <a:rPr lang="en-US" altLang="ko-KR" sz="1100" dirty="0" err="1">
                <a:solidFill>
                  <a:schemeClr val="bg1"/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Rdata</a:t>
            </a:r>
            <a:r>
              <a:rPr lang="ko-KR" altLang="en-US" sz="1100" dirty="0">
                <a:solidFill>
                  <a:schemeClr val="bg1"/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로 저장</a:t>
            </a:r>
            <a:endParaRPr lang="en-US" sz="1100" dirty="0">
              <a:solidFill>
                <a:schemeClr val="bg1"/>
              </a:solidFill>
              <a:latin typeface="12LotteMartDreamLight" panose="02020603020101020101" pitchFamily="18" charset="-127"/>
              <a:ea typeface="12LotteMartDreamLight" panose="02020603020101020101" pitchFamily="18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8036440" y="2879788"/>
            <a:ext cx="6416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err="1">
                <a:solidFill>
                  <a:schemeClr val="bg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RData</a:t>
            </a:r>
            <a:endParaRPr lang="id-ID" sz="1400" dirty="0">
              <a:solidFill>
                <a:schemeClr val="bg1"/>
              </a:solidFill>
              <a:latin typeface="12LotteMartDreamBold" panose="02020603020101020101" pitchFamily="18" charset="-127"/>
              <a:ea typeface="12LotteMartDreamBold" panose="02020603020101020101" pitchFamily="18" charset="-127"/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2125586" y="3268655"/>
            <a:ext cx="298354" cy="298354"/>
            <a:chOff x="837205" y="3542332"/>
            <a:chExt cx="400024" cy="400024"/>
          </a:xfrm>
          <a:solidFill>
            <a:schemeClr val="bg1"/>
          </a:solidFill>
        </p:grpSpPr>
        <p:sp>
          <p:nvSpPr>
            <p:cNvPr id="37" name="Freeform 85"/>
            <p:cNvSpPr>
              <a:spLocks noEditPoints="1"/>
            </p:cNvSpPr>
            <p:nvPr/>
          </p:nvSpPr>
          <p:spPr bwMode="auto">
            <a:xfrm>
              <a:off x="837205" y="3542332"/>
              <a:ext cx="400024" cy="400024"/>
            </a:xfrm>
            <a:custGeom>
              <a:avLst/>
              <a:gdLst>
                <a:gd name="T0" fmla="*/ 116 w 128"/>
                <a:gd name="T1" fmla="*/ 0 h 128"/>
                <a:gd name="T2" fmla="*/ 28 w 128"/>
                <a:gd name="T3" fmla="*/ 0 h 128"/>
                <a:gd name="T4" fmla="*/ 16 w 128"/>
                <a:gd name="T5" fmla="*/ 12 h 128"/>
                <a:gd name="T6" fmla="*/ 16 w 128"/>
                <a:gd name="T7" fmla="*/ 20 h 128"/>
                <a:gd name="T8" fmla="*/ 12 w 128"/>
                <a:gd name="T9" fmla="*/ 20 h 128"/>
                <a:gd name="T10" fmla="*/ 0 w 128"/>
                <a:gd name="T11" fmla="*/ 32 h 128"/>
                <a:gd name="T12" fmla="*/ 0 w 128"/>
                <a:gd name="T13" fmla="*/ 112 h 128"/>
                <a:gd name="T14" fmla="*/ 16 w 128"/>
                <a:gd name="T15" fmla="*/ 128 h 128"/>
                <a:gd name="T16" fmla="*/ 112 w 128"/>
                <a:gd name="T17" fmla="*/ 128 h 128"/>
                <a:gd name="T18" fmla="*/ 128 w 128"/>
                <a:gd name="T19" fmla="*/ 112 h 128"/>
                <a:gd name="T20" fmla="*/ 128 w 128"/>
                <a:gd name="T21" fmla="*/ 12 h 128"/>
                <a:gd name="T22" fmla="*/ 116 w 128"/>
                <a:gd name="T23" fmla="*/ 0 h 128"/>
                <a:gd name="T24" fmla="*/ 120 w 128"/>
                <a:gd name="T25" fmla="*/ 112 h 128"/>
                <a:gd name="T26" fmla="*/ 112 w 128"/>
                <a:gd name="T27" fmla="*/ 120 h 128"/>
                <a:gd name="T28" fmla="*/ 16 w 128"/>
                <a:gd name="T29" fmla="*/ 120 h 128"/>
                <a:gd name="T30" fmla="*/ 8 w 128"/>
                <a:gd name="T31" fmla="*/ 112 h 128"/>
                <a:gd name="T32" fmla="*/ 8 w 128"/>
                <a:gd name="T33" fmla="*/ 32 h 128"/>
                <a:gd name="T34" fmla="*/ 12 w 128"/>
                <a:gd name="T35" fmla="*/ 28 h 128"/>
                <a:gd name="T36" fmla="*/ 16 w 128"/>
                <a:gd name="T37" fmla="*/ 28 h 128"/>
                <a:gd name="T38" fmla="*/ 16 w 128"/>
                <a:gd name="T39" fmla="*/ 108 h 128"/>
                <a:gd name="T40" fmla="*/ 20 w 128"/>
                <a:gd name="T41" fmla="*/ 112 h 128"/>
                <a:gd name="T42" fmla="*/ 24 w 128"/>
                <a:gd name="T43" fmla="*/ 108 h 128"/>
                <a:gd name="T44" fmla="*/ 24 w 128"/>
                <a:gd name="T45" fmla="*/ 12 h 128"/>
                <a:gd name="T46" fmla="*/ 28 w 128"/>
                <a:gd name="T47" fmla="*/ 8 h 128"/>
                <a:gd name="T48" fmla="*/ 116 w 128"/>
                <a:gd name="T49" fmla="*/ 8 h 128"/>
                <a:gd name="T50" fmla="*/ 120 w 128"/>
                <a:gd name="T51" fmla="*/ 12 h 128"/>
                <a:gd name="T52" fmla="*/ 120 w 128"/>
                <a:gd name="T53" fmla="*/ 112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28" h="128">
                  <a:moveTo>
                    <a:pt x="116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1" y="0"/>
                    <a:pt x="16" y="5"/>
                    <a:pt x="16" y="12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5" y="20"/>
                    <a:pt x="0" y="25"/>
                    <a:pt x="0" y="32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0" y="121"/>
                    <a:pt x="7" y="128"/>
                    <a:pt x="16" y="128"/>
                  </a:cubicBezTo>
                  <a:cubicBezTo>
                    <a:pt x="112" y="128"/>
                    <a:pt x="112" y="128"/>
                    <a:pt x="112" y="128"/>
                  </a:cubicBezTo>
                  <a:cubicBezTo>
                    <a:pt x="121" y="128"/>
                    <a:pt x="128" y="121"/>
                    <a:pt x="128" y="112"/>
                  </a:cubicBezTo>
                  <a:cubicBezTo>
                    <a:pt x="128" y="12"/>
                    <a:pt x="128" y="12"/>
                    <a:pt x="128" y="12"/>
                  </a:cubicBezTo>
                  <a:cubicBezTo>
                    <a:pt x="128" y="5"/>
                    <a:pt x="123" y="0"/>
                    <a:pt x="116" y="0"/>
                  </a:cubicBezTo>
                  <a:close/>
                  <a:moveTo>
                    <a:pt x="120" y="112"/>
                  </a:moveTo>
                  <a:cubicBezTo>
                    <a:pt x="120" y="116"/>
                    <a:pt x="116" y="120"/>
                    <a:pt x="112" y="120"/>
                  </a:cubicBezTo>
                  <a:cubicBezTo>
                    <a:pt x="16" y="120"/>
                    <a:pt x="16" y="120"/>
                    <a:pt x="16" y="120"/>
                  </a:cubicBezTo>
                  <a:cubicBezTo>
                    <a:pt x="12" y="120"/>
                    <a:pt x="8" y="116"/>
                    <a:pt x="8" y="112"/>
                  </a:cubicBezTo>
                  <a:cubicBezTo>
                    <a:pt x="8" y="32"/>
                    <a:pt x="8" y="32"/>
                    <a:pt x="8" y="32"/>
                  </a:cubicBezTo>
                  <a:cubicBezTo>
                    <a:pt x="8" y="30"/>
                    <a:pt x="10" y="28"/>
                    <a:pt x="12" y="28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108"/>
                    <a:pt x="16" y="108"/>
                    <a:pt x="16" y="108"/>
                  </a:cubicBezTo>
                  <a:cubicBezTo>
                    <a:pt x="16" y="110"/>
                    <a:pt x="18" y="112"/>
                    <a:pt x="20" y="112"/>
                  </a:cubicBezTo>
                  <a:cubicBezTo>
                    <a:pt x="22" y="112"/>
                    <a:pt x="24" y="110"/>
                    <a:pt x="24" y="108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24" y="10"/>
                    <a:pt x="26" y="8"/>
                    <a:pt x="28" y="8"/>
                  </a:cubicBezTo>
                  <a:cubicBezTo>
                    <a:pt x="116" y="8"/>
                    <a:pt x="116" y="8"/>
                    <a:pt x="116" y="8"/>
                  </a:cubicBezTo>
                  <a:cubicBezTo>
                    <a:pt x="118" y="8"/>
                    <a:pt x="120" y="10"/>
                    <a:pt x="120" y="12"/>
                  </a:cubicBezTo>
                  <a:lnTo>
                    <a:pt x="120" y="1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050">
                <a:latin typeface="12LotteMartDreamLight" panose="02020603020101020101" pitchFamily="18" charset="-127"/>
                <a:ea typeface="12LotteMartDreamLight" panose="02020603020101020101" pitchFamily="18" charset="-127"/>
              </a:endParaRPr>
            </a:p>
          </p:txBody>
        </p:sp>
        <p:sp>
          <p:nvSpPr>
            <p:cNvPr id="38" name="Freeform 86"/>
            <p:cNvSpPr>
              <a:spLocks/>
            </p:cNvSpPr>
            <p:nvPr/>
          </p:nvSpPr>
          <p:spPr bwMode="auto">
            <a:xfrm>
              <a:off x="1074843" y="3692836"/>
              <a:ext cx="112218" cy="11882"/>
            </a:xfrm>
            <a:custGeom>
              <a:avLst/>
              <a:gdLst>
                <a:gd name="T0" fmla="*/ 2 w 36"/>
                <a:gd name="T1" fmla="*/ 4 h 4"/>
                <a:gd name="T2" fmla="*/ 34 w 36"/>
                <a:gd name="T3" fmla="*/ 4 h 4"/>
                <a:gd name="T4" fmla="*/ 36 w 36"/>
                <a:gd name="T5" fmla="*/ 2 h 4"/>
                <a:gd name="T6" fmla="*/ 34 w 36"/>
                <a:gd name="T7" fmla="*/ 0 h 4"/>
                <a:gd name="T8" fmla="*/ 2 w 36"/>
                <a:gd name="T9" fmla="*/ 0 h 4"/>
                <a:gd name="T10" fmla="*/ 0 w 36"/>
                <a:gd name="T11" fmla="*/ 2 h 4"/>
                <a:gd name="T12" fmla="*/ 2 w 36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4">
                  <a:moveTo>
                    <a:pt x="2" y="4"/>
                  </a:moveTo>
                  <a:cubicBezTo>
                    <a:pt x="34" y="4"/>
                    <a:pt x="34" y="4"/>
                    <a:pt x="34" y="4"/>
                  </a:cubicBezTo>
                  <a:cubicBezTo>
                    <a:pt x="35" y="4"/>
                    <a:pt x="36" y="3"/>
                    <a:pt x="36" y="2"/>
                  </a:cubicBezTo>
                  <a:cubicBezTo>
                    <a:pt x="36" y="1"/>
                    <a:pt x="35" y="0"/>
                    <a:pt x="34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050">
                <a:latin typeface="12LotteMartDreamLight" panose="02020603020101020101" pitchFamily="18" charset="-127"/>
                <a:ea typeface="12LotteMartDreamLight" panose="02020603020101020101" pitchFamily="18" charset="-127"/>
              </a:endParaRPr>
            </a:p>
          </p:txBody>
        </p:sp>
        <p:sp>
          <p:nvSpPr>
            <p:cNvPr id="39" name="Freeform 87"/>
            <p:cNvSpPr>
              <a:spLocks/>
            </p:cNvSpPr>
            <p:nvPr/>
          </p:nvSpPr>
          <p:spPr bwMode="auto">
            <a:xfrm>
              <a:off x="1074843" y="3655870"/>
              <a:ext cx="112218" cy="11882"/>
            </a:xfrm>
            <a:custGeom>
              <a:avLst/>
              <a:gdLst>
                <a:gd name="T0" fmla="*/ 2 w 36"/>
                <a:gd name="T1" fmla="*/ 4 h 4"/>
                <a:gd name="T2" fmla="*/ 34 w 36"/>
                <a:gd name="T3" fmla="*/ 4 h 4"/>
                <a:gd name="T4" fmla="*/ 36 w 36"/>
                <a:gd name="T5" fmla="*/ 2 h 4"/>
                <a:gd name="T6" fmla="*/ 34 w 36"/>
                <a:gd name="T7" fmla="*/ 0 h 4"/>
                <a:gd name="T8" fmla="*/ 2 w 36"/>
                <a:gd name="T9" fmla="*/ 0 h 4"/>
                <a:gd name="T10" fmla="*/ 0 w 36"/>
                <a:gd name="T11" fmla="*/ 2 h 4"/>
                <a:gd name="T12" fmla="*/ 2 w 36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4">
                  <a:moveTo>
                    <a:pt x="2" y="4"/>
                  </a:moveTo>
                  <a:cubicBezTo>
                    <a:pt x="34" y="4"/>
                    <a:pt x="34" y="4"/>
                    <a:pt x="34" y="4"/>
                  </a:cubicBezTo>
                  <a:cubicBezTo>
                    <a:pt x="35" y="4"/>
                    <a:pt x="36" y="3"/>
                    <a:pt x="36" y="2"/>
                  </a:cubicBezTo>
                  <a:cubicBezTo>
                    <a:pt x="36" y="1"/>
                    <a:pt x="35" y="0"/>
                    <a:pt x="34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050">
                <a:latin typeface="12LotteMartDreamLight" panose="02020603020101020101" pitchFamily="18" charset="-127"/>
                <a:ea typeface="12LotteMartDreamLight" panose="02020603020101020101" pitchFamily="18" charset="-127"/>
              </a:endParaRPr>
            </a:p>
          </p:txBody>
        </p:sp>
        <p:sp>
          <p:nvSpPr>
            <p:cNvPr id="40" name="Freeform 88"/>
            <p:cNvSpPr>
              <a:spLocks/>
            </p:cNvSpPr>
            <p:nvPr/>
          </p:nvSpPr>
          <p:spPr bwMode="auto">
            <a:xfrm>
              <a:off x="1074843" y="3617583"/>
              <a:ext cx="112218" cy="13202"/>
            </a:xfrm>
            <a:custGeom>
              <a:avLst/>
              <a:gdLst>
                <a:gd name="T0" fmla="*/ 2 w 36"/>
                <a:gd name="T1" fmla="*/ 4 h 4"/>
                <a:gd name="T2" fmla="*/ 34 w 36"/>
                <a:gd name="T3" fmla="*/ 4 h 4"/>
                <a:gd name="T4" fmla="*/ 36 w 36"/>
                <a:gd name="T5" fmla="*/ 2 h 4"/>
                <a:gd name="T6" fmla="*/ 34 w 36"/>
                <a:gd name="T7" fmla="*/ 0 h 4"/>
                <a:gd name="T8" fmla="*/ 2 w 36"/>
                <a:gd name="T9" fmla="*/ 0 h 4"/>
                <a:gd name="T10" fmla="*/ 0 w 36"/>
                <a:gd name="T11" fmla="*/ 2 h 4"/>
                <a:gd name="T12" fmla="*/ 2 w 36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4">
                  <a:moveTo>
                    <a:pt x="2" y="4"/>
                  </a:moveTo>
                  <a:cubicBezTo>
                    <a:pt x="34" y="4"/>
                    <a:pt x="34" y="4"/>
                    <a:pt x="34" y="4"/>
                  </a:cubicBezTo>
                  <a:cubicBezTo>
                    <a:pt x="35" y="4"/>
                    <a:pt x="36" y="3"/>
                    <a:pt x="36" y="2"/>
                  </a:cubicBezTo>
                  <a:cubicBezTo>
                    <a:pt x="36" y="1"/>
                    <a:pt x="35" y="0"/>
                    <a:pt x="34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050">
                <a:latin typeface="12LotteMartDreamLight" panose="02020603020101020101" pitchFamily="18" charset="-127"/>
                <a:ea typeface="12LotteMartDreamLight" panose="02020603020101020101" pitchFamily="18" charset="-127"/>
              </a:endParaRPr>
            </a:p>
          </p:txBody>
        </p:sp>
        <p:sp>
          <p:nvSpPr>
            <p:cNvPr id="41" name="Freeform 89"/>
            <p:cNvSpPr>
              <a:spLocks/>
            </p:cNvSpPr>
            <p:nvPr/>
          </p:nvSpPr>
          <p:spPr bwMode="auto">
            <a:xfrm>
              <a:off x="937541" y="3880306"/>
              <a:ext cx="112218" cy="11882"/>
            </a:xfrm>
            <a:custGeom>
              <a:avLst/>
              <a:gdLst>
                <a:gd name="T0" fmla="*/ 34 w 36"/>
                <a:gd name="T1" fmla="*/ 0 h 4"/>
                <a:gd name="T2" fmla="*/ 2 w 36"/>
                <a:gd name="T3" fmla="*/ 0 h 4"/>
                <a:gd name="T4" fmla="*/ 0 w 36"/>
                <a:gd name="T5" fmla="*/ 2 h 4"/>
                <a:gd name="T6" fmla="*/ 2 w 36"/>
                <a:gd name="T7" fmla="*/ 4 h 4"/>
                <a:gd name="T8" fmla="*/ 34 w 36"/>
                <a:gd name="T9" fmla="*/ 4 h 4"/>
                <a:gd name="T10" fmla="*/ 36 w 36"/>
                <a:gd name="T11" fmla="*/ 2 h 4"/>
                <a:gd name="T12" fmla="*/ 34 w 36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4">
                  <a:moveTo>
                    <a:pt x="34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35" y="4"/>
                    <a:pt x="36" y="3"/>
                    <a:pt x="36" y="2"/>
                  </a:cubicBezTo>
                  <a:cubicBezTo>
                    <a:pt x="36" y="1"/>
                    <a:pt x="35" y="0"/>
                    <a:pt x="3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050">
                <a:latin typeface="12LotteMartDreamLight" panose="02020603020101020101" pitchFamily="18" charset="-127"/>
                <a:ea typeface="12LotteMartDreamLight" panose="02020603020101020101" pitchFamily="18" charset="-127"/>
              </a:endParaRPr>
            </a:p>
          </p:txBody>
        </p:sp>
        <p:sp>
          <p:nvSpPr>
            <p:cNvPr id="42" name="Freeform 90"/>
            <p:cNvSpPr>
              <a:spLocks/>
            </p:cNvSpPr>
            <p:nvPr/>
          </p:nvSpPr>
          <p:spPr bwMode="auto">
            <a:xfrm>
              <a:off x="937541" y="3843340"/>
              <a:ext cx="112218" cy="11882"/>
            </a:xfrm>
            <a:custGeom>
              <a:avLst/>
              <a:gdLst>
                <a:gd name="T0" fmla="*/ 34 w 36"/>
                <a:gd name="T1" fmla="*/ 0 h 4"/>
                <a:gd name="T2" fmla="*/ 2 w 36"/>
                <a:gd name="T3" fmla="*/ 0 h 4"/>
                <a:gd name="T4" fmla="*/ 0 w 36"/>
                <a:gd name="T5" fmla="*/ 2 h 4"/>
                <a:gd name="T6" fmla="*/ 2 w 36"/>
                <a:gd name="T7" fmla="*/ 4 h 4"/>
                <a:gd name="T8" fmla="*/ 34 w 36"/>
                <a:gd name="T9" fmla="*/ 4 h 4"/>
                <a:gd name="T10" fmla="*/ 36 w 36"/>
                <a:gd name="T11" fmla="*/ 2 h 4"/>
                <a:gd name="T12" fmla="*/ 34 w 36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4">
                  <a:moveTo>
                    <a:pt x="34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35" y="4"/>
                    <a:pt x="36" y="3"/>
                    <a:pt x="36" y="2"/>
                  </a:cubicBezTo>
                  <a:cubicBezTo>
                    <a:pt x="36" y="1"/>
                    <a:pt x="35" y="0"/>
                    <a:pt x="3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050">
                <a:latin typeface="12LotteMartDreamLight" panose="02020603020101020101" pitchFamily="18" charset="-127"/>
                <a:ea typeface="12LotteMartDreamLight" panose="02020603020101020101" pitchFamily="18" charset="-127"/>
              </a:endParaRPr>
            </a:p>
          </p:txBody>
        </p:sp>
        <p:sp>
          <p:nvSpPr>
            <p:cNvPr id="43" name="Freeform 91"/>
            <p:cNvSpPr>
              <a:spLocks/>
            </p:cNvSpPr>
            <p:nvPr/>
          </p:nvSpPr>
          <p:spPr bwMode="auto">
            <a:xfrm>
              <a:off x="937541" y="3805053"/>
              <a:ext cx="112218" cy="13202"/>
            </a:xfrm>
            <a:custGeom>
              <a:avLst/>
              <a:gdLst>
                <a:gd name="T0" fmla="*/ 34 w 36"/>
                <a:gd name="T1" fmla="*/ 0 h 4"/>
                <a:gd name="T2" fmla="*/ 2 w 36"/>
                <a:gd name="T3" fmla="*/ 0 h 4"/>
                <a:gd name="T4" fmla="*/ 0 w 36"/>
                <a:gd name="T5" fmla="*/ 2 h 4"/>
                <a:gd name="T6" fmla="*/ 2 w 36"/>
                <a:gd name="T7" fmla="*/ 4 h 4"/>
                <a:gd name="T8" fmla="*/ 34 w 36"/>
                <a:gd name="T9" fmla="*/ 4 h 4"/>
                <a:gd name="T10" fmla="*/ 36 w 36"/>
                <a:gd name="T11" fmla="*/ 2 h 4"/>
                <a:gd name="T12" fmla="*/ 34 w 36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4">
                  <a:moveTo>
                    <a:pt x="34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35" y="4"/>
                    <a:pt x="36" y="3"/>
                    <a:pt x="36" y="2"/>
                  </a:cubicBezTo>
                  <a:cubicBezTo>
                    <a:pt x="36" y="1"/>
                    <a:pt x="35" y="0"/>
                    <a:pt x="3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050">
                <a:latin typeface="12LotteMartDreamLight" panose="02020603020101020101" pitchFamily="18" charset="-127"/>
                <a:ea typeface="12LotteMartDreamLight" panose="02020603020101020101" pitchFamily="18" charset="-127"/>
              </a:endParaRPr>
            </a:p>
          </p:txBody>
        </p:sp>
        <p:sp>
          <p:nvSpPr>
            <p:cNvPr id="44" name="Freeform 92"/>
            <p:cNvSpPr>
              <a:spLocks/>
            </p:cNvSpPr>
            <p:nvPr/>
          </p:nvSpPr>
          <p:spPr bwMode="auto">
            <a:xfrm>
              <a:off x="1074843" y="3880306"/>
              <a:ext cx="112218" cy="11882"/>
            </a:xfrm>
            <a:custGeom>
              <a:avLst/>
              <a:gdLst>
                <a:gd name="T0" fmla="*/ 34 w 36"/>
                <a:gd name="T1" fmla="*/ 0 h 4"/>
                <a:gd name="T2" fmla="*/ 2 w 36"/>
                <a:gd name="T3" fmla="*/ 0 h 4"/>
                <a:gd name="T4" fmla="*/ 0 w 36"/>
                <a:gd name="T5" fmla="*/ 2 h 4"/>
                <a:gd name="T6" fmla="*/ 2 w 36"/>
                <a:gd name="T7" fmla="*/ 4 h 4"/>
                <a:gd name="T8" fmla="*/ 34 w 36"/>
                <a:gd name="T9" fmla="*/ 4 h 4"/>
                <a:gd name="T10" fmla="*/ 36 w 36"/>
                <a:gd name="T11" fmla="*/ 2 h 4"/>
                <a:gd name="T12" fmla="*/ 34 w 36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4">
                  <a:moveTo>
                    <a:pt x="34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35" y="4"/>
                    <a:pt x="36" y="3"/>
                    <a:pt x="36" y="2"/>
                  </a:cubicBezTo>
                  <a:cubicBezTo>
                    <a:pt x="36" y="1"/>
                    <a:pt x="35" y="0"/>
                    <a:pt x="3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050">
                <a:latin typeface="12LotteMartDreamLight" panose="02020603020101020101" pitchFamily="18" charset="-127"/>
                <a:ea typeface="12LotteMartDreamLight" panose="02020603020101020101" pitchFamily="18" charset="-127"/>
              </a:endParaRPr>
            </a:p>
          </p:txBody>
        </p:sp>
        <p:sp>
          <p:nvSpPr>
            <p:cNvPr id="45" name="Freeform 93"/>
            <p:cNvSpPr>
              <a:spLocks/>
            </p:cNvSpPr>
            <p:nvPr/>
          </p:nvSpPr>
          <p:spPr bwMode="auto">
            <a:xfrm>
              <a:off x="1074843" y="3843340"/>
              <a:ext cx="112218" cy="11882"/>
            </a:xfrm>
            <a:custGeom>
              <a:avLst/>
              <a:gdLst>
                <a:gd name="T0" fmla="*/ 34 w 36"/>
                <a:gd name="T1" fmla="*/ 0 h 4"/>
                <a:gd name="T2" fmla="*/ 2 w 36"/>
                <a:gd name="T3" fmla="*/ 0 h 4"/>
                <a:gd name="T4" fmla="*/ 0 w 36"/>
                <a:gd name="T5" fmla="*/ 2 h 4"/>
                <a:gd name="T6" fmla="*/ 2 w 36"/>
                <a:gd name="T7" fmla="*/ 4 h 4"/>
                <a:gd name="T8" fmla="*/ 34 w 36"/>
                <a:gd name="T9" fmla="*/ 4 h 4"/>
                <a:gd name="T10" fmla="*/ 36 w 36"/>
                <a:gd name="T11" fmla="*/ 2 h 4"/>
                <a:gd name="T12" fmla="*/ 34 w 36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4">
                  <a:moveTo>
                    <a:pt x="34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35" y="4"/>
                    <a:pt x="36" y="3"/>
                    <a:pt x="36" y="2"/>
                  </a:cubicBezTo>
                  <a:cubicBezTo>
                    <a:pt x="36" y="1"/>
                    <a:pt x="35" y="0"/>
                    <a:pt x="3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050">
                <a:latin typeface="12LotteMartDreamLight" panose="02020603020101020101" pitchFamily="18" charset="-127"/>
                <a:ea typeface="12LotteMartDreamLight" panose="02020603020101020101" pitchFamily="18" charset="-127"/>
              </a:endParaRPr>
            </a:p>
          </p:txBody>
        </p:sp>
        <p:sp>
          <p:nvSpPr>
            <p:cNvPr id="46" name="Freeform 94"/>
            <p:cNvSpPr>
              <a:spLocks/>
            </p:cNvSpPr>
            <p:nvPr/>
          </p:nvSpPr>
          <p:spPr bwMode="auto">
            <a:xfrm>
              <a:off x="1074843" y="3805053"/>
              <a:ext cx="112218" cy="13202"/>
            </a:xfrm>
            <a:custGeom>
              <a:avLst/>
              <a:gdLst>
                <a:gd name="T0" fmla="*/ 34 w 36"/>
                <a:gd name="T1" fmla="*/ 0 h 4"/>
                <a:gd name="T2" fmla="*/ 2 w 36"/>
                <a:gd name="T3" fmla="*/ 0 h 4"/>
                <a:gd name="T4" fmla="*/ 0 w 36"/>
                <a:gd name="T5" fmla="*/ 2 h 4"/>
                <a:gd name="T6" fmla="*/ 2 w 36"/>
                <a:gd name="T7" fmla="*/ 4 h 4"/>
                <a:gd name="T8" fmla="*/ 34 w 36"/>
                <a:gd name="T9" fmla="*/ 4 h 4"/>
                <a:gd name="T10" fmla="*/ 36 w 36"/>
                <a:gd name="T11" fmla="*/ 2 h 4"/>
                <a:gd name="T12" fmla="*/ 34 w 36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4">
                  <a:moveTo>
                    <a:pt x="34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35" y="4"/>
                    <a:pt x="36" y="3"/>
                    <a:pt x="36" y="2"/>
                  </a:cubicBezTo>
                  <a:cubicBezTo>
                    <a:pt x="36" y="1"/>
                    <a:pt x="35" y="0"/>
                    <a:pt x="3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050">
                <a:latin typeface="12LotteMartDreamLight" panose="02020603020101020101" pitchFamily="18" charset="-127"/>
                <a:ea typeface="12LotteMartDreamLight" panose="02020603020101020101" pitchFamily="18" charset="-127"/>
              </a:endParaRPr>
            </a:p>
          </p:txBody>
        </p:sp>
        <p:sp>
          <p:nvSpPr>
            <p:cNvPr id="47" name="Freeform 95"/>
            <p:cNvSpPr>
              <a:spLocks/>
            </p:cNvSpPr>
            <p:nvPr/>
          </p:nvSpPr>
          <p:spPr bwMode="auto">
            <a:xfrm>
              <a:off x="937541" y="3729802"/>
              <a:ext cx="249520" cy="13202"/>
            </a:xfrm>
            <a:custGeom>
              <a:avLst/>
              <a:gdLst>
                <a:gd name="T0" fmla="*/ 78 w 80"/>
                <a:gd name="T1" fmla="*/ 0 h 4"/>
                <a:gd name="T2" fmla="*/ 2 w 80"/>
                <a:gd name="T3" fmla="*/ 0 h 4"/>
                <a:gd name="T4" fmla="*/ 0 w 80"/>
                <a:gd name="T5" fmla="*/ 2 h 4"/>
                <a:gd name="T6" fmla="*/ 2 w 80"/>
                <a:gd name="T7" fmla="*/ 4 h 4"/>
                <a:gd name="T8" fmla="*/ 78 w 80"/>
                <a:gd name="T9" fmla="*/ 4 h 4"/>
                <a:gd name="T10" fmla="*/ 80 w 80"/>
                <a:gd name="T11" fmla="*/ 2 h 4"/>
                <a:gd name="T12" fmla="*/ 78 w 80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4">
                  <a:moveTo>
                    <a:pt x="78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78" y="4"/>
                    <a:pt x="78" y="4"/>
                    <a:pt x="78" y="4"/>
                  </a:cubicBezTo>
                  <a:cubicBezTo>
                    <a:pt x="79" y="4"/>
                    <a:pt x="80" y="3"/>
                    <a:pt x="80" y="2"/>
                  </a:cubicBezTo>
                  <a:cubicBezTo>
                    <a:pt x="80" y="1"/>
                    <a:pt x="79" y="0"/>
                    <a:pt x="7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050">
                <a:latin typeface="12LotteMartDreamLight" panose="02020603020101020101" pitchFamily="18" charset="-127"/>
                <a:ea typeface="12LotteMartDreamLight" panose="02020603020101020101" pitchFamily="18" charset="-127"/>
              </a:endParaRPr>
            </a:p>
          </p:txBody>
        </p:sp>
        <p:sp>
          <p:nvSpPr>
            <p:cNvPr id="48" name="Freeform 96"/>
            <p:cNvSpPr>
              <a:spLocks/>
            </p:cNvSpPr>
            <p:nvPr/>
          </p:nvSpPr>
          <p:spPr bwMode="auto">
            <a:xfrm>
              <a:off x="937541" y="3768087"/>
              <a:ext cx="249520" cy="11882"/>
            </a:xfrm>
            <a:custGeom>
              <a:avLst/>
              <a:gdLst>
                <a:gd name="T0" fmla="*/ 78 w 80"/>
                <a:gd name="T1" fmla="*/ 0 h 4"/>
                <a:gd name="T2" fmla="*/ 2 w 80"/>
                <a:gd name="T3" fmla="*/ 0 h 4"/>
                <a:gd name="T4" fmla="*/ 0 w 80"/>
                <a:gd name="T5" fmla="*/ 2 h 4"/>
                <a:gd name="T6" fmla="*/ 2 w 80"/>
                <a:gd name="T7" fmla="*/ 4 h 4"/>
                <a:gd name="T8" fmla="*/ 78 w 80"/>
                <a:gd name="T9" fmla="*/ 4 h 4"/>
                <a:gd name="T10" fmla="*/ 80 w 80"/>
                <a:gd name="T11" fmla="*/ 2 h 4"/>
                <a:gd name="T12" fmla="*/ 78 w 80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4">
                  <a:moveTo>
                    <a:pt x="78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78" y="4"/>
                    <a:pt x="78" y="4"/>
                    <a:pt x="78" y="4"/>
                  </a:cubicBezTo>
                  <a:cubicBezTo>
                    <a:pt x="79" y="4"/>
                    <a:pt x="80" y="3"/>
                    <a:pt x="80" y="2"/>
                  </a:cubicBezTo>
                  <a:cubicBezTo>
                    <a:pt x="80" y="1"/>
                    <a:pt x="79" y="0"/>
                    <a:pt x="7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050">
                <a:latin typeface="12LotteMartDreamLight" panose="02020603020101020101" pitchFamily="18" charset="-127"/>
                <a:ea typeface="12LotteMartDreamLight" panose="02020603020101020101" pitchFamily="18" charset="-127"/>
              </a:endParaRPr>
            </a:p>
          </p:txBody>
        </p:sp>
        <p:sp>
          <p:nvSpPr>
            <p:cNvPr id="49" name="Freeform 97"/>
            <p:cNvSpPr>
              <a:spLocks noEditPoints="1"/>
            </p:cNvSpPr>
            <p:nvPr/>
          </p:nvSpPr>
          <p:spPr bwMode="auto">
            <a:xfrm>
              <a:off x="937541" y="3592500"/>
              <a:ext cx="112218" cy="112218"/>
            </a:xfrm>
            <a:custGeom>
              <a:avLst/>
              <a:gdLst>
                <a:gd name="T0" fmla="*/ 4 w 36"/>
                <a:gd name="T1" fmla="*/ 36 h 36"/>
                <a:gd name="T2" fmla="*/ 32 w 36"/>
                <a:gd name="T3" fmla="*/ 36 h 36"/>
                <a:gd name="T4" fmla="*/ 36 w 36"/>
                <a:gd name="T5" fmla="*/ 32 h 36"/>
                <a:gd name="T6" fmla="*/ 36 w 36"/>
                <a:gd name="T7" fmla="*/ 4 h 36"/>
                <a:gd name="T8" fmla="*/ 32 w 36"/>
                <a:gd name="T9" fmla="*/ 0 h 36"/>
                <a:gd name="T10" fmla="*/ 4 w 36"/>
                <a:gd name="T11" fmla="*/ 0 h 36"/>
                <a:gd name="T12" fmla="*/ 0 w 36"/>
                <a:gd name="T13" fmla="*/ 4 h 36"/>
                <a:gd name="T14" fmla="*/ 0 w 36"/>
                <a:gd name="T15" fmla="*/ 32 h 36"/>
                <a:gd name="T16" fmla="*/ 4 w 36"/>
                <a:gd name="T17" fmla="*/ 36 h 36"/>
                <a:gd name="T18" fmla="*/ 8 w 36"/>
                <a:gd name="T19" fmla="*/ 8 h 36"/>
                <a:gd name="T20" fmla="*/ 28 w 36"/>
                <a:gd name="T21" fmla="*/ 8 h 36"/>
                <a:gd name="T22" fmla="*/ 28 w 36"/>
                <a:gd name="T23" fmla="*/ 28 h 36"/>
                <a:gd name="T24" fmla="*/ 8 w 36"/>
                <a:gd name="T25" fmla="*/ 28 h 36"/>
                <a:gd name="T26" fmla="*/ 8 w 36"/>
                <a:gd name="T27" fmla="*/ 8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" h="36">
                  <a:moveTo>
                    <a:pt x="4" y="36"/>
                  </a:moveTo>
                  <a:cubicBezTo>
                    <a:pt x="32" y="36"/>
                    <a:pt x="32" y="36"/>
                    <a:pt x="32" y="36"/>
                  </a:cubicBezTo>
                  <a:cubicBezTo>
                    <a:pt x="34" y="36"/>
                    <a:pt x="36" y="34"/>
                    <a:pt x="36" y="32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2"/>
                    <a:pt x="34" y="0"/>
                    <a:pt x="32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34"/>
                    <a:pt x="2" y="36"/>
                    <a:pt x="4" y="36"/>
                  </a:cubicBezTo>
                  <a:close/>
                  <a:moveTo>
                    <a:pt x="8" y="8"/>
                  </a:moveTo>
                  <a:cubicBezTo>
                    <a:pt x="28" y="8"/>
                    <a:pt x="28" y="8"/>
                    <a:pt x="28" y="8"/>
                  </a:cubicBezTo>
                  <a:cubicBezTo>
                    <a:pt x="28" y="28"/>
                    <a:pt x="28" y="28"/>
                    <a:pt x="28" y="28"/>
                  </a:cubicBezTo>
                  <a:cubicBezTo>
                    <a:pt x="8" y="28"/>
                    <a:pt x="8" y="28"/>
                    <a:pt x="8" y="28"/>
                  </a:cubicBezTo>
                  <a:lnTo>
                    <a:pt x="8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050">
                <a:latin typeface="12LotteMartDreamLight" panose="02020603020101020101" pitchFamily="18" charset="-127"/>
                <a:ea typeface="12LotteMartDreamLight" panose="02020603020101020101" pitchFamily="18" charset="-127"/>
              </a:endParaRPr>
            </a:p>
          </p:txBody>
        </p:sp>
      </p:grpSp>
      <p:sp>
        <p:nvSpPr>
          <p:cNvPr id="58" name="Freeform 47"/>
          <p:cNvSpPr>
            <a:spLocks noEditPoints="1"/>
          </p:cNvSpPr>
          <p:nvPr/>
        </p:nvSpPr>
        <p:spPr bwMode="auto">
          <a:xfrm>
            <a:off x="6670592" y="3966300"/>
            <a:ext cx="298354" cy="298354"/>
          </a:xfrm>
          <a:custGeom>
            <a:avLst/>
            <a:gdLst>
              <a:gd name="T0" fmla="*/ 81 w 128"/>
              <a:gd name="T1" fmla="*/ 14 h 128"/>
              <a:gd name="T2" fmla="*/ 53 w 128"/>
              <a:gd name="T3" fmla="*/ 36 h 128"/>
              <a:gd name="T4" fmla="*/ 33 w 128"/>
              <a:gd name="T5" fmla="*/ 36 h 128"/>
              <a:gd name="T6" fmla="*/ 0 w 128"/>
              <a:gd name="T7" fmla="*/ 56 h 128"/>
              <a:gd name="T8" fmla="*/ 24 w 128"/>
              <a:gd name="T9" fmla="*/ 84 h 128"/>
              <a:gd name="T10" fmla="*/ 32 w 128"/>
              <a:gd name="T11" fmla="*/ 128 h 128"/>
              <a:gd name="T12" fmla="*/ 56 w 128"/>
              <a:gd name="T13" fmla="*/ 120 h 128"/>
              <a:gd name="T14" fmla="*/ 52 w 128"/>
              <a:gd name="T15" fmla="*/ 108 h 128"/>
              <a:gd name="T16" fmla="*/ 52 w 128"/>
              <a:gd name="T17" fmla="*/ 80 h 128"/>
              <a:gd name="T18" fmla="*/ 53 w 128"/>
              <a:gd name="T19" fmla="*/ 78 h 128"/>
              <a:gd name="T20" fmla="*/ 54 w 128"/>
              <a:gd name="T21" fmla="*/ 77 h 128"/>
              <a:gd name="T22" fmla="*/ 55 w 128"/>
              <a:gd name="T23" fmla="*/ 76 h 128"/>
              <a:gd name="T24" fmla="*/ 81 w 128"/>
              <a:gd name="T25" fmla="*/ 98 h 128"/>
              <a:gd name="T26" fmla="*/ 128 w 128"/>
              <a:gd name="T27" fmla="*/ 56 h 128"/>
              <a:gd name="T28" fmla="*/ 80 w 128"/>
              <a:gd name="T29" fmla="*/ 56 h 128"/>
              <a:gd name="T30" fmla="*/ 92 w 128"/>
              <a:gd name="T31" fmla="*/ 44 h 128"/>
              <a:gd name="T32" fmla="*/ 92 w 128"/>
              <a:gd name="T33" fmla="*/ 68 h 128"/>
              <a:gd name="T34" fmla="*/ 80 w 128"/>
              <a:gd name="T35" fmla="*/ 56 h 128"/>
              <a:gd name="T36" fmla="*/ 16 w 128"/>
              <a:gd name="T37" fmla="*/ 44 h 128"/>
              <a:gd name="T38" fmla="*/ 40 w 128"/>
              <a:gd name="T39" fmla="*/ 56 h 128"/>
              <a:gd name="T40" fmla="*/ 16 w 128"/>
              <a:gd name="T41" fmla="*/ 68 h 128"/>
              <a:gd name="T42" fmla="*/ 48 w 128"/>
              <a:gd name="T43" fmla="*/ 120 h 128"/>
              <a:gd name="T44" fmla="*/ 32 w 128"/>
              <a:gd name="T45" fmla="*/ 84 h 128"/>
              <a:gd name="T46" fmla="*/ 33 w 128"/>
              <a:gd name="T47" fmla="*/ 76 h 128"/>
              <a:gd name="T48" fmla="*/ 45 w 128"/>
              <a:gd name="T49" fmla="*/ 76 h 128"/>
              <a:gd name="T50" fmla="*/ 44 w 128"/>
              <a:gd name="T51" fmla="*/ 108 h 128"/>
              <a:gd name="T52" fmla="*/ 48 w 128"/>
              <a:gd name="T53" fmla="*/ 117 h 128"/>
              <a:gd name="T54" fmla="*/ 53 w 128"/>
              <a:gd name="T55" fmla="*/ 68 h 128"/>
              <a:gd name="T56" fmla="*/ 52 w 128"/>
              <a:gd name="T57" fmla="*/ 68 h 128"/>
              <a:gd name="T58" fmla="*/ 52 w 128"/>
              <a:gd name="T59" fmla="*/ 44 h 128"/>
              <a:gd name="T60" fmla="*/ 74 w 128"/>
              <a:gd name="T61" fmla="*/ 36 h 128"/>
              <a:gd name="T62" fmla="*/ 74 w 128"/>
              <a:gd name="T63" fmla="*/ 76 h 128"/>
              <a:gd name="T64" fmla="*/ 100 w 128"/>
              <a:gd name="T65" fmla="*/ 104 h 128"/>
              <a:gd name="T66" fmla="*/ 92 w 128"/>
              <a:gd name="T67" fmla="*/ 76 h 128"/>
              <a:gd name="T68" fmla="*/ 92 w 128"/>
              <a:gd name="T69" fmla="*/ 36 h 128"/>
              <a:gd name="T70" fmla="*/ 100 w 128"/>
              <a:gd name="T71" fmla="*/ 8 h 128"/>
              <a:gd name="T72" fmla="*/ 100 w 128"/>
              <a:gd name="T73" fmla="*/ 104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28" h="128">
                <a:moveTo>
                  <a:pt x="100" y="0"/>
                </a:moveTo>
                <a:cubicBezTo>
                  <a:pt x="92" y="0"/>
                  <a:pt x="85" y="6"/>
                  <a:pt x="81" y="14"/>
                </a:cubicBezTo>
                <a:cubicBezTo>
                  <a:pt x="81" y="14"/>
                  <a:pt x="81" y="14"/>
                  <a:pt x="81" y="14"/>
                </a:cubicBezTo>
                <a:cubicBezTo>
                  <a:pt x="74" y="27"/>
                  <a:pt x="64" y="36"/>
                  <a:pt x="53" y="36"/>
                </a:cubicBezTo>
                <a:cubicBezTo>
                  <a:pt x="50" y="36"/>
                  <a:pt x="50" y="36"/>
                  <a:pt x="50" y="36"/>
                </a:cubicBezTo>
                <a:cubicBezTo>
                  <a:pt x="33" y="36"/>
                  <a:pt x="33" y="36"/>
                  <a:pt x="33" y="36"/>
                </a:cubicBezTo>
                <a:cubicBezTo>
                  <a:pt x="16" y="36"/>
                  <a:pt x="16" y="36"/>
                  <a:pt x="16" y="36"/>
                </a:cubicBezTo>
                <a:cubicBezTo>
                  <a:pt x="7" y="36"/>
                  <a:pt x="0" y="45"/>
                  <a:pt x="0" y="56"/>
                </a:cubicBezTo>
                <a:cubicBezTo>
                  <a:pt x="0" y="67"/>
                  <a:pt x="7" y="76"/>
                  <a:pt x="16" y="76"/>
                </a:cubicBezTo>
                <a:cubicBezTo>
                  <a:pt x="20" y="76"/>
                  <a:pt x="24" y="80"/>
                  <a:pt x="24" y="84"/>
                </a:cubicBezTo>
                <a:cubicBezTo>
                  <a:pt x="24" y="120"/>
                  <a:pt x="24" y="120"/>
                  <a:pt x="24" y="120"/>
                </a:cubicBezTo>
                <a:cubicBezTo>
                  <a:pt x="24" y="124"/>
                  <a:pt x="28" y="128"/>
                  <a:pt x="32" y="128"/>
                </a:cubicBezTo>
                <a:cubicBezTo>
                  <a:pt x="48" y="128"/>
                  <a:pt x="48" y="128"/>
                  <a:pt x="48" y="128"/>
                </a:cubicBezTo>
                <a:cubicBezTo>
                  <a:pt x="52" y="128"/>
                  <a:pt x="56" y="124"/>
                  <a:pt x="56" y="120"/>
                </a:cubicBezTo>
                <a:cubicBezTo>
                  <a:pt x="56" y="116"/>
                  <a:pt x="56" y="116"/>
                  <a:pt x="56" y="116"/>
                </a:cubicBezTo>
                <a:cubicBezTo>
                  <a:pt x="56" y="112"/>
                  <a:pt x="52" y="110"/>
                  <a:pt x="52" y="108"/>
                </a:cubicBezTo>
                <a:cubicBezTo>
                  <a:pt x="52" y="80"/>
                  <a:pt x="52" y="80"/>
                  <a:pt x="52" y="80"/>
                </a:cubicBezTo>
                <a:cubicBezTo>
                  <a:pt x="52" y="80"/>
                  <a:pt x="52" y="80"/>
                  <a:pt x="52" y="80"/>
                </a:cubicBezTo>
                <a:cubicBezTo>
                  <a:pt x="52" y="79"/>
                  <a:pt x="52" y="79"/>
                  <a:pt x="53" y="78"/>
                </a:cubicBezTo>
                <a:cubicBezTo>
                  <a:pt x="53" y="78"/>
                  <a:pt x="53" y="78"/>
                  <a:pt x="53" y="78"/>
                </a:cubicBezTo>
                <a:cubicBezTo>
                  <a:pt x="53" y="77"/>
                  <a:pt x="53" y="77"/>
                  <a:pt x="54" y="77"/>
                </a:cubicBezTo>
                <a:cubicBezTo>
                  <a:pt x="54" y="77"/>
                  <a:pt x="54" y="77"/>
                  <a:pt x="54" y="77"/>
                </a:cubicBezTo>
                <a:cubicBezTo>
                  <a:pt x="54" y="77"/>
                  <a:pt x="54" y="77"/>
                  <a:pt x="54" y="77"/>
                </a:cubicBezTo>
                <a:cubicBezTo>
                  <a:pt x="54" y="76"/>
                  <a:pt x="55" y="76"/>
                  <a:pt x="55" y="76"/>
                </a:cubicBezTo>
                <a:cubicBezTo>
                  <a:pt x="65" y="77"/>
                  <a:pt x="74" y="85"/>
                  <a:pt x="81" y="98"/>
                </a:cubicBezTo>
                <a:cubicBezTo>
                  <a:pt x="81" y="98"/>
                  <a:pt x="81" y="98"/>
                  <a:pt x="81" y="98"/>
                </a:cubicBezTo>
                <a:cubicBezTo>
                  <a:pt x="85" y="106"/>
                  <a:pt x="92" y="112"/>
                  <a:pt x="100" y="112"/>
                </a:cubicBezTo>
                <a:cubicBezTo>
                  <a:pt x="118" y="112"/>
                  <a:pt x="128" y="84"/>
                  <a:pt x="128" y="56"/>
                </a:cubicBezTo>
                <a:cubicBezTo>
                  <a:pt x="128" y="28"/>
                  <a:pt x="118" y="0"/>
                  <a:pt x="100" y="0"/>
                </a:cubicBezTo>
                <a:close/>
                <a:moveTo>
                  <a:pt x="80" y="56"/>
                </a:moveTo>
                <a:cubicBezTo>
                  <a:pt x="80" y="52"/>
                  <a:pt x="80" y="48"/>
                  <a:pt x="81" y="44"/>
                </a:cubicBezTo>
                <a:cubicBezTo>
                  <a:pt x="92" y="44"/>
                  <a:pt x="92" y="44"/>
                  <a:pt x="92" y="44"/>
                </a:cubicBezTo>
                <a:cubicBezTo>
                  <a:pt x="96" y="44"/>
                  <a:pt x="100" y="49"/>
                  <a:pt x="100" y="56"/>
                </a:cubicBezTo>
                <a:cubicBezTo>
                  <a:pt x="100" y="63"/>
                  <a:pt x="96" y="68"/>
                  <a:pt x="92" y="68"/>
                </a:cubicBezTo>
                <a:cubicBezTo>
                  <a:pt x="81" y="68"/>
                  <a:pt x="81" y="68"/>
                  <a:pt x="81" y="68"/>
                </a:cubicBezTo>
                <a:cubicBezTo>
                  <a:pt x="80" y="64"/>
                  <a:pt x="80" y="60"/>
                  <a:pt x="80" y="56"/>
                </a:cubicBezTo>
                <a:close/>
                <a:moveTo>
                  <a:pt x="8" y="56"/>
                </a:moveTo>
                <a:cubicBezTo>
                  <a:pt x="8" y="49"/>
                  <a:pt x="12" y="44"/>
                  <a:pt x="16" y="44"/>
                </a:cubicBezTo>
                <a:cubicBezTo>
                  <a:pt x="44" y="44"/>
                  <a:pt x="44" y="44"/>
                  <a:pt x="44" y="44"/>
                </a:cubicBezTo>
                <a:cubicBezTo>
                  <a:pt x="42" y="47"/>
                  <a:pt x="40" y="51"/>
                  <a:pt x="40" y="56"/>
                </a:cubicBezTo>
                <a:cubicBezTo>
                  <a:pt x="40" y="61"/>
                  <a:pt x="42" y="65"/>
                  <a:pt x="44" y="68"/>
                </a:cubicBezTo>
                <a:cubicBezTo>
                  <a:pt x="16" y="68"/>
                  <a:pt x="16" y="68"/>
                  <a:pt x="16" y="68"/>
                </a:cubicBezTo>
                <a:cubicBezTo>
                  <a:pt x="12" y="68"/>
                  <a:pt x="8" y="63"/>
                  <a:pt x="8" y="56"/>
                </a:cubicBezTo>
                <a:close/>
                <a:moveTo>
                  <a:pt x="48" y="120"/>
                </a:moveTo>
                <a:cubicBezTo>
                  <a:pt x="32" y="120"/>
                  <a:pt x="32" y="120"/>
                  <a:pt x="32" y="120"/>
                </a:cubicBezTo>
                <a:cubicBezTo>
                  <a:pt x="32" y="84"/>
                  <a:pt x="32" y="84"/>
                  <a:pt x="32" y="84"/>
                </a:cubicBezTo>
                <a:cubicBezTo>
                  <a:pt x="32" y="81"/>
                  <a:pt x="31" y="78"/>
                  <a:pt x="30" y="76"/>
                </a:cubicBezTo>
                <a:cubicBezTo>
                  <a:pt x="33" y="76"/>
                  <a:pt x="33" y="76"/>
                  <a:pt x="33" y="76"/>
                </a:cubicBezTo>
                <a:cubicBezTo>
                  <a:pt x="33" y="76"/>
                  <a:pt x="33" y="76"/>
                  <a:pt x="33" y="76"/>
                </a:cubicBezTo>
                <a:cubicBezTo>
                  <a:pt x="45" y="76"/>
                  <a:pt x="45" y="76"/>
                  <a:pt x="45" y="76"/>
                </a:cubicBezTo>
                <a:cubicBezTo>
                  <a:pt x="44" y="77"/>
                  <a:pt x="44" y="79"/>
                  <a:pt x="44" y="80"/>
                </a:cubicBezTo>
                <a:cubicBezTo>
                  <a:pt x="44" y="108"/>
                  <a:pt x="44" y="108"/>
                  <a:pt x="44" y="108"/>
                </a:cubicBezTo>
                <a:cubicBezTo>
                  <a:pt x="44" y="112"/>
                  <a:pt x="46" y="114"/>
                  <a:pt x="47" y="116"/>
                </a:cubicBezTo>
                <a:cubicBezTo>
                  <a:pt x="48" y="116"/>
                  <a:pt x="48" y="116"/>
                  <a:pt x="48" y="117"/>
                </a:cubicBezTo>
                <a:lnTo>
                  <a:pt x="48" y="120"/>
                </a:lnTo>
                <a:close/>
                <a:moveTo>
                  <a:pt x="53" y="68"/>
                </a:moveTo>
                <a:cubicBezTo>
                  <a:pt x="52" y="68"/>
                  <a:pt x="52" y="68"/>
                  <a:pt x="52" y="68"/>
                </a:cubicBezTo>
                <a:cubicBezTo>
                  <a:pt x="52" y="68"/>
                  <a:pt x="52" y="68"/>
                  <a:pt x="52" y="68"/>
                </a:cubicBezTo>
                <a:cubicBezTo>
                  <a:pt x="48" y="68"/>
                  <a:pt x="44" y="63"/>
                  <a:pt x="44" y="56"/>
                </a:cubicBezTo>
                <a:cubicBezTo>
                  <a:pt x="44" y="49"/>
                  <a:pt x="48" y="44"/>
                  <a:pt x="52" y="44"/>
                </a:cubicBezTo>
                <a:cubicBezTo>
                  <a:pt x="53" y="44"/>
                  <a:pt x="53" y="44"/>
                  <a:pt x="53" y="44"/>
                </a:cubicBezTo>
                <a:cubicBezTo>
                  <a:pt x="60" y="44"/>
                  <a:pt x="68" y="41"/>
                  <a:pt x="74" y="36"/>
                </a:cubicBezTo>
                <a:cubicBezTo>
                  <a:pt x="73" y="42"/>
                  <a:pt x="72" y="49"/>
                  <a:pt x="72" y="56"/>
                </a:cubicBezTo>
                <a:cubicBezTo>
                  <a:pt x="72" y="63"/>
                  <a:pt x="73" y="70"/>
                  <a:pt x="74" y="76"/>
                </a:cubicBezTo>
                <a:cubicBezTo>
                  <a:pt x="68" y="71"/>
                  <a:pt x="60" y="68"/>
                  <a:pt x="53" y="68"/>
                </a:cubicBezTo>
                <a:close/>
                <a:moveTo>
                  <a:pt x="100" y="104"/>
                </a:moveTo>
                <a:cubicBezTo>
                  <a:pt x="92" y="104"/>
                  <a:pt x="85" y="93"/>
                  <a:pt x="82" y="76"/>
                </a:cubicBezTo>
                <a:cubicBezTo>
                  <a:pt x="92" y="76"/>
                  <a:pt x="92" y="76"/>
                  <a:pt x="92" y="76"/>
                </a:cubicBezTo>
                <a:cubicBezTo>
                  <a:pt x="101" y="76"/>
                  <a:pt x="108" y="67"/>
                  <a:pt x="108" y="56"/>
                </a:cubicBezTo>
                <a:cubicBezTo>
                  <a:pt x="108" y="45"/>
                  <a:pt x="101" y="36"/>
                  <a:pt x="92" y="36"/>
                </a:cubicBezTo>
                <a:cubicBezTo>
                  <a:pt x="82" y="36"/>
                  <a:pt x="82" y="36"/>
                  <a:pt x="82" y="36"/>
                </a:cubicBezTo>
                <a:cubicBezTo>
                  <a:pt x="85" y="19"/>
                  <a:pt x="92" y="8"/>
                  <a:pt x="100" y="8"/>
                </a:cubicBezTo>
                <a:cubicBezTo>
                  <a:pt x="111" y="8"/>
                  <a:pt x="120" y="29"/>
                  <a:pt x="120" y="56"/>
                </a:cubicBezTo>
                <a:cubicBezTo>
                  <a:pt x="120" y="83"/>
                  <a:pt x="111" y="104"/>
                  <a:pt x="100" y="10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sz="1050">
              <a:latin typeface="12LotteMartDreamLight" panose="02020603020101020101" pitchFamily="18" charset="-127"/>
              <a:ea typeface="12LotteMartDreamLight" panose="02020603020101020101" pitchFamily="18" charset="-127"/>
            </a:endParaRPr>
          </a:p>
        </p:txBody>
      </p:sp>
      <p:sp>
        <p:nvSpPr>
          <p:cNvPr id="59" name="Freeform 5"/>
          <p:cNvSpPr>
            <a:spLocks noEditPoints="1"/>
          </p:cNvSpPr>
          <p:nvPr/>
        </p:nvSpPr>
        <p:spPr bwMode="auto">
          <a:xfrm>
            <a:off x="8203985" y="3274232"/>
            <a:ext cx="288508" cy="288508"/>
          </a:xfrm>
          <a:custGeom>
            <a:avLst/>
            <a:gdLst>
              <a:gd name="T0" fmla="*/ 0 w 124"/>
              <a:gd name="T1" fmla="*/ 62 h 124"/>
              <a:gd name="T2" fmla="*/ 124 w 124"/>
              <a:gd name="T3" fmla="*/ 62 h 124"/>
              <a:gd name="T4" fmla="*/ 116 w 124"/>
              <a:gd name="T5" fmla="*/ 60 h 124"/>
              <a:gd name="T6" fmla="*/ 87 w 124"/>
              <a:gd name="T7" fmla="*/ 35 h 124"/>
              <a:gd name="T8" fmla="*/ 116 w 124"/>
              <a:gd name="T9" fmla="*/ 60 h 124"/>
              <a:gd name="T10" fmla="*/ 43 w 124"/>
              <a:gd name="T11" fmla="*/ 95 h 124"/>
              <a:gd name="T12" fmla="*/ 60 w 124"/>
              <a:gd name="T13" fmla="*/ 116 h 124"/>
              <a:gd name="T14" fmla="*/ 64 w 124"/>
              <a:gd name="T15" fmla="*/ 8 h 124"/>
              <a:gd name="T16" fmla="*/ 64 w 124"/>
              <a:gd name="T17" fmla="*/ 36 h 124"/>
              <a:gd name="T18" fmla="*/ 64 w 124"/>
              <a:gd name="T19" fmla="*/ 8 h 124"/>
              <a:gd name="T20" fmla="*/ 100 w 124"/>
              <a:gd name="T21" fmla="*/ 23 h 124"/>
              <a:gd name="T22" fmla="*/ 71 w 124"/>
              <a:gd name="T23" fmla="*/ 9 h 124"/>
              <a:gd name="T24" fmla="*/ 60 w 124"/>
              <a:gd name="T25" fmla="*/ 36 h 124"/>
              <a:gd name="T26" fmla="*/ 60 w 124"/>
              <a:gd name="T27" fmla="*/ 8 h 124"/>
              <a:gd name="T28" fmla="*/ 38 w 124"/>
              <a:gd name="T29" fmla="*/ 31 h 124"/>
              <a:gd name="T30" fmla="*/ 53 w 124"/>
              <a:gd name="T31" fmla="*/ 9 h 124"/>
              <a:gd name="T32" fmla="*/ 40 w 124"/>
              <a:gd name="T33" fmla="*/ 36 h 124"/>
              <a:gd name="T34" fmla="*/ 60 w 124"/>
              <a:gd name="T35" fmla="*/ 60 h 124"/>
              <a:gd name="T36" fmla="*/ 40 w 124"/>
              <a:gd name="T37" fmla="*/ 36 h 124"/>
              <a:gd name="T38" fmla="*/ 60 w 124"/>
              <a:gd name="T39" fmla="*/ 88 h 124"/>
              <a:gd name="T40" fmla="*/ 36 w 124"/>
              <a:gd name="T41" fmla="*/ 64 h 124"/>
              <a:gd name="T42" fmla="*/ 53 w 124"/>
              <a:gd name="T43" fmla="*/ 115 h 124"/>
              <a:gd name="T44" fmla="*/ 40 w 124"/>
              <a:gd name="T45" fmla="*/ 96 h 124"/>
              <a:gd name="T46" fmla="*/ 64 w 124"/>
              <a:gd name="T47" fmla="*/ 116 h 124"/>
              <a:gd name="T48" fmla="*/ 81 w 124"/>
              <a:gd name="T49" fmla="*/ 95 h 124"/>
              <a:gd name="T50" fmla="*/ 64 w 124"/>
              <a:gd name="T51" fmla="*/ 116 h 124"/>
              <a:gd name="T52" fmla="*/ 97 w 124"/>
              <a:gd name="T53" fmla="*/ 103 h 124"/>
              <a:gd name="T54" fmla="*/ 84 w 124"/>
              <a:gd name="T55" fmla="*/ 96 h 124"/>
              <a:gd name="T56" fmla="*/ 64 w 124"/>
              <a:gd name="T57" fmla="*/ 88 h 124"/>
              <a:gd name="T58" fmla="*/ 88 w 124"/>
              <a:gd name="T59" fmla="*/ 64 h 124"/>
              <a:gd name="T60" fmla="*/ 64 w 124"/>
              <a:gd name="T61" fmla="*/ 60 h 124"/>
              <a:gd name="T62" fmla="*/ 84 w 124"/>
              <a:gd name="T63" fmla="*/ 36 h 124"/>
              <a:gd name="T64" fmla="*/ 64 w 124"/>
              <a:gd name="T65" fmla="*/ 60 h 124"/>
              <a:gd name="T66" fmla="*/ 37 w 124"/>
              <a:gd name="T67" fmla="*/ 35 h 124"/>
              <a:gd name="T68" fmla="*/ 8 w 124"/>
              <a:gd name="T69" fmla="*/ 60 h 124"/>
              <a:gd name="T70" fmla="*/ 8 w 124"/>
              <a:gd name="T71" fmla="*/ 64 h 124"/>
              <a:gd name="T72" fmla="*/ 38 w 124"/>
              <a:gd name="T73" fmla="*/ 93 h 124"/>
              <a:gd name="T74" fmla="*/ 8 w 124"/>
              <a:gd name="T75" fmla="*/ 64 h 124"/>
              <a:gd name="T76" fmla="*/ 86 w 124"/>
              <a:gd name="T77" fmla="*/ 93 h 124"/>
              <a:gd name="T78" fmla="*/ 116 w 124"/>
              <a:gd name="T79" fmla="*/ 64 h 1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24" h="124">
                <a:moveTo>
                  <a:pt x="62" y="0"/>
                </a:moveTo>
                <a:cubicBezTo>
                  <a:pt x="28" y="0"/>
                  <a:pt x="0" y="28"/>
                  <a:pt x="0" y="62"/>
                </a:cubicBezTo>
                <a:cubicBezTo>
                  <a:pt x="0" y="96"/>
                  <a:pt x="28" y="124"/>
                  <a:pt x="62" y="124"/>
                </a:cubicBezTo>
                <a:cubicBezTo>
                  <a:pt x="96" y="124"/>
                  <a:pt x="124" y="96"/>
                  <a:pt x="124" y="62"/>
                </a:cubicBezTo>
                <a:cubicBezTo>
                  <a:pt x="124" y="28"/>
                  <a:pt x="96" y="0"/>
                  <a:pt x="62" y="0"/>
                </a:cubicBezTo>
                <a:close/>
                <a:moveTo>
                  <a:pt x="116" y="60"/>
                </a:moveTo>
                <a:cubicBezTo>
                  <a:pt x="92" y="60"/>
                  <a:pt x="92" y="60"/>
                  <a:pt x="92" y="60"/>
                </a:cubicBezTo>
                <a:cubicBezTo>
                  <a:pt x="92" y="51"/>
                  <a:pt x="90" y="43"/>
                  <a:pt x="87" y="35"/>
                </a:cubicBezTo>
                <a:cubicBezTo>
                  <a:pt x="93" y="33"/>
                  <a:pt x="98" y="30"/>
                  <a:pt x="102" y="26"/>
                </a:cubicBezTo>
                <a:cubicBezTo>
                  <a:pt x="110" y="35"/>
                  <a:pt x="115" y="47"/>
                  <a:pt x="116" y="60"/>
                </a:cubicBezTo>
                <a:close/>
                <a:moveTo>
                  <a:pt x="60" y="116"/>
                </a:moveTo>
                <a:cubicBezTo>
                  <a:pt x="53" y="110"/>
                  <a:pt x="48" y="103"/>
                  <a:pt x="43" y="95"/>
                </a:cubicBezTo>
                <a:cubicBezTo>
                  <a:pt x="49" y="93"/>
                  <a:pt x="54" y="92"/>
                  <a:pt x="60" y="92"/>
                </a:cubicBezTo>
                <a:cubicBezTo>
                  <a:pt x="60" y="116"/>
                  <a:pt x="60" y="116"/>
                  <a:pt x="60" y="116"/>
                </a:cubicBezTo>
                <a:cubicBezTo>
                  <a:pt x="60" y="116"/>
                  <a:pt x="60" y="116"/>
                  <a:pt x="60" y="116"/>
                </a:cubicBezTo>
                <a:close/>
                <a:moveTo>
                  <a:pt x="64" y="8"/>
                </a:moveTo>
                <a:cubicBezTo>
                  <a:pt x="72" y="14"/>
                  <a:pt x="78" y="23"/>
                  <a:pt x="82" y="33"/>
                </a:cubicBezTo>
                <a:cubicBezTo>
                  <a:pt x="76" y="35"/>
                  <a:pt x="70" y="36"/>
                  <a:pt x="64" y="36"/>
                </a:cubicBezTo>
                <a:cubicBezTo>
                  <a:pt x="64" y="8"/>
                  <a:pt x="64" y="8"/>
                  <a:pt x="64" y="8"/>
                </a:cubicBezTo>
                <a:cubicBezTo>
                  <a:pt x="64" y="8"/>
                  <a:pt x="64" y="8"/>
                  <a:pt x="64" y="8"/>
                </a:cubicBezTo>
                <a:close/>
                <a:moveTo>
                  <a:pt x="71" y="9"/>
                </a:moveTo>
                <a:cubicBezTo>
                  <a:pt x="82" y="11"/>
                  <a:pt x="92" y="16"/>
                  <a:pt x="100" y="23"/>
                </a:cubicBezTo>
                <a:cubicBezTo>
                  <a:pt x="95" y="26"/>
                  <a:pt x="91" y="29"/>
                  <a:pt x="86" y="31"/>
                </a:cubicBezTo>
                <a:cubicBezTo>
                  <a:pt x="82" y="23"/>
                  <a:pt x="77" y="15"/>
                  <a:pt x="71" y="9"/>
                </a:cubicBezTo>
                <a:close/>
                <a:moveTo>
                  <a:pt x="60" y="8"/>
                </a:moveTo>
                <a:cubicBezTo>
                  <a:pt x="60" y="36"/>
                  <a:pt x="60" y="36"/>
                  <a:pt x="60" y="36"/>
                </a:cubicBezTo>
                <a:cubicBezTo>
                  <a:pt x="54" y="36"/>
                  <a:pt x="48" y="35"/>
                  <a:pt x="42" y="33"/>
                </a:cubicBezTo>
                <a:cubicBezTo>
                  <a:pt x="46" y="23"/>
                  <a:pt x="52" y="14"/>
                  <a:pt x="60" y="8"/>
                </a:cubicBezTo>
                <a:cubicBezTo>
                  <a:pt x="60" y="8"/>
                  <a:pt x="60" y="8"/>
                  <a:pt x="60" y="8"/>
                </a:cubicBezTo>
                <a:close/>
                <a:moveTo>
                  <a:pt x="38" y="31"/>
                </a:moveTo>
                <a:cubicBezTo>
                  <a:pt x="33" y="29"/>
                  <a:pt x="29" y="26"/>
                  <a:pt x="24" y="23"/>
                </a:cubicBezTo>
                <a:cubicBezTo>
                  <a:pt x="32" y="16"/>
                  <a:pt x="42" y="11"/>
                  <a:pt x="53" y="9"/>
                </a:cubicBezTo>
                <a:cubicBezTo>
                  <a:pt x="47" y="15"/>
                  <a:pt x="42" y="23"/>
                  <a:pt x="38" y="31"/>
                </a:cubicBezTo>
                <a:close/>
                <a:moveTo>
                  <a:pt x="40" y="36"/>
                </a:moveTo>
                <a:cubicBezTo>
                  <a:pt x="47" y="38"/>
                  <a:pt x="53" y="40"/>
                  <a:pt x="60" y="40"/>
                </a:cubicBezTo>
                <a:cubicBezTo>
                  <a:pt x="60" y="60"/>
                  <a:pt x="60" y="60"/>
                  <a:pt x="60" y="60"/>
                </a:cubicBezTo>
                <a:cubicBezTo>
                  <a:pt x="36" y="60"/>
                  <a:pt x="36" y="60"/>
                  <a:pt x="36" y="60"/>
                </a:cubicBezTo>
                <a:cubicBezTo>
                  <a:pt x="36" y="52"/>
                  <a:pt x="38" y="44"/>
                  <a:pt x="40" y="36"/>
                </a:cubicBezTo>
                <a:close/>
                <a:moveTo>
                  <a:pt x="60" y="64"/>
                </a:moveTo>
                <a:cubicBezTo>
                  <a:pt x="60" y="88"/>
                  <a:pt x="60" y="88"/>
                  <a:pt x="60" y="88"/>
                </a:cubicBezTo>
                <a:cubicBezTo>
                  <a:pt x="54" y="88"/>
                  <a:pt x="48" y="89"/>
                  <a:pt x="42" y="91"/>
                </a:cubicBezTo>
                <a:cubicBezTo>
                  <a:pt x="38" y="83"/>
                  <a:pt x="36" y="74"/>
                  <a:pt x="36" y="64"/>
                </a:cubicBezTo>
                <a:lnTo>
                  <a:pt x="60" y="64"/>
                </a:lnTo>
                <a:close/>
                <a:moveTo>
                  <a:pt x="53" y="115"/>
                </a:moveTo>
                <a:cubicBezTo>
                  <a:pt x="43" y="114"/>
                  <a:pt x="34" y="109"/>
                  <a:pt x="27" y="103"/>
                </a:cubicBezTo>
                <a:cubicBezTo>
                  <a:pt x="31" y="100"/>
                  <a:pt x="35" y="98"/>
                  <a:pt x="40" y="96"/>
                </a:cubicBezTo>
                <a:cubicBezTo>
                  <a:pt x="43" y="103"/>
                  <a:pt x="48" y="110"/>
                  <a:pt x="53" y="115"/>
                </a:cubicBezTo>
                <a:close/>
                <a:moveTo>
                  <a:pt x="64" y="116"/>
                </a:moveTo>
                <a:cubicBezTo>
                  <a:pt x="64" y="92"/>
                  <a:pt x="64" y="92"/>
                  <a:pt x="64" y="92"/>
                </a:cubicBezTo>
                <a:cubicBezTo>
                  <a:pt x="70" y="92"/>
                  <a:pt x="75" y="93"/>
                  <a:pt x="81" y="95"/>
                </a:cubicBezTo>
                <a:cubicBezTo>
                  <a:pt x="76" y="103"/>
                  <a:pt x="71" y="110"/>
                  <a:pt x="64" y="116"/>
                </a:cubicBezTo>
                <a:cubicBezTo>
                  <a:pt x="64" y="116"/>
                  <a:pt x="64" y="116"/>
                  <a:pt x="64" y="116"/>
                </a:cubicBezTo>
                <a:close/>
                <a:moveTo>
                  <a:pt x="84" y="96"/>
                </a:moveTo>
                <a:cubicBezTo>
                  <a:pt x="89" y="98"/>
                  <a:pt x="93" y="100"/>
                  <a:pt x="97" y="103"/>
                </a:cubicBezTo>
                <a:cubicBezTo>
                  <a:pt x="90" y="109"/>
                  <a:pt x="81" y="114"/>
                  <a:pt x="71" y="115"/>
                </a:cubicBezTo>
                <a:cubicBezTo>
                  <a:pt x="76" y="110"/>
                  <a:pt x="81" y="103"/>
                  <a:pt x="84" y="96"/>
                </a:cubicBezTo>
                <a:close/>
                <a:moveTo>
                  <a:pt x="82" y="91"/>
                </a:moveTo>
                <a:cubicBezTo>
                  <a:pt x="76" y="89"/>
                  <a:pt x="70" y="88"/>
                  <a:pt x="64" y="88"/>
                </a:cubicBezTo>
                <a:cubicBezTo>
                  <a:pt x="64" y="64"/>
                  <a:pt x="64" y="64"/>
                  <a:pt x="64" y="64"/>
                </a:cubicBezTo>
                <a:cubicBezTo>
                  <a:pt x="88" y="64"/>
                  <a:pt x="88" y="64"/>
                  <a:pt x="88" y="64"/>
                </a:cubicBezTo>
                <a:cubicBezTo>
                  <a:pt x="88" y="74"/>
                  <a:pt x="86" y="83"/>
                  <a:pt x="82" y="91"/>
                </a:cubicBezTo>
                <a:close/>
                <a:moveTo>
                  <a:pt x="64" y="60"/>
                </a:moveTo>
                <a:cubicBezTo>
                  <a:pt x="64" y="40"/>
                  <a:pt x="64" y="40"/>
                  <a:pt x="64" y="40"/>
                </a:cubicBezTo>
                <a:cubicBezTo>
                  <a:pt x="71" y="40"/>
                  <a:pt x="77" y="38"/>
                  <a:pt x="84" y="36"/>
                </a:cubicBezTo>
                <a:cubicBezTo>
                  <a:pt x="86" y="44"/>
                  <a:pt x="88" y="52"/>
                  <a:pt x="88" y="60"/>
                </a:cubicBezTo>
                <a:lnTo>
                  <a:pt x="64" y="60"/>
                </a:lnTo>
                <a:close/>
                <a:moveTo>
                  <a:pt x="22" y="26"/>
                </a:moveTo>
                <a:cubicBezTo>
                  <a:pt x="26" y="30"/>
                  <a:pt x="31" y="33"/>
                  <a:pt x="37" y="35"/>
                </a:cubicBezTo>
                <a:cubicBezTo>
                  <a:pt x="34" y="43"/>
                  <a:pt x="32" y="51"/>
                  <a:pt x="32" y="60"/>
                </a:cubicBezTo>
                <a:cubicBezTo>
                  <a:pt x="8" y="60"/>
                  <a:pt x="8" y="60"/>
                  <a:pt x="8" y="60"/>
                </a:cubicBezTo>
                <a:cubicBezTo>
                  <a:pt x="9" y="47"/>
                  <a:pt x="14" y="35"/>
                  <a:pt x="22" y="26"/>
                </a:cubicBezTo>
                <a:close/>
                <a:moveTo>
                  <a:pt x="8" y="64"/>
                </a:moveTo>
                <a:cubicBezTo>
                  <a:pt x="32" y="64"/>
                  <a:pt x="32" y="64"/>
                  <a:pt x="32" y="64"/>
                </a:cubicBezTo>
                <a:cubicBezTo>
                  <a:pt x="32" y="74"/>
                  <a:pt x="34" y="84"/>
                  <a:pt x="38" y="93"/>
                </a:cubicBezTo>
                <a:cubicBezTo>
                  <a:pt x="33" y="95"/>
                  <a:pt x="28" y="97"/>
                  <a:pt x="24" y="100"/>
                </a:cubicBezTo>
                <a:cubicBezTo>
                  <a:pt x="15" y="91"/>
                  <a:pt x="9" y="78"/>
                  <a:pt x="8" y="64"/>
                </a:cubicBezTo>
                <a:close/>
                <a:moveTo>
                  <a:pt x="100" y="100"/>
                </a:moveTo>
                <a:cubicBezTo>
                  <a:pt x="96" y="97"/>
                  <a:pt x="91" y="95"/>
                  <a:pt x="86" y="93"/>
                </a:cubicBezTo>
                <a:cubicBezTo>
                  <a:pt x="90" y="84"/>
                  <a:pt x="92" y="74"/>
                  <a:pt x="92" y="64"/>
                </a:cubicBezTo>
                <a:cubicBezTo>
                  <a:pt x="116" y="64"/>
                  <a:pt x="116" y="64"/>
                  <a:pt x="116" y="64"/>
                </a:cubicBezTo>
                <a:cubicBezTo>
                  <a:pt x="115" y="78"/>
                  <a:pt x="109" y="91"/>
                  <a:pt x="100" y="10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sz="1050">
              <a:latin typeface="12LotteMartDreamLight" panose="02020603020101020101" pitchFamily="18" charset="-127"/>
              <a:ea typeface="12LotteMartDreamLight" panose="02020603020101020101" pitchFamily="18" charset="-127"/>
            </a:endParaRPr>
          </a:p>
        </p:txBody>
      </p:sp>
      <p:sp>
        <p:nvSpPr>
          <p:cNvPr id="61" name="Title 7">
            <a:extLst>
              <a:ext uri="{FF2B5EF4-FFF2-40B4-BE49-F238E27FC236}">
                <a16:creationId xmlns:a16="http://schemas.microsoft.com/office/drawing/2014/main" id="{49DA8509-CD8D-C543-B4CF-9DCD459ED335}"/>
              </a:ext>
            </a:extLst>
          </p:cNvPr>
          <p:cNvSpPr txBox="1">
            <a:spLocks/>
          </p:cNvSpPr>
          <p:nvPr/>
        </p:nvSpPr>
        <p:spPr>
          <a:xfrm>
            <a:off x="414560" y="227506"/>
            <a:ext cx="78867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 err="1">
                <a:solidFill>
                  <a:schemeClr val="bg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web_scraping</a:t>
            </a:r>
            <a:r>
              <a:rPr lang="en-US" sz="2400" dirty="0">
                <a:solidFill>
                  <a:schemeClr val="bg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(</a:t>
            </a:r>
            <a:r>
              <a:rPr lang="en-US" sz="2400" dirty="0" err="1">
                <a:solidFill>
                  <a:schemeClr val="bg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working_directory</a:t>
            </a:r>
            <a:r>
              <a:rPr lang="en-US" sz="2400" dirty="0">
                <a:solidFill>
                  <a:schemeClr val="bg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, name, number)</a:t>
            </a:r>
            <a:endParaRPr lang="id-ID" sz="2400" dirty="0">
              <a:solidFill>
                <a:schemeClr val="bg1"/>
              </a:solidFill>
              <a:latin typeface="12LotteMartDreamBold" panose="02020603020101020101" pitchFamily="18" charset="-127"/>
              <a:ea typeface="12LotteMartDreamBold" panose="02020603020101020101" pitchFamily="18" charset="-127"/>
            </a:endParaRPr>
          </a:p>
        </p:txBody>
      </p:sp>
      <p:sp>
        <p:nvSpPr>
          <p:cNvPr id="62" name="Freeform 201">
            <a:extLst>
              <a:ext uri="{FF2B5EF4-FFF2-40B4-BE49-F238E27FC236}">
                <a16:creationId xmlns:a16="http://schemas.microsoft.com/office/drawing/2014/main" id="{0E0D5596-8BC9-B747-B673-CEA0AEF566CA}"/>
              </a:ext>
            </a:extLst>
          </p:cNvPr>
          <p:cNvSpPr>
            <a:spLocks noEditPoints="1"/>
          </p:cNvSpPr>
          <p:nvPr/>
        </p:nvSpPr>
        <p:spPr bwMode="auto">
          <a:xfrm>
            <a:off x="592117" y="3931548"/>
            <a:ext cx="332258" cy="367858"/>
          </a:xfrm>
          <a:custGeom>
            <a:avLst/>
            <a:gdLst>
              <a:gd name="T0" fmla="*/ 7 w 71"/>
              <a:gd name="T1" fmla="*/ 53 h 76"/>
              <a:gd name="T2" fmla="*/ 6 w 71"/>
              <a:gd name="T3" fmla="*/ 50 h 76"/>
              <a:gd name="T4" fmla="*/ 21 w 71"/>
              <a:gd name="T5" fmla="*/ 13 h 76"/>
              <a:gd name="T6" fmla="*/ 24 w 71"/>
              <a:gd name="T7" fmla="*/ 11 h 76"/>
              <a:gd name="T8" fmla="*/ 17 w 71"/>
              <a:gd name="T9" fmla="*/ 7 h 76"/>
              <a:gd name="T10" fmla="*/ 9 w 71"/>
              <a:gd name="T11" fmla="*/ 33 h 76"/>
              <a:gd name="T12" fmla="*/ 2 w 71"/>
              <a:gd name="T13" fmla="*/ 36 h 76"/>
              <a:gd name="T14" fmla="*/ 35 w 71"/>
              <a:gd name="T15" fmla="*/ 10 h 76"/>
              <a:gd name="T16" fmla="*/ 35 w 71"/>
              <a:gd name="T17" fmla="*/ 0 h 76"/>
              <a:gd name="T18" fmla="*/ 35 w 71"/>
              <a:gd name="T19" fmla="*/ 10 h 76"/>
              <a:gd name="T20" fmla="*/ 50 w 71"/>
              <a:gd name="T21" fmla="*/ 13 h 76"/>
              <a:gd name="T22" fmla="*/ 51 w 71"/>
              <a:gd name="T23" fmla="*/ 5 h 76"/>
              <a:gd name="T24" fmla="*/ 58 w 71"/>
              <a:gd name="T25" fmla="*/ 23 h 76"/>
              <a:gd name="T26" fmla="*/ 66 w 71"/>
              <a:gd name="T27" fmla="*/ 17 h 76"/>
              <a:gd name="T28" fmla="*/ 57 w 71"/>
              <a:gd name="T29" fmla="*/ 22 h 76"/>
              <a:gd name="T30" fmla="*/ 62 w 71"/>
              <a:gd name="T31" fmla="*/ 33 h 76"/>
              <a:gd name="T32" fmla="*/ 69 w 71"/>
              <a:gd name="T33" fmla="*/ 36 h 76"/>
              <a:gd name="T34" fmla="*/ 13 w 71"/>
              <a:gd name="T35" fmla="*/ 20 h 76"/>
              <a:gd name="T36" fmla="*/ 6 w 71"/>
              <a:gd name="T37" fmla="*/ 19 h 76"/>
              <a:gd name="T38" fmla="*/ 14 w 71"/>
              <a:gd name="T39" fmla="*/ 22 h 76"/>
              <a:gd name="T40" fmla="*/ 49 w 71"/>
              <a:gd name="T41" fmla="*/ 49 h 76"/>
              <a:gd name="T42" fmla="*/ 45 w 71"/>
              <a:gd name="T43" fmla="*/ 61 h 76"/>
              <a:gd name="T44" fmla="*/ 46 w 71"/>
              <a:gd name="T45" fmla="*/ 66 h 76"/>
              <a:gd name="T46" fmla="*/ 42 w 71"/>
              <a:gd name="T47" fmla="*/ 73 h 76"/>
              <a:gd name="T48" fmla="*/ 33 w 71"/>
              <a:gd name="T49" fmla="*/ 76 h 76"/>
              <a:gd name="T50" fmla="*/ 25 w 71"/>
              <a:gd name="T51" fmla="*/ 70 h 76"/>
              <a:gd name="T52" fmla="*/ 26 w 71"/>
              <a:gd name="T53" fmla="*/ 65 h 76"/>
              <a:gd name="T54" fmla="*/ 25 w 71"/>
              <a:gd name="T55" fmla="*/ 59 h 76"/>
              <a:gd name="T56" fmla="*/ 16 w 71"/>
              <a:gd name="T57" fmla="*/ 35 h 76"/>
              <a:gd name="T58" fmla="*/ 41 w 71"/>
              <a:gd name="T59" fmla="*/ 73 h 76"/>
              <a:gd name="T60" fmla="*/ 30 w 71"/>
              <a:gd name="T61" fmla="*/ 73 h 76"/>
              <a:gd name="T62" fmla="*/ 41 w 71"/>
              <a:gd name="T63" fmla="*/ 73 h 76"/>
              <a:gd name="T64" fmla="*/ 30 w 71"/>
              <a:gd name="T65" fmla="*/ 69 h 76"/>
              <a:gd name="T66" fmla="*/ 33 w 71"/>
              <a:gd name="T67" fmla="*/ 71 h 76"/>
              <a:gd name="T68" fmla="*/ 44 w 71"/>
              <a:gd name="T69" fmla="*/ 70 h 76"/>
              <a:gd name="T70" fmla="*/ 30 w 71"/>
              <a:gd name="T71" fmla="*/ 66 h 76"/>
              <a:gd name="T72" fmla="*/ 41 w 71"/>
              <a:gd name="T73" fmla="*/ 67 h 76"/>
              <a:gd name="T74" fmla="*/ 41 w 71"/>
              <a:gd name="T75" fmla="*/ 62 h 76"/>
              <a:gd name="T76" fmla="*/ 30 w 71"/>
              <a:gd name="T77" fmla="*/ 64 h 76"/>
              <a:gd name="T78" fmla="*/ 44 w 71"/>
              <a:gd name="T79" fmla="*/ 59 h 76"/>
              <a:gd name="T80" fmla="*/ 28 w 71"/>
              <a:gd name="T81" fmla="*/ 59 h 76"/>
              <a:gd name="T82" fmla="*/ 30 w 71"/>
              <a:gd name="T83" fmla="*/ 60 h 76"/>
              <a:gd name="T84" fmla="*/ 52 w 71"/>
              <a:gd name="T85" fmla="*/ 35 h 76"/>
              <a:gd name="T86" fmla="*/ 24 w 71"/>
              <a:gd name="T87" fmla="*/ 47 h 76"/>
              <a:gd name="T88" fmla="*/ 28 w 71"/>
              <a:gd name="T89" fmla="*/ 39 h 76"/>
              <a:gd name="T90" fmla="*/ 33 w 71"/>
              <a:gd name="T91" fmla="*/ 56 h 76"/>
              <a:gd name="T92" fmla="*/ 42 w 71"/>
              <a:gd name="T93" fmla="*/ 38 h 76"/>
              <a:gd name="T94" fmla="*/ 42 w 71"/>
              <a:gd name="T95" fmla="*/ 56 h 76"/>
              <a:gd name="T96" fmla="*/ 65 w 71"/>
              <a:gd name="T97" fmla="*/ 50 h 76"/>
              <a:gd name="T98" fmla="*/ 58 w 71"/>
              <a:gd name="T99" fmla="*/ 50 h 76"/>
              <a:gd name="T100" fmla="*/ 66 w 71"/>
              <a:gd name="T101" fmla="*/ 53 h 76"/>
              <a:gd name="T102" fmla="*/ 21 w 71"/>
              <a:gd name="T103" fmla="*/ 57 h 76"/>
              <a:gd name="T104" fmla="*/ 19 w 71"/>
              <a:gd name="T105" fmla="*/ 66 h 76"/>
              <a:gd name="T106" fmla="*/ 23 w 71"/>
              <a:gd name="T107" fmla="*/ 57 h 76"/>
              <a:gd name="T108" fmla="*/ 47 w 71"/>
              <a:gd name="T109" fmla="*/ 59 h 76"/>
              <a:gd name="T110" fmla="*/ 53 w 71"/>
              <a:gd name="T111" fmla="*/ 65 h 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71" h="76">
                <a:moveTo>
                  <a:pt x="14" y="47"/>
                </a:moveTo>
                <a:cubicBezTo>
                  <a:pt x="14" y="48"/>
                  <a:pt x="14" y="49"/>
                  <a:pt x="13" y="50"/>
                </a:cubicBezTo>
                <a:cubicBezTo>
                  <a:pt x="7" y="53"/>
                  <a:pt x="7" y="53"/>
                  <a:pt x="7" y="53"/>
                </a:cubicBezTo>
                <a:cubicBezTo>
                  <a:pt x="7" y="53"/>
                  <a:pt x="7" y="53"/>
                  <a:pt x="6" y="53"/>
                </a:cubicBezTo>
                <a:cubicBezTo>
                  <a:pt x="6" y="53"/>
                  <a:pt x="5" y="53"/>
                  <a:pt x="5" y="53"/>
                </a:cubicBezTo>
                <a:cubicBezTo>
                  <a:pt x="5" y="52"/>
                  <a:pt x="5" y="51"/>
                  <a:pt x="6" y="50"/>
                </a:cubicBezTo>
                <a:cubicBezTo>
                  <a:pt x="12" y="47"/>
                  <a:pt x="12" y="47"/>
                  <a:pt x="12" y="47"/>
                </a:cubicBezTo>
                <a:cubicBezTo>
                  <a:pt x="12" y="47"/>
                  <a:pt x="13" y="47"/>
                  <a:pt x="14" y="47"/>
                </a:cubicBezTo>
                <a:close/>
                <a:moveTo>
                  <a:pt x="21" y="13"/>
                </a:moveTo>
                <a:cubicBezTo>
                  <a:pt x="21" y="13"/>
                  <a:pt x="22" y="14"/>
                  <a:pt x="22" y="14"/>
                </a:cubicBezTo>
                <a:cubicBezTo>
                  <a:pt x="22" y="14"/>
                  <a:pt x="23" y="13"/>
                  <a:pt x="23" y="13"/>
                </a:cubicBezTo>
                <a:cubicBezTo>
                  <a:pt x="24" y="13"/>
                  <a:pt x="24" y="12"/>
                  <a:pt x="24" y="11"/>
                </a:cubicBezTo>
                <a:cubicBezTo>
                  <a:pt x="20" y="5"/>
                  <a:pt x="20" y="5"/>
                  <a:pt x="20" y="5"/>
                </a:cubicBezTo>
                <a:cubicBezTo>
                  <a:pt x="20" y="4"/>
                  <a:pt x="19" y="4"/>
                  <a:pt x="18" y="5"/>
                </a:cubicBezTo>
                <a:cubicBezTo>
                  <a:pt x="17" y="5"/>
                  <a:pt x="17" y="6"/>
                  <a:pt x="17" y="7"/>
                </a:cubicBezTo>
                <a:lnTo>
                  <a:pt x="21" y="13"/>
                </a:lnTo>
                <a:close/>
                <a:moveTo>
                  <a:pt x="10" y="35"/>
                </a:moveTo>
                <a:cubicBezTo>
                  <a:pt x="10" y="34"/>
                  <a:pt x="10" y="33"/>
                  <a:pt x="9" y="33"/>
                </a:cubicBezTo>
                <a:cubicBezTo>
                  <a:pt x="2" y="33"/>
                  <a:pt x="2" y="33"/>
                  <a:pt x="2" y="33"/>
                </a:cubicBezTo>
                <a:cubicBezTo>
                  <a:pt x="1" y="33"/>
                  <a:pt x="0" y="34"/>
                  <a:pt x="0" y="35"/>
                </a:cubicBezTo>
                <a:cubicBezTo>
                  <a:pt x="0" y="36"/>
                  <a:pt x="1" y="36"/>
                  <a:pt x="2" y="36"/>
                </a:cubicBezTo>
                <a:cubicBezTo>
                  <a:pt x="9" y="36"/>
                  <a:pt x="9" y="36"/>
                  <a:pt x="9" y="36"/>
                </a:cubicBezTo>
                <a:cubicBezTo>
                  <a:pt x="10" y="36"/>
                  <a:pt x="10" y="36"/>
                  <a:pt x="10" y="35"/>
                </a:cubicBezTo>
                <a:close/>
                <a:moveTo>
                  <a:pt x="35" y="10"/>
                </a:moveTo>
                <a:cubicBezTo>
                  <a:pt x="36" y="10"/>
                  <a:pt x="37" y="9"/>
                  <a:pt x="37" y="8"/>
                </a:cubicBezTo>
                <a:cubicBezTo>
                  <a:pt x="37" y="1"/>
                  <a:pt x="37" y="1"/>
                  <a:pt x="37" y="1"/>
                </a:cubicBezTo>
                <a:cubicBezTo>
                  <a:pt x="37" y="1"/>
                  <a:pt x="36" y="0"/>
                  <a:pt x="35" y="0"/>
                </a:cubicBezTo>
                <a:cubicBezTo>
                  <a:pt x="35" y="0"/>
                  <a:pt x="34" y="1"/>
                  <a:pt x="34" y="1"/>
                </a:cubicBezTo>
                <a:cubicBezTo>
                  <a:pt x="34" y="8"/>
                  <a:pt x="34" y="8"/>
                  <a:pt x="34" y="8"/>
                </a:cubicBezTo>
                <a:cubicBezTo>
                  <a:pt x="34" y="9"/>
                  <a:pt x="35" y="10"/>
                  <a:pt x="35" y="10"/>
                </a:cubicBezTo>
                <a:close/>
                <a:moveTo>
                  <a:pt x="48" y="13"/>
                </a:moveTo>
                <a:cubicBezTo>
                  <a:pt x="48" y="13"/>
                  <a:pt x="48" y="14"/>
                  <a:pt x="49" y="14"/>
                </a:cubicBezTo>
                <a:cubicBezTo>
                  <a:pt x="49" y="14"/>
                  <a:pt x="50" y="13"/>
                  <a:pt x="50" y="13"/>
                </a:cubicBezTo>
                <a:cubicBezTo>
                  <a:pt x="54" y="7"/>
                  <a:pt x="54" y="7"/>
                  <a:pt x="54" y="7"/>
                </a:cubicBezTo>
                <a:cubicBezTo>
                  <a:pt x="54" y="6"/>
                  <a:pt x="54" y="5"/>
                  <a:pt x="53" y="5"/>
                </a:cubicBezTo>
                <a:cubicBezTo>
                  <a:pt x="52" y="4"/>
                  <a:pt x="51" y="4"/>
                  <a:pt x="51" y="5"/>
                </a:cubicBezTo>
                <a:cubicBezTo>
                  <a:pt x="47" y="11"/>
                  <a:pt x="47" y="11"/>
                  <a:pt x="47" y="11"/>
                </a:cubicBezTo>
                <a:cubicBezTo>
                  <a:pt x="47" y="12"/>
                  <a:pt x="47" y="13"/>
                  <a:pt x="48" y="13"/>
                </a:cubicBezTo>
                <a:close/>
                <a:moveTo>
                  <a:pt x="58" y="23"/>
                </a:moveTo>
                <a:cubicBezTo>
                  <a:pt x="59" y="23"/>
                  <a:pt x="59" y="23"/>
                  <a:pt x="59" y="23"/>
                </a:cubicBezTo>
                <a:cubicBezTo>
                  <a:pt x="65" y="19"/>
                  <a:pt x="65" y="19"/>
                  <a:pt x="65" y="19"/>
                </a:cubicBezTo>
                <a:cubicBezTo>
                  <a:pt x="66" y="19"/>
                  <a:pt x="66" y="18"/>
                  <a:pt x="66" y="17"/>
                </a:cubicBezTo>
                <a:cubicBezTo>
                  <a:pt x="65" y="17"/>
                  <a:pt x="65" y="16"/>
                  <a:pt x="64" y="17"/>
                </a:cubicBezTo>
                <a:cubicBezTo>
                  <a:pt x="58" y="20"/>
                  <a:pt x="58" y="20"/>
                  <a:pt x="58" y="20"/>
                </a:cubicBezTo>
                <a:cubicBezTo>
                  <a:pt x="57" y="21"/>
                  <a:pt x="57" y="22"/>
                  <a:pt x="57" y="22"/>
                </a:cubicBezTo>
                <a:cubicBezTo>
                  <a:pt x="57" y="23"/>
                  <a:pt x="58" y="23"/>
                  <a:pt x="58" y="23"/>
                </a:cubicBezTo>
                <a:close/>
                <a:moveTo>
                  <a:pt x="69" y="33"/>
                </a:moveTo>
                <a:cubicBezTo>
                  <a:pt x="62" y="33"/>
                  <a:pt x="62" y="33"/>
                  <a:pt x="62" y="33"/>
                </a:cubicBezTo>
                <a:cubicBezTo>
                  <a:pt x="61" y="33"/>
                  <a:pt x="60" y="34"/>
                  <a:pt x="60" y="35"/>
                </a:cubicBezTo>
                <a:cubicBezTo>
                  <a:pt x="60" y="36"/>
                  <a:pt x="61" y="36"/>
                  <a:pt x="62" y="36"/>
                </a:cubicBezTo>
                <a:cubicBezTo>
                  <a:pt x="69" y="36"/>
                  <a:pt x="69" y="36"/>
                  <a:pt x="69" y="36"/>
                </a:cubicBezTo>
                <a:cubicBezTo>
                  <a:pt x="70" y="36"/>
                  <a:pt x="71" y="36"/>
                  <a:pt x="71" y="35"/>
                </a:cubicBezTo>
                <a:cubicBezTo>
                  <a:pt x="71" y="34"/>
                  <a:pt x="70" y="33"/>
                  <a:pt x="69" y="33"/>
                </a:cubicBezTo>
                <a:close/>
                <a:moveTo>
                  <a:pt x="13" y="20"/>
                </a:moveTo>
                <a:cubicBezTo>
                  <a:pt x="7" y="17"/>
                  <a:pt x="7" y="17"/>
                  <a:pt x="7" y="17"/>
                </a:cubicBezTo>
                <a:cubicBezTo>
                  <a:pt x="6" y="16"/>
                  <a:pt x="5" y="17"/>
                  <a:pt x="5" y="17"/>
                </a:cubicBezTo>
                <a:cubicBezTo>
                  <a:pt x="5" y="18"/>
                  <a:pt x="5" y="19"/>
                  <a:pt x="6" y="19"/>
                </a:cubicBezTo>
                <a:cubicBezTo>
                  <a:pt x="12" y="23"/>
                  <a:pt x="12" y="23"/>
                  <a:pt x="12" y="23"/>
                </a:cubicBezTo>
                <a:cubicBezTo>
                  <a:pt x="12" y="23"/>
                  <a:pt x="12" y="23"/>
                  <a:pt x="13" y="23"/>
                </a:cubicBezTo>
                <a:cubicBezTo>
                  <a:pt x="13" y="23"/>
                  <a:pt x="14" y="23"/>
                  <a:pt x="14" y="22"/>
                </a:cubicBezTo>
                <a:cubicBezTo>
                  <a:pt x="14" y="22"/>
                  <a:pt x="14" y="21"/>
                  <a:pt x="13" y="20"/>
                </a:cubicBezTo>
                <a:close/>
                <a:moveTo>
                  <a:pt x="55" y="35"/>
                </a:moveTo>
                <a:cubicBezTo>
                  <a:pt x="55" y="41"/>
                  <a:pt x="53" y="46"/>
                  <a:pt x="49" y="49"/>
                </a:cubicBezTo>
                <a:cubicBezTo>
                  <a:pt x="46" y="53"/>
                  <a:pt x="45" y="56"/>
                  <a:pt x="45" y="58"/>
                </a:cubicBezTo>
                <a:cubicBezTo>
                  <a:pt x="45" y="58"/>
                  <a:pt x="46" y="59"/>
                  <a:pt x="46" y="59"/>
                </a:cubicBezTo>
                <a:cubicBezTo>
                  <a:pt x="46" y="60"/>
                  <a:pt x="45" y="61"/>
                  <a:pt x="45" y="61"/>
                </a:cubicBezTo>
                <a:cubicBezTo>
                  <a:pt x="45" y="62"/>
                  <a:pt x="46" y="62"/>
                  <a:pt x="46" y="63"/>
                </a:cubicBezTo>
                <a:cubicBezTo>
                  <a:pt x="46" y="64"/>
                  <a:pt x="45" y="64"/>
                  <a:pt x="45" y="65"/>
                </a:cubicBezTo>
                <a:cubicBezTo>
                  <a:pt x="45" y="65"/>
                  <a:pt x="46" y="66"/>
                  <a:pt x="46" y="66"/>
                </a:cubicBezTo>
                <a:cubicBezTo>
                  <a:pt x="46" y="67"/>
                  <a:pt x="45" y="68"/>
                  <a:pt x="45" y="68"/>
                </a:cubicBezTo>
                <a:cubicBezTo>
                  <a:pt x="45" y="69"/>
                  <a:pt x="46" y="69"/>
                  <a:pt x="46" y="70"/>
                </a:cubicBezTo>
                <a:cubicBezTo>
                  <a:pt x="46" y="71"/>
                  <a:pt x="44" y="72"/>
                  <a:pt x="42" y="73"/>
                </a:cubicBezTo>
                <a:cubicBezTo>
                  <a:pt x="42" y="73"/>
                  <a:pt x="43" y="73"/>
                  <a:pt x="43" y="73"/>
                </a:cubicBezTo>
                <a:cubicBezTo>
                  <a:pt x="43" y="75"/>
                  <a:pt x="41" y="76"/>
                  <a:pt x="38" y="76"/>
                </a:cubicBezTo>
                <a:cubicBezTo>
                  <a:pt x="33" y="76"/>
                  <a:pt x="33" y="76"/>
                  <a:pt x="33" y="76"/>
                </a:cubicBezTo>
                <a:cubicBezTo>
                  <a:pt x="30" y="76"/>
                  <a:pt x="28" y="75"/>
                  <a:pt x="28" y="73"/>
                </a:cubicBezTo>
                <a:cubicBezTo>
                  <a:pt x="28" y="73"/>
                  <a:pt x="29" y="73"/>
                  <a:pt x="29" y="73"/>
                </a:cubicBezTo>
                <a:cubicBezTo>
                  <a:pt x="27" y="72"/>
                  <a:pt x="25" y="71"/>
                  <a:pt x="25" y="70"/>
                </a:cubicBezTo>
                <a:cubicBezTo>
                  <a:pt x="25" y="69"/>
                  <a:pt x="26" y="69"/>
                  <a:pt x="26" y="68"/>
                </a:cubicBezTo>
                <a:cubicBezTo>
                  <a:pt x="26" y="68"/>
                  <a:pt x="25" y="67"/>
                  <a:pt x="25" y="66"/>
                </a:cubicBezTo>
                <a:cubicBezTo>
                  <a:pt x="25" y="66"/>
                  <a:pt x="26" y="65"/>
                  <a:pt x="26" y="65"/>
                </a:cubicBezTo>
                <a:cubicBezTo>
                  <a:pt x="26" y="64"/>
                  <a:pt x="25" y="64"/>
                  <a:pt x="25" y="63"/>
                </a:cubicBezTo>
                <a:cubicBezTo>
                  <a:pt x="25" y="62"/>
                  <a:pt x="26" y="62"/>
                  <a:pt x="26" y="61"/>
                </a:cubicBezTo>
                <a:cubicBezTo>
                  <a:pt x="26" y="61"/>
                  <a:pt x="25" y="60"/>
                  <a:pt x="25" y="59"/>
                </a:cubicBezTo>
                <a:cubicBezTo>
                  <a:pt x="25" y="59"/>
                  <a:pt x="26" y="58"/>
                  <a:pt x="26" y="58"/>
                </a:cubicBezTo>
                <a:cubicBezTo>
                  <a:pt x="26" y="56"/>
                  <a:pt x="25" y="53"/>
                  <a:pt x="22" y="49"/>
                </a:cubicBezTo>
                <a:cubicBezTo>
                  <a:pt x="18" y="46"/>
                  <a:pt x="16" y="41"/>
                  <a:pt x="16" y="35"/>
                </a:cubicBezTo>
                <a:cubicBezTo>
                  <a:pt x="16" y="24"/>
                  <a:pt x="25" y="16"/>
                  <a:pt x="35" y="16"/>
                </a:cubicBezTo>
                <a:cubicBezTo>
                  <a:pt x="46" y="16"/>
                  <a:pt x="55" y="24"/>
                  <a:pt x="55" y="35"/>
                </a:cubicBezTo>
                <a:close/>
                <a:moveTo>
                  <a:pt x="41" y="73"/>
                </a:moveTo>
                <a:cubicBezTo>
                  <a:pt x="40" y="73"/>
                  <a:pt x="40" y="73"/>
                  <a:pt x="38" y="73"/>
                </a:cubicBezTo>
                <a:cubicBezTo>
                  <a:pt x="33" y="73"/>
                  <a:pt x="33" y="73"/>
                  <a:pt x="33" y="73"/>
                </a:cubicBezTo>
                <a:cubicBezTo>
                  <a:pt x="31" y="73"/>
                  <a:pt x="30" y="73"/>
                  <a:pt x="30" y="73"/>
                </a:cubicBezTo>
                <a:cubicBezTo>
                  <a:pt x="30" y="74"/>
                  <a:pt x="31" y="74"/>
                  <a:pt x="33" y="74"/>
                </a:cubicBezTo>
                <a:cubicBezTo>
                  <a:pt x="38" y="74"/>
                  <a:pt x="38" y="74"/>
                  <a:pt x="38" y="74"/>
                </a:cubicBezTo>
                <a:cubicBezTo>
                  <a:pt x="40" y="74"/>
                  <a:pt x="40" y="74"/>
                  <a:pt x="41" y="73"/>
                </a:cubicBezTo>
                <a:close/>
                <a:moveTo>
                  <a:pt x="44" y="70"/>
                </a:moveTo>
                <a:cubicBezTo>
                  <a:pt x="44" y="70"/>
                  <a:pt x="43" y="69"/>
                  <a:pt x="41" y="69"/>
                </a:cubicBezTo>
                <a:cubicBezTo>
                  <a:pt x="30" y="69"/>
                  <a:pt x="30" y="69"/>
                  <a:pt x="30" y="69"/>
                </a:cubicBezTo>
                <a:cubicBezTo>
                  <a:pt x="28" y="69"/>
                  <a:pt x="27" y="70"/>
                  <a:pt x="27" y="70"/>
                </a:cubicBezTo>
                <a:cubicBezTo>
                  <a:pt x="27" y="70"/>
                  <a:pt x="28" y="71"/>
                  <a:pt x="30" y="71"/>
                </a:cubicBezTo>
                <a:cubicBezTo>
                  <a:pt x="33" y="71"/>
                  <a:pt x="33" y="71"/>
                  <a:pt x="33" y="71"/>
                </a:cubicBezTo>
                <a:cubicBezTo>
                  <a:pt x="38" y="71"/>
                  <a:pt x="38" y="71"/>
                  <a:pt x="38" y="71"/>
                </a:cubicBezTo>
                <a:cubicBezTo>
                  <a:pt x="41" y="71"/>
                  <a:pt x="41" y="71"/>
                  <a:pt x="41" y="71"/>
                </a:cubicBezTo>
                <a:cubicBezTo>
                  <a:pt x="43" y="71"/>
                  <a:pt x="44" y="70"/>
                  <a:pt x="44" y="70"/>
                </a:cubicBezTo>
                <a:close/>
                <a:moveTo>
                  <a:pt x="44" y="66"/>
                </a:moveTo>
                <a:cubicBezTo>
                  <a:pt x="44" y="66"/>
                  <a:pt x="43" y="66"/>
                  <a:pt x="41" y="66"/>
                </a:cubicBezTo>
                <a:cubicBezTo>
                  <a:pt x="30" y="66"/>
                  <a:pt x="30" y="66"/>
                  <a:pt x="30" y="66"/>
                </a:cubicBezTo>
                <a:cubicBezTo>
                  <a:pt x="28" y="66"/>
                  <a:pt x="27" y="66"/>
                  <a:pt x="27" y="66"/>
                </a:cubicBezTo>
                <a:cubicBezTo>
                  <a:pt x="27" y="67"/>
                  <a:pt x="28" y="67"/>
                  <a:pt x="30" y="67"/>
                </a:cubicBezTo>
                <a:cubicBezTo>
                  <a:pt x="41" y="67"/>
                  <a:pt x="41" y="67"/>
                  <a:pt x="41" y="67"/>
                </a:cubicBezTo>
                <a:cubicBezTo>
                  <a:pt x="43" y="67"/>
                  <a:pt x="44" y="67"/>
                  <a:pt x="44" y="66"/>
                </a:cubicBezTo>
                <a:close/>
                <a:moveTo>
                  <a:pt x="44" y="63"/>
                </a:moveTo>
                <a:cubicBezTo>
                  <a:pt x="44" y="63"/>
                  <a:pt x="43" y="62"/>
                  <a:pt x="41" y="62"/>
                </a:cubicBezTo>
                <a:cubicBezTo>
                  <a:pt x="30" y="62"/>
                  <a:pt x="30" y="62"/>
                  <a:pt x="30" y="62"/>
                </a:cubicBezTo>
                <a:cubicBezTo>
                  <a:pt x="28" y="62"/>
                  <a:pt x="27" y="63"/>
                  <a:pt x="27" y="63"/>
                </a:cubicBezTo>
                <a:cubicBezTo>
                  <a:pt x="27" y="63"/>
                  <a:pt x="28" y="64"/>
                  <a:pt x="30" y="64"/>
                </a:cubicBezTo>
                <a:cubicBezTo>
                  <a:pt x="41" y="64"/>
                  <a:pt x="41" y="64"/>
                  <a:pt x="41" y="64"/>
                </a:cubicBezTo>
                <a:cubicBezTo>
                  <a:pt x="43" y="64"/>
                  <a:pt x="44" y="63"/>
                  <a:pt x="44" y="63"/>
                </a:cubicBezTo>
                <a:close/>
                <a:moveTo>
                  <a:pt x="44" y="59"/>
                </a:moveTo>
                <a:cubicBezTo>
                  <a:pt x="44" y="59"/>
                  <a:pt x="43" y="59"/>
                  <a:pt x="43" y="59"/>
                </a:cubicBezTo>
                <a:cubicBezTo>
                  <a:pt x="43" y="59"/>
                  <a:pt x="43" y="59"/>
                  <a:pt x="43" y="59"/>
                </a:cubicBezTo>
                <a:cubicBezTo>
                  <a:pt x="28" y="59"/>
                  <a:pt x="28" y="59"/>
                  <a:pt x="28" y="59"/>
                </a:cubicBezTo>
                <a:cubicBezTo>
                  <a:pt x="28" y="59"/>
                  <a:pt x="28" y="59"/>
                  <a:pt x="28" y="59"/>
                </a:cubicBezTo>
                <a:cubicBezTo>
                  <a:pt x="27" y="59"/>
                  <a:pt x="27" y="59"/>
                  <a:pt x="27" y="59"/>
                </a:cubicBezTo>
                <a:cubicBezTo>
                  <a:pt x="27" y="60"/>
                  <a:pt x="28" y="60"/>
                  <a:pt x="30" y="60"/>
                </a:cubicBezTo>
                <a:cubicBezTo>
                  <a:pt x="41" y="60"/>
                  <a:pt x="41" y="60"/>
                  <a:pt x="41" y="60"/>
                </a:cubicBezTo>
                <a:cubicBezTo>
                  <a:pt x="43" y="60"/>
                  <a:pt x="44" y="60"/>
                  <a:pt x="44" y="59"/>
                </a:cubicBezTo>
                <a:close/>
                <a:moveTo>
                  <a:pt x="52" y="35"/>
                </a:moveTo>
                <a:cubicBezTo>
                  <a:pt x="52" y="26"/>
                  <a:pt x="45" y="19"/>
                  <a:pt x="35" y="19"/>
                </a:cubicBezTo>
                <a:cubicBezTo>
                  <a:pt x="26" y="19"/>
                  <a:pt x="19" y="26"/>
                  <a:pt x="19" y="35"/>
                </a:cubicBezTo>
                <a:cubicBezTo>
                  <a:pt x="19" y="40"/>
                  <a:pt x="21" y="44"/>
                  <a:pt x="24" y="47"/>
                </a:cubicBezTo>
                <a:cubicBezTo>
                  <a:pt x="27" y="50"/>
                  <a:pt x="28" y="53"/>
                  <a:pt x="29" y="56"/>
                </a:cubicBezTo>
                <a:cubicBezTo>
                  <a:pt x="31" y="56"/>
                  <a:pt x="31" y="56"/>
                  <a:pt x="31" y="56"/>
                </a:cubicBezTo>
                <a:cubicBezTo>
                  <a:pt x="28" y="39"/>
                  <a:pt x="28" y="39"/>
                  <a:pt x="28" y="39"/>
                </a:cubicBezTo>
                <a:cubicBezTo>
                  <a:pt x="28" y="38"/>
                  <a:pt x="29" y="38"/>
                  <a:pt x="29" y="38"/>
                </a:cubicBezTo>
                <a:cubicBezTo>
                  <a:pt x="30" y="38"/>
                  <a:pt x="30" y="38"/>
                  <a:pt x="30" y="39"/>
                </a:cubicBezTo>
                <a:cubicBezTo>
                  <a:pt x="33" y="56"/>
                  <a:pt x="33" y="56"/>
                  <a:pt x="33" y="56"/>
                </a:cubicBezTo>
                <a:cubicBezTo>
                  <a:pt x="38" y="56"/>
                  <a:pt x="38" y="56"/>
                  <a:pt x="38" y="56"/>
                </a:cubicBezTo>
                <a:cubicBezTo>
                  <a:pt x="41" y="39"/>
                  <a:pt x="41" y="39"/>
                  <a:pt x="41" y="39"/>
                </a:cubicBezTo>
                <a:cubicBezTo>
                  <a:pt x="41" y="38"/>
                  <a:pt x="41" y="38"/>
                  <a:pt x="42" y="38"/>
                </a:cubicBezTo>
                <a:cubicBezTo>
                  <a:pt x="42" y="38"/>
                  <a:pt x="43" y="38"/>
                  <a:pt x="43" y="39"/>
                </a:cubicBezTo>
                <a:cubicBezTo>
                  <a:pt x="40" y="56"/>
                  <a:pt x="40" y="56"/>
                  <a:pt x="40" y="56"/>
                </a:cubicBezTo>
                <a:cubicBezTo>
                  <a:pt x="42" y="56"/>
                  <a:pt x="42" y="56"/>
                  <a:pt x="42" y="56"/>
                </a:cubicBezTo>
                <a:cubicBezTo>
                  <a:pt x="43" y="53"/>
                  <a:pt x="44" y="50"/>
                  <a:pt x="47" y="47"/>
                </a:cubicBezTo>
                <a:cubicBezTo>
                  <a:pt x="50" y="44"/>
                  <a:pt x="52" y="40"/>
                  <a:pt x="52" y="35"/>
                </a:cubicBezTo>
                <a:close/>
                <a:moveTo>
                  <a:pt x="65" y="50"/>
                </a:moveTo>
                <a:cubicBezTo>
                  <a:pt x="59" y="47"/>
                  <a:pt x="59" y="47"/>
                  <a:pt x="59" y="47"/>
                </a:cubicBezTo>
                <a:cubicBezTo>
                  <a:pt x="58" y="47"/>
                  <a:pt x="58" y="47"/>
                  <a:pt x="57" y="47"/>
                </a:cubicBezTo>
                <a:cubicBezTo>
                  <a:pt x="57" y="48"/>
                  <a:pt x="57" y="49"/>
                  <a:pt x="58" y="50"/>
                </a:cubicBezTo>
                <a:cubicBezTo>
                  <a:pt x="64" y="53"/>
                  <a:pt x="64" y="53"/>
                  <a:pt x="64" y="53"/>
                </a:cubicBezTo>
                <a:cubicBezTo>
                  <a:pt x="64" y="53"/>
                  <a:pt x="64" y="53"/>
                  <a:pt x="65" y="53"/>
                </a:cubicBezTo>
                <a:cubicBezTo>
                  <a:pt x="65" y="53"/>
                  <a:pt x="66" y="53"/>
                  <a:pt x="66" y="53"/>
                </a:cubicBezTo>
                <a:cubicBezTo>
                  <a:pt x="66" y="52"/>
                  <a:pt x="66" y="51"/>
                  <a:pt x="65" y="50"/>
                </a:cubicBezTo>
                <a:close/>
                <a:moveTo>
                  <a:pt x="23" y="57"/>
                </a:moveTo>
                <a:cubicBezTo>
                  <a:pt x="22" y="56"/>
                  <a:pt x="21" y="56"/>
                  <a:pt x="21" y="57"/>
                </a:cubicBezTo>
                <a:cubicBezTo>
                  <a:pt x="17" y="63"/>
                  <a:pt x="17" y="63"/>
                  <a:pt x="17" y="63"/>
                </a:cubicBezTo>
                <a:cubicBezTo>
                  <a:pt x="17" y="64"/>
                  <a:pt x="17" y="65"/>
                  <a:pt x="18" y="65"/>
                </a:cubicBezTo>
                <a:cubicBezTo>
                  <a:pt x="18" y="66"/>
                  <a:pt x="18" y="66"/>
                  <a:pt x="19" y="66"/>
                </a:cubicBezTo>
                <a:cubicBezTo>
                  <a:pt x="19" y="66"/>
                  <a:pt x="20" y="65"/>
                  <a:pt x="20" y="65"/>
                </a:cubicBezTo>
                <a:cubicBezTo>
                  <a:pt x="24" y="59"/>
                  <a:pt x="24" y="59"/>
                  <a:pt x="24" y="59"/>
                </a:cubicBezTo>
                <a:cubicBezTo>
                  <a:pt x="24" y="58"/>
                  <a:pt x="24" y="57"/>
                  <a:pt x="23" y="57"/>
                </a:cubicBezTo>
                <a:close/>
                <a:moveTo>
                  <a:pt x="50" y="57"/>
                </a:moveTo>
                <a:cubicBezTo>
                  <a:pt x="50" y="56"/>
                  <a:pt x="49" y="56"/>
                  <a:pt x="48" y="57"/>
                </a:cubicBezTo>
                <a:cubicBezTo>
                  <a:pt x="47" y="57"/>
                  <a:pt x="47" y="58"/>
                  <a:pt x="47" y="59"/>
                </a:cubicBezTo>
                <a:cubicBezTo>
                  <a:pt x="51" y="65"/>
                  <a:pt x="51" y="65"/>
                  <a:pt x="51" y="65"/>
                </a:cubicBezTo>
                <a:cubicBezTo>
                  <a:pt x="51" y="65"/>
                  <a:pt x="52" y="66"/>
                  <a:pt x="52" y="66"/>
                </a:cubicBezTo>
                <a:cubicBezTo>
                  <a:pt x="53" y="66"/>
                  <a:pt x="53" y="66"/>
                  <a:pt x="53" y="65"/>
                </a:cubicBezTo>
                <a:cubicBezTo>
                  <a:pt x="54" y="65"/>
                  <a:pt x="54" y="64"/>
                  <a:pt x="54" y="63"/>
                </a:cubicBezTo>
                <a:lnTo>
                  <a:pt x="50" y="57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12LotteMartDreamLight" panose="02020603020101020101" pitchFamily="18" charset="-127"/>
              <a:ea typeface="12LotteMartDreamLight" panose="02020603020101020101" pitchFamily="18" charset="-127"/>
            </a:endParaRPr>
          </a:p>
        </p:txBody>
      </p:sp>
      <p:sp>
        <p:nvSpPr>
          <p:cNvPr id="60" name="Freeform 53">
            <a:extLst>
              <a:ext uri="{FF2B5EF4-FFF2-40B4-BE49-F238E27FC236}">
                <a16:creationId xmlns:a16="http://schemas.microsoft.com/office/drawing/2014/main" id="{543E9B12-4603-D544-8CC2-5671A7AFE131}"/>
              </a:ext>
            </a:extLst>
          </p:cNvPr>
          <p:cNvSpPr>
            <a:spLocks noEditPoints="1"/>
          </p:cNvSpPr>
          <p:nvPr/>
        </p:nvSpPr>
        <p:spPr bwMode="auto">
          <a:xfrm>
            <a:off x="3615457" y="3939432"/>
            <a:ext cx="339514" cy="352090"/>
          </a:xfrm>
          <a:custGeom>
            <a:avLst/>
            <a:gdLst>
              <a:gd name="T0" fmla="*/ 32 w 80"/>
              <a:gd name="T1" fmla="*/ 40 h 80"/>
              <a:gd name="T2" fmla="*/ 49 w 80"/>
              <a:gd name="T3" fmla="*/ 58 h 80"/>
              <a:gd name="T4" fmla="*/ 43 w 80"/>
              <a:gd name="T5" fmla="*/ 56 h 80"/>
              <a:gd name="T6" fmla="*/ 67 w 80"/>
              <a:gd name="T7" fmla="*/ 64 h 80"/>
              <a:gd name="T8" fmla="*/ 70 w 80"/>
              <a:gd name="T9" fmla="*/ 64 h 80"/>
              <a:gd name="T10" fmla="*/ 40 w 80"/>
              <a:gd name="T11" fmla="*/ 57 h 80"/>
              <a:gd name="T12" fmla="*/ 38 w 80"/>
              <a:gd name="T13" fmla="*/ 56 h 80"/>
              <a:gd name="T14" fmla="*/ 40 w 80"/>
              <a:gd name="T15" fmla="*/ 77 h 80"/>
              <a:gd name="T16" fmla="*/ 40 w 80"/>
              <a:gd name="T17" fmla="*/ 80 h 80"/>
              <a:gd name="T18" fmla="*/ 23 w 80"/>
              <a:gd name="T19" fmla="*/ 49 h 80"/>
              <a:gd name="T20" fmla="*/ 25 w 80"/>
              <a:gd name="T21" fmla="*/ 43 h 80"/>
              <a:gd name="T22" fmla="*/ 26 w 80"/>
              <a:gd name="T23" fmla="*/ 64 h 80"/>
              <a:gd name="T24" fmla="*/ 27 w 80"/>
              <a:gd name="T25" fmla="*/ 67 h 80"/>
              <a:gd name="T26" fmla="*/ 23 w 80"/>
              <a:gd name="T27" fmla="*/ 40 h 80"/>
              <a:gd name="T28" fmla="*/ 25 w 80"/>
              <a:gd name="T29" fmla="*/ 38 h 80"/>
              <a:gd name="T30" fmla="*/ 3 w 80"/>
              <a:gd name="T31" fmla="*/ 40 h 80"/>
              <a:gd name="T32" fmla="*/ 0 w 80"/>
              <a:gd name="T33" fmla="*/ 40 h 80"/>
              <a:gd name="T34" fmla="*/ 32 w 80"/>
              <a:gd name="T35" fmla="*/ 23 h 80"/>
              <a:gd name="T36" fmla="*/ 38 w 80"/>
              <a:gd name="T37" fmla="*/ 25 h 80"/>
              <a:gd name="T38" fmla="*/ 13 w 80"/>
              <a:gd name="T39" fmla="*/ 16 h 80"/>
              <a:gd name="T40" fmla="*/ 10 w 80"/>
              <a:gd name="T41" fmla="*/ 16 h 80"/>
              <a:gd name="T42" fmla="*/ 40 w 80"/>
              <a:gd name="T43" fmla="*/ 23 h 80"/>
              <a:gd name="T44" fmla="*/ 43 w 80"/>
              <a:gd name="T45" fmla="*/ 25 h 80"/>
              <a:gd name="T46" fmla="*/ 40 w 80"/>
              <a:gd name="T47" fmla="*/ 3 h 80"/>
              <a:gd name="T48" fmla="*/ 40 w 80"/>
              <a:gd name="T49" fmla="*/ 0 h 80"/>
              <a:gd name="T50" fmla="*/ 58 w 80"/>
              <a:gd name="T51" fmla="*/ 32 h 80"/>
              <a:gd name="T52" fmla="*/ 56 w 80"/>
              <a:gd name="T53" fmla="*/ 38 h 80"/>
              <a:gd name="T54" fmla="*/ 53 w 80"/>
              <a:gd name="T55" fmla="*/ 18 h 80"/>
              <a:gd name="T56" fmla="*/ 70 w 80"/>
              <a:gd name="T57" fmla="*/ 16 h 80"/>
              <a:gd name="T58" fmla="*/ 59 w 80"/>
              <a:gd name="T59" fmla="*/ 47 h 80"/>
              <a:gd name="T60" fmla="*/ 53 w 80"/>
              <a:gd name="T61" fmla="*/ 49 h 80"/>
              <a:gd name="T62" fmla="*/ 67 w 80"/>
              <a:gd name="T63" fmla="*/ 31 h 80"/>
              <a:gd name="T64" fmla="*/ 52 w 80"/>
              <a:gd name="T65" fmla="*/ 60 h 80"/>
              <a:gd name="T66" fmla="*/ 53 w 80"/>
              <a:gd name="T67" fmla="*/ 40 h 80"/>
              <a:gd name="T68" fmla="*/ 53 w 80"/>
              <a:gd name="T69" fmla="*/ 40 h 80"/>
              <a:gd name="T70" fmla="*/ 50 w 80"/>
              <a:gd name="T71" fmla="*/ 40 h 80"/>
              <a:gd name="T72" fmla="*/ 44 w 80"/>
              <a:gd name="T73" fmla="*/ 31 h 80"/>
              <a:gd name="T74" fmla="*/ 33 w 80"/>
              <a:gd name="T75" fmla="*/ 33 h 80"/>
              <a:gd name="T76" fmla="*/ 31 w 80"/>
              <a:gd name="T77" fmla="*/ 44 h 80"/>
              <a:gd name="T78" fmla="*/ 40 w 80"/>
              <a:gd name="T79" fmla="*/ 50 h 80"/>
              <a:gd name="T80" fmla="*/ 49 w 80"/>
              <a:gd name="T81" fmla="*/ 31 h 80"/>
              <a:gd name="T82" fmla="*/ 50 w 80"/>
              <a:gd name="T83" fmla="*/ 31 h 80"/>
              <a:gd name="T84" fmla="*/ 40 w 80"/>
              <a:gd name="T85" fmla="*/ 28 h 80"/>
              <a:gd name="T86" fmla="*/ 40 w 80"/>
              <a:gd name="T87" fmla="*/ 28 h 80"/>
              <a:gd name="T88" fmla="*/ 32 w 80"/>
              <a:gd name="T89" fmla="*/ 31 h 80"/>
              <a:gd name="T90" fmla="*/ 28 w 80"/>
              <a:gd name="T91" fmla="*/ 41 h 80"/>
              <a:gd name="T92" fmla="*/ 27 w 80"/>
              <a:gd name="T93" fmla="*/ 40 h 80"/>
              <a:gd name="T94" fmla="*/ 31 w 80"/>
              <a:gd name="T95" fmla="*/ 49 h 80"/>
              <a:gd name="T96" fmla="*/ 32 w 80"/>
              <a:gd name="T97" fmla="*/ 50 h 80"/>
              <a:gd name="T98" fmla="*/ 40 w 80"/>
              <a:gd name="T99" fmla="*/ 53 h 80"/>
              <a:gd name="T100" fmla="*/ 50 w 80"/>
              <a:gd name="T101" fmla="*/ 50 h 80"/>
              <a:gd name="T102" fmla="*/ 49 w 80"/>
              <a:gd name="T103" fmla="*/ 50 h 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80" h="80">
                <a:moveTo>
                  <a:pt x="48" y="40"/>
                </a:moveTo>
                <a:cubicBezTo>
                  <a:pt x="48" y="45"/>
                  <a:pt x="45" y="48"/>
                  <a:pt x="40" y="48"/>
                </a:cubicBezTo>
                <a:cubicBezTo>
                  <a:pt x="36" y="48"/>
                  <a:pt x="32" y="45"/>
                  <a:pt x="32" y="40"/>
                </a:cubicBezTo>
                <a:cubicBezTo>
                  <a:pt x="32" y="36"/>
                  <a:pt x="36" y="32"/>
                  <a:pt x="40" y="32"/>
                </a:cubicBezTo>
                <a:cubicBezTo>
                  <a:pt x="45" y="32"/>
                  <a:pt x="48" y="36"/>
                  <a:pt x="48" y="40"/>
                </a:cubicBezTo>
                <a:close/>
                <a:moveTo>
                  <a:pt x="49" y="58"/>
                </a:moveTo>
                <a:cubicBezTo>
                  <a:pt x="49" y="56"/>
                  <a:pt x="49" y="54"/>
                  <a:pt x="49" y="53"/>
                </a:cubicBezTo>
                <a:cubicBezTo>
                  <a:pt x="48" y="53"/>
                  <a:pt x="47" y="53"/>
                  <a:pt x="46" y="53"/>
                </a:cubicBezTo>
                <a:cubicBezTo>
                  <a:pt x="45" y="54"/>
                  <a:pt x="44" y="55"/>
                  <a:pt x="43" y="56"/>
                </a:cubicBezTo>
                <a:cubicBezTo>
                  <a:pt x="47" y="59"/>
                  <a:pt x="51" y="62"/>
                  <a:pt x="55" y="64"/>
                </a:cubicBezTo>
                <a:cubicBezTo>
                  <a:pt x="62" y="68"/>
                  <a:pt x="65" y="68"/>
                  <a:pt x="67" y="67"/>
                </a:cubicBezTo>
                <a:cubicBezTo>
                  <a:pt x="67" y="66"/>
                  <a:pt x="67" y="65"/>
                  <a:pt x="67" y="64"/>
                </a:cubicBezTo>
                <a:cubicBezTo>
                  <a:pt x="67" y="62"/>
                  <a:pt x="66" y="58"/>
                  <a:pt x="63" y="53"/>
                </a:cubicBezTo>
                <a:cubicBezTo>
                  <a:pt x="64" y="53"/>
                  <a:pt x="65" y="53"/>
                  <a:pt x="66" y="52"/>
                </a:cubicBezTo>
                <a:cubicBezTo>
                  <a:pt x="69" y="57"/>
                  <a:pt x="70" y="61"/>
                  <a:pt x="70" y="64"/>
                </a:cubicBezTo>
                <a:cubicBezTo>
                  <a:pt x="70" y="66"/>
                  <a:pt x="70" y="68"/>
                  <a:pt x="69" y="69"/>
                </a:cubicBezTo>
                <a:cubicBezTo>
                  <a:pt x="66" y="71"/>
                  <a:pt x="61" y="71"/>
                  <a:pt x="53" y="67"/>
                </a:cubicBezTo>
                <a:cubicBezTo>
                  <a:pt x="49" y="64"/>
                  <a:pt x="45" y="61"/>
                  <a:pt x="40" y="57"/>
                </a:cubicBezTo>
                <a:cubicBezTo>
                  <a:pt x="38" y="59"/>
                  <a:pt x="36" y="61"/>
                  <a:pt x="35" y="62"/>
                </a:cubicBezTo>
                <a:cubicBezTo>
                  <a:pt x="34" y="61"/>
                  <a:pt x="34" y="60"/>
                  <a:pt x="34" y="59"/>
                </a:cubicBezTo>
                <a:cubicBezTo>
                  <a:pt x="35" y="58"/>
                  <a:pt x="37" y="57"/>
                  <a:pt x="38" y="56"/>
                </a:cubicBezTo>
                <a:cubicBezTo>
                  <a:pt x="37" y="55"/>
                  <a:pt x="36" y="54"/>
                  <a:pt x="35" y="53"/>
                </a:cubicBezTo>
                <a:cubicBezTo>
                  <a:pt x="34" y="53"/>
                  <a:pt x="32" y="53"/>
                  <a:pt x="31" y="53"/>
                </a:cubicBezTo>
                <a:cubicBezTo>
                  <a:pt x="33" y="68"/>
                  <a:pt x="37" y="77"/>
                  <a:pt x="40" y="77"/>
                </a:cubicBezTo>
                <a:cubicBezTo>
                  <a:pt x="43" y="77"/>
                  <a:pt x="45" y="73"/>
                  <a:pt x="47" y="65"/>
                </a:cubicBezTo>
                <a:cubicBezTo>
                  <a:pt x="48" y="66"/>
                  <a:pt x="49" y="66"/>
                  <a:pt x="50" y="67"/>
                </a:cubicBezTo>
                <a:cubicBezTo>
                  <a:pt x="48" y="75"/>
                  <a:pt x="45" y="80"/>
                  <a:pt x="40" y="80"/>
                </a:cubicBezTo>
                <a:cubicBezTo>
                  <a:pt x="34" y="80"/>
                  <a:pt x="30" y="68"/>
                  <a:pt x="28" y="52"/>
                </a:cubicBezTo>
                <a:cubicBezTo>
                  <a:pt x="26" y="52"/>
                  <a:pt x="23" y="52"/>
                  <a:pt x="21" y="52"/>
                </a:cubicBezTo>
                <a:cubicBezTo>
                  <a:pt x="22" y="51"/>
                  <a:pt x="22" y="50"/>
                  <a:pt x="23" y="49"/>
                </a:cubicBezTo>
                <a:cubicBezTo>
                  <a:pt x="24" y="49"/>
                  <a:pt x="26" y="49"/>
                  <a:pt x="28" y="49"/>
                </a:cubicBezTo>
                <a:cubicBezTo>
                  <a:pt x="28" y="48"/>
                  <a:pt x="28" y="47"/>
                  <a:pt x="28" y="46"/>
                </a:cubicBezTo>
                <a:cubicBezTo>
                  <a:pt x="27" y="45"/>
                  <a:pt x="26" y="44"/>
                  <a:pt x="25" y="43"/>
                </a:cubicBezTo>
                <a:cubicBezTo>
                  <a:pt x="18" y="51"/>
                  <a:pt x="13" y="60"/>
                  <a:pt x="13" y="64"/>
                </a:cubicBezTo>
                <a:cubicBezTo>
                  <a:pt x="13" y="65"/>
                  <a:pt x="14" y="66"/>
                  <a:pt x="14" y="67"/>
                </a:cubicBezTo>
                <a:cubicBezTo>
                  <a:pt x="15" y="68"/>
                  <a:pt x="19" y="68"/>
                  <a:pt x="26" y="64"/>
                </a:cubicBezTo>
                <a:cubicBezTo>
                  <a:pt x="26" y="64"/>
                  <a:pt x="27" y="63"/>
                  <a:pt x="28" y="63"/>
                </a:cubicBezTo>
                <a:cubicBezTo>
                  <a:pt x="28" y="64"/>
                  <a:pt x="28" y="65"/>
                  <a:pt x="28" y="66"/>
                </a:cubicBezTo>
                <a:cubicBezTo>
                  <a:pt x="28" y="66"/>
                  <a:pt x="28" y="66"/>
                  <a:pt x="27" y="67"/>
                </a:cubicBezTo>
                <a:cubicBezTo>
                  <a:pt x="20" y="71"/>
                  <a:pt x="15" y="71"/>
                  <a:pt x="12" y="69"/>
                </a:cubicBezTo>
                <a:cubicBezTo>
                  <a:pt x="11" y="68"/>
                  <a:pt x="10" y="66"/>
                  <a:pt x="10" y="64"/>
                </a:cubicBezTo>
                <a:cubicBezTo>
                  <a:pt x="10" y="59"/>
                  <a:pt x="15" y="50"/>
                  <a:pt x="23" y="40"/>
                </a:cubicBezTo>
                <a:cubicBezTo>
                  <a:pt x="22" y="38"/>
                  <a:pt x="20" y="36"/>
                  <a:pt x="19" y="35"/>
                </a:cubicBezTo>
                <a:cubicBezTo>
                  <a:pt x="20" y="34"/>
                  <a:pt x="21" y="34"/>
                  <a:pt x="22" y="34"/>
                </a:cubicBezTo>
                <a:cubicBezTo>
                  <a:pt x="23" y="35"/>
                  <a:pt x="24" y="37"/>
                  <a:pt x="25" y="38"/>
                </a:cubicBezTo>
                <a:cubicBezTo>
                  <a:pt x="26" y="37"/>
                  <a:pt x="27" y="36"/>
                  <a:pt x="28" y="35"/>
                </a:cubicBezTo>
                <a:cubicBezTo>
                  <a:pt x="28" y="34"/>
                  <a:pt x="28" y="32"/>
                  <a:pt x="28" y="31"/>
                </a:cubicBezTo>
                <a:cubicBezTo>
                  <a:pt x="12" y="33"/>
                  <a:pt x="3" y="37"/>
                  <a:pt x="3" y="40"/>
                </a:cubicBezTo>
                <a:cubicBezTo>
                  <a:pt x="3" y="43"/>
                  <a:pt x="8" y="45"/>
                  <a:pt x="15" y="47"/>
                </a:cubicBezTo>
                <a:cubicBezTo>
                  <a:pt x="15" y="48"/>
                  <a:pt x="14" y="49"/>
                  <a:pt x="14" y="50"/>
                </a:cubicBezTo>
                <a:cubicBezTo>
                  <a:pt x="6" y="48"/>
                  <a:pt x="0" y="45"/>
                  <a:pt x="0" y="40"/>
                </a:cubicBezTo>
                <a:cubicBezTo>
                  <a:pt x="0" y="34"/>
                  <a:pt x="13" y="30"/>
                  <a:pt x="28" y="28"/>
                </a:cubicBezTo>
                <a:cubicBezTo>
                  <a:pt x="28" y="26"/>
                  <a:pt x="29" y="23"/>
                  <a:pt x="29" y="21"/>
                </a:cubicBezTo>
                <a:cubicBezTo>
                  <a:pt x="30" y="22"/>
                  <a:pt x="31" y="22"/>
                  <a:pt x="32" y="23"/>
                </a:cubicBezTo>
                <a:cubicBezTo>
                  <a:pt x="32" y="25"/>
                  <a:pt x="31" y="26"/>
                  <a:pt x="31" y="28"/>
                </a:cubicBezTo>
                <a:cubicBezTo>
                  <a:pt x="32" y="28"/>
                  <a:pt x="34" y="28"/>
                  <a:pt x="35" y="28"/>
                </a:cubicBezTo>
                <a:cubicBezTo>
                  <a:pt x="36" y="27"/>
                  <a:pt x="37" y="26"/>
                  <a:pt x="38" y="25"/>
                </a:cubicBezTo>
                <a:cubicBezTo>
                  <a:pt x="34" y="22"/>
                  <a:pt x="30" y="19"/>
                  <a:pt x="26" y="17"/>
                </a:cubicBezTo>
                <a:cubicBezTo>
                  <a:pt x="19" y="13"/>
                  <a:pt x="15" y="13"/>
                  <a:pt x="14" y="14"/>
                </a:cubicBezTo>
                <a:cubicBezTo>
                  <a:pt x="14" y="15"/>
                  <a:pt x="13" y="15"/>
                  <a:pt x="13" y="16"/>
                </a:cubicBezTo>
                <a:cubicBezTo>
                  <a:pt x="13" y="19"/>
                  <a:pt x="15" y="23"/>
                  <a:pt x="18" y="28"/>
                </a:cubicBezTo>
                <a:cubicBezTo>
                  <a:pt x="17" y="28"/>
                  <a:pt x="16" y="28"/>
                  <a:pt x="15" y="28"/>
                </a:cubicBezTo>
                <a:cubicBezTo>
                  <a:pt x="12" y="24"/>
                  <a:pt x="10" y="19"/>
                  <a:pt x="10" y="16"/>
                </a:cubicBezTo>
                <a:cubicBezTo>
                  <a:pt x="10" y="15"/>
                  <a:pt x="11" y="13"/>
                  <a:pt x="12" y="12"/>
                </a:cubicBezTo>
                <a:cubicBezTo>
                  <a:pt x="15" y="9"/>
                  <a:pt x="20" y="10"/>
                  <a:pt x="27" y="14"/>
                </a:cubicBezTo>
                <a:cubicBezTo>
                  <a:pt x="31" y="16"/>
                  <a:pt x="36" y="19"/>
                  <a:pt x="40" y="23"/>
                </a:cubicBezTo>
                <a:cubicBezTo>
                  <a:pt x="42" y="22"/>
                  <a:pt x="44" y="20"/>
                  <a:pt x="46" y="19"/>
                </a:cubicBezTo>
                <a:cubicBezTo>
                  <a:pt x="46" y="20"/>
                  <a:pt x="46" y="21"/>
                  <a:pt x="47" y="22"/>
                </a:cubicBezTo>
                <a:cubicBezTo>
                  <a:pt x="45" y="23"/>
                  <a:pt x="44" y="24"/>
                  <a:pt x="43" y="25"/>
                </a:cubicBezTo>
                <a:cubicBezTo>
                  <a:pt x="44" y="26"/>
                  <a:pt x="45" y="27"/>
                  <a:pt x="45" y="28"/>
                </a:cubicBezTo>
                <a:cubicBezTo>
                  <a:pt x="47" y="28"/>
                  <a:pt x="48" y="28"/>
                  <a:pt x="49" y="28"/>
                </a:cubicBezTo>
                <a:cubicBezTo>
                  <a:pt x="48" y="12"/>
                  <a:pt x="44" y="3"/>
                  <a:pt x="40" y="3"/>
                </a:cubicBezTo>
                <a:cubicBezTo>
                  <a:pt x="38" y="3"/>
                  <a:pt x="35" y="8"/>
                  <a:pt x="33" y="15"/>
                </a:cubicBezTo>
                <a:cubicBezTo>
                  <a:pt x="32" y="15"/>
                  <a:pt x="32" y="14"/>
                  <a:pt x="31" y="14"/>
                </a:cubicBezTo>
                <a:cubicBezTo>
                  <a:pt x="33" y="6"/>
                  <a:pt x="36" y="0"/>
                  <a:pt x="40" y="0"/>
                </a:cubicBezTo>
                <a:cubicBezTo>
                  <a:pt x="47" y="0"/>
                  <a:pt x="51" y="13"/>
                  <a:pt x="52" y="28"/>
                </a:cubicBezTo>
                <a:cubicBezTo>
                  <a:pt x="55" y="28"/>
                  <a:pt x="57" y="29"/>
                  <a:pt x="60" y="29"/>
                </a:cubicBezTo>
                <a:cubicBezTo>
                  <a:pt x="59" y="30"/>
                  <a:pt x="58" y="31"/>
                  <a:pt x="58" y="32"/>
                </a:cubicBezTo>
                <a:cubicBezTo>
                  <a:pt x="56" y="32"/>
                  <a:pt x="54" y="31"/>
                  <a:pt x="53" y="31"/>
                </a:cubicBezTo>
                <a:cubicBezTo>
                  <a:pt x="53" y="32"/>
                  <a:pt x="53" y="34"/>
                  <a:pt x="53" y="35"/>
                </a:cubicBezTo>
                <a:cubicBezTo>
                  <a:pt x="54" y="36"/>
                  <a:pt x="55" y="37"/>
                  <a:pt x="56" y="38"/>
                </a:cubicBezTo>
                <a:cubicBezTo>
                  <a:pt x="63" y="29"/>
                  <a:pt x="67" y="21"/>
                  <a:pt x="67" y="16"/>
                </a:cubicBezTo>
                <a:cubicBezTo>
                  <a:pt x="67" y="15"/>
                  <a:pt x="67" y="15"/>
                  <a:pt x="67" y="14"/>
                </a:cubicBezTo>
                <a:cubicBezTo>
                  <a:pt x="65" y="13"/>
                  <a:pt x="60" y="14"/>
                  <a:pt x="53" y="18"/>
                </a:cubicBezTo>
                <a:cubicBezTo>
                  <a:pt x="53" y="17"/>
                  <a:pt x="52" y="16"/>
                  <a:pt x="52" y="15"/>
                </a:cubicBezTo>
                <a:cubicBezTo>
                  <a:pt x="59" y="11"/>
                  <a:pt x="66" y="9"/>
                  <a:pt x="69" y="12"/>
                </a:cubicBezTo>
                <a:cubicBezTo>
                  <a:pt x="70" y="13"/>
                  <a:pt x="70" y="15"/>
                  <a:pt x="70" y="16"/>
                </a:cubicBezTo>
                <a:cubicBezTo>
                  <a:pt x="70" y="22"/>
                  <a:pt x="65" y="31"/>
                  <a:pt x="58" y="40"/>
                </a:cubicBezTo>
                <a:cubicBezTo>
                  <a:pt x="59" y="42"/>
                  <a:pt x="61" y="44"/>
                  <a:pt x="62" y="46"/>
                </a:cubicBezTo>
                <a:cubicBezTo>
                  <a:pt x="61" y="46"/>
                  <a:pt x="60" y="46"/>
                  <a:pt x="59" y="47"/>
                </a:cubicBezTo>
                <a:cubicBezTo>
                  <a:pt x="58" y="45"/>
                  <a:pt x="57" y="44"/>
                  <a:pt x="56" y="43"/>
                </a:cubicBezTo>
                <a:cubicBezTo>
                  <a:pt x="55" y="44"/>
                  <a:pt x="54" y="45"/>
                  <a:pt x="53" y="46"/>
                </a:cubicBezTo>
                <a:cubicBezTo>
                  <a:pt x="53" y="47"/>
                  <a:pt x="53" y="48"/>
                  <a:pt x="53" y="49"/>
                </a:cubicBezTo>
                <a:cubicBezTo>
                  <a:pt x="68" y="48"/>
                  <a:pt x="77" y="44"/>
                  <a:pt x="77" y="40"/>
                </a:cubicBezTo>
                <a:cubicBezTo>
                  <a:pt x="77" y="38"/>
                  <a:pt x="73" y="35"/>
                  <a:pt x="65" y="33"/>
                </a:cubicBezTo>
                <a:cubicBezTo>
                  <a:pt x="66" y="32"/>
                  <a:pt x="66" y="32"/>
                  <a:pt x="67" y="31"/>
                </a:cubicBezTo>
                <a:cubicBezTo>
                  <a:pt x="75" y="33"/>
                  <a:pt x="80" y="36"/>
                  <a:pt x="80" y="40"/>
                </a:cubicBezTo>
                <a:cubicBezTo>
                  <a:pt x="80" y="47"/>
                  <a:pt x="67" y="51"/>
                  <a:pt x="52" y="52"/>
                </a:cubicBezTo>
                <a:cubicBezTo>
                  <a:pt x="52" y="55"/>
                  <a:pt x="52" y="57"/>
                  <a:pt x="52" y="60"/>
                </a:cubicBezTo>
                <a:cubicBezTo>
                  <a:pt x="51" y="59"/>
                  <a:pt x="50" y="58"/>
                  <a:pt x="49" y="58"/>
                </a:cubicBezTo>
                <a:close/>
                <a:moveTo>
                  <a:pt x="53" y="40"/>
                </a:moveTo>
                <a:cubicBezTo>
                  <a:pt x="53" y="40"/>
                  <a:pt x="53" y="40"/>
                  <a:pt x="53" y="40"/>
                </a:cubicBezTo>
                <a:cubicBezTo>
                  <a:pt x="53" y="41"/>
                  <a:pt x="53" y="41"/>
                  <a:pt x="53" y="41"/>
                </a:cubicBezTo>
                <a:cubicBezTo>
                  <a:pt x="53" y="41"/>
                  <a:pt x="53" y="41"/>
                  <a:pt x="54" y="40"/>
                </a:cubicBezTo>
                <a:cubicBezTo>
                  <a:pt x="53" y="40"/>
                  <a:pt x="53" y="40"/>
                  <a:pt x="53" y="40"/>
                </a:cubicBezTo>
                <a:close/>
                <a:moveTo>
                  <a:pt x="47" y="47"/>
                </a:moveTo>
                <a:cubicBezTo>
                  <a:pt x="48" y="46"/>
                  <a:pt x="49" y="45"/>
                  <a:pt x="50" y="44"/>
                </a:cubicBezTo>
                <a:cubicBezTo>
                  <a:pt x="50" y="43"/>
                  <a:pt x="50" y="42"/>
                  <a:pt x="50" y="40"/>
                </a:cubicBezTo>
                <a:cubicBezTo>
                  <a:pt x="50" y="39"/>
                  <a:pt x="50" y="38"/>
                  <a:pt x="50" y="36"/>
                </a:cubicBezTo>
                <a:cubicBezTo>
                  <a:pt x="49" y="35"/>
                  <a:pt x="48" y="34"/>
                  <a:pt x="47" y="33"/>
                </a:cubicBezTo>
                <a:cubicBezTo>
                  <a:pt x="46" y="32"/>
                  <a:pt x="45" y="32"/>
                  <a:pt x="44" y="31"/>
                </a:cubicBezTo>
                <a:cubicBezTo>
                  <a:pt x="43" y="31"/>
                  <a:pt x="42" y="31"/>
                  <a:pt x="40" y="31"/>
                </a:cubicBezTo>
                <a:cubicBezTo>
                  <a:pt x="39" y="31"/>
                  <a:pt x="38" y="31"/>
                  <a:pt x="36" y="31"/>
                </a:cubicBezTo>
                <a:cubicBezTo>
                  <a:pt x="35" y="32"/>
                  <a:pt x="34" y="32"/>
                  <a:pt x="33" y="33"/>
                </a:cubicBezTo>
                <a:cubicBezTo>
                  <a:pt x="32" y="34"/>
                  <a:pt x="32" y="35"/>
                  <a:pt x="31" y="36"/>
                </a:cubicBezTo>
                <a:cubicBezTo>
                  <a:pt x="31" y="38"/>
                  <a:pt x="31" y="39"/>
                  <a:pt x="31" y="40"/>
                </a:cubicBezTo>
                <a:cubicBezTo>
                  <a:pt x="31" y="42"/>
                  <a:pt x="31" y="43"/>
                  <a:pt x="31" y="44"/>
                </a:cubicBezTo>
                <a:cubicBezTo>
                  <a:pt x="32" y="45"/>
                  <a:pt x="32" y="46"/>
                  <a:pt x="33" y="47"/>
                </a:cubicBezTo>
                <a:cubicBezTo>
                  <a:pt x="34" y="48"/>
                  <a:pt x="35" y="49"/>
                  <a:pt x="36" y="50"/>
                </a:cubicBezTo>
                <a:cubicBezTo>
                  <a:pt x="38" y="50"/>
                  <a:pt x="39" y="50"/>
                  <a:pt x="40" y="50"/>
                </a:cubicBezTo>
                <a:cubicBezTo>
                  <a:pt x="42" y="50"/>
                  <a:pt x="43" y="50"/>
                  <a:pt x="44" y="50"/>
                </a:cubicBezTo>
                <a:cubicBezTo>
                  <a:pt x="45" y="49"/>
                  <a:pt x="46" y="48"/>
                  <a:pt x="47" y="47"/>
                </a:cubicBezTo>
                <a:close/>
                <a:moveTo>
                  <a:pt x="49" y="31"/>
                </a:moveTo>
                <a:cubicBezTo>
                  <a:pt x="49" y="31"/>
                  <a:pt x="49" y="31"/>
                  <a:pt x="49" y="31"/>
                </a:cubicBezTo>
                <a:cubicBezTo>
                  <a:pt x="49" y="31"/>
                  <a:pt x="50" y="32"/>
                  <a:pt x="50" y="32"/>
                </a:cubicBezTo>
                <a:cubicBezTo>
                  <a:pt x="50" y="32"/>
                  <a:pt x="50" y="31"/>
                  <a:pt x="50" y="31"/>
                </a:cubicBezTo>
                <a:cubicBezTo>
                  <a:pt x="49" y="31"/>
                  <a:pt x="49" y="31"/>
                  <a:pt x="49" y="31"/>
                </a:cubicBezTo>
                <a:close/>
                <a:moveTo>
                  <a:pt x="40" y="28"/>
                </a:moveTo>
                <a:cubicBezTo>
                  <a:pt x="40" y="28"/>
                  <a:pt x="40" y="28"/>
                  <a:pt x="40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7"/>
                  <a:pt x="41" y="27"/>
                  <a:pt x="40" y="27"/>
                </a:cubicBezTo>
                <a:cubicBezTo>
                  <a:pt x="40" y="27"/>
                  <a:pt x="40" y="27"/>
                  <a:pt x="40" y="28"/>
                </a:cubicBezTo>
                <a:close/>
                <a:moveTo>
                  <a:pt x="31" y="32"/>
                </a:moveTo>
                <a:cubicBezTo>
                  <a:pt x="31" y="32"/>
                  <a:pt x="31" y="31"/>
                  <a:pt x="31" y="31"/>
                </a:cubicBezTo>
                <a:cubicBezTo>
                  <a:pt x="31" y="31"/>
                  <a:pt x="32" y="31"/>
                  <a:pt x="32" y="31"/>
                </a:cubicBezTo>
                <a:cubicBezTo>
                  <a:pt x="31" y="31"/>
                  <a:pt x="31" y="31"/>
                  <a:pt x="31" y="31"/>
                </a:cubicBezTo>
                <a:cubicBezTo>
                  <a:pt x="31" y="31"/>
                  <a:pt x="31" y="32"/>
                  <a:pt x="31" y="32"/>
                </a:cubicBezTo>
                <a:close/>
                <a:moveTo>
                  <a:pt x="28" y="41"/>
                </a:moveTo>
                <a:cubicBezTo>
                  <a:pt x="28" y="41"/>
                  <a:pt x="28" y="41"/>
                  <a:pt x="28" y="40"/>
                </a:cubicBezTo>
                <a:cubicBezTo>
                  <a:pt x="28" y="40"/>
                  <a:pt x="28" y="40"/>
                  <a:pt x="28" y="40"/>
                </a:cubicBezTo>
                <a:cubicBezTo>
                  <a:pt x="27" y="40"/>
                  <a:pt x="27" y="40"/>
                  <a:pt x="27" y="40"/>
                </a:cubicBezTo>
                <a:cubicBezTo>
                  <a:pt x="27" y="41"/>
                  <a:pt x="27" y="41"/>
                  <a:pt x="28" y="41"/>
                </a:cubicBezTo>
                <a:close/>
                <a:moveTo>
                  <a:pt x="32" y="50"/>
                </a:moveTo>
                <a:cubicBezTo>
                  <a:pt x="32" y="50"/>
                  <a:pt x="31" y="50"/>
                  <a:pt x="31" y="49"/>
                </a:cubicBezTo>
                <a:cubicBezTo>
                  <a:pt x="31" y="49"/>
                  <a:pt x="31" y="49"/>
                  <a:pt x="31" y="49"/>
                </a:cubicBezTo>
                <a:cubicBezTo>
                  <a:pt x="31" y="49"/>
                  <a:pt x="31" y="49"/>
                  <a:pt x="31" y="50"/>
                </a:cubicBezTo>
                <a:cubicBezTo>
                  <a:pt x="31" y="50"/>
                  <a:pt x="31" y="50"/>
                  <a:pt x="32" y="50"/>
                </a:cubicBezTo>
                <a:close/>
                <a:moveTo>
                  <a:pt x="41" y="53"/>
                </a:moveTo>
                <a:cubicBezTo>
                  <a:pt x="41" y="53"/>
                  <a:pt x="41" y="53"/>
                  <a:pt x="40" y="53"/>
                </a:cubicBezTo>
                <a:cubicBezTo>
                  <a:pt x="40" y="53"/>
                  <a:pt x="40" y="53"/>
                  <a:pt x="40" y="53"/>
                </a:cubicBezTo>
                <a:cubicBezTo>
                  <a:pt x="40" y="53"/>
                  <a:pt x="40" y="53"/>
                  <a:pt x="40" y="54"/>
                </a:cubicBezTo>
                <a:cubicBezTo>
                  <a:pt x="41" y="53"/>
                  <a:pt x="41" y="53"/>
                  <a:pt x="41" y="53"/>
                </a:cubicBezTo>
                <a:close/>
                <a:moveTo>
                  <a:pt x="50" y="50"/>
                </a:moveTo>
                <a:cubicBezTo>
                  <a:pt x="50" y="49"/>
                  <a:pt x="50" y="49"/>
                  <a:pt x="50" y="49"/>
                </a:cubicBezTo>
                <a:cubicBezTo>
                  <a:pt x="50" y="49"/>
                  <a:pt x="49" y="49"/>
                  <a:pt x="49" y="49"/>
                </a:cubicBezTo>
                <a:cubicBezTo>
                  <a:pt x="49" y="50"/>
                  <a:pt x="49" y="50"/>
                  <a:pt x="49" y="50"/>
                </a:cubicBezTo>
                <a:cubicBezTo>
                  <a:pt x="49" y="50"/>
                  <a:pt x="49" y="50"/>
                  <a:pt x="50" y="50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12LotteMartDreamLight" panose="02020603020101020101" pitchFamily="18" charset="-127"/>
              <a:ea typeface="12LotteMartDreamLight" panose="02020603020101020101" pitchFamily="18" charset="-127"/>
            </a:endParaRPr>
          </a:p>
        </p:txBody>
      </p:sp>
      <p:sp>
        <p:nvSpPr>
          <p:cNvPr id="63" name="Freeform 236">
            <a:extLst>
              <a:ext uri="{FF2B5EF4-FFF2-40B4-BE49-F238E27FC236}">
                <a16:creationId xmlns:a16="http://schemas.microsoft.com/office/drawing/2014/main" id="{0053698B-413E-264D-B09D-138FC1DE47BE}"/>
              </a:ext>
            </a:extLst>
          </p:cNvPr>
          <p:cNvSpPr>
            <a:spLocks noEditPoints="1"/>
          </p:cNvSpPr>
          <p:nvPr/>
        </p:nvSpPr>
        <p:spPr bwMode="auto">
          <a:xfrm rot="2700000">
            <a:off x="5126604" y="3196089"/>
            <a:ext cx="413679" cy="444847"/>
          </a:xfrm>
          <a:custGeom>
            <a:avLst/>
            <a:gdLst>
              <a:gd name="T0" fmla="*/ 22 w 62"/>
              <a:gd name="T1" fmla="*/ 32 h 64"/>
              <a:gd name="T2" fmla="*/ 22 w 62"/>
              <a:gd name="T3" fmla="*/ 52 h 64"/>
              <a:gd name="T4" fmla="*/ 26 w 62"/>
              <a:gd name="T5" fmla="*/ 43 h 64"/>
              <a:gd name="T6" fmla="*/ 47 w 62"/>
              <a:gd name="T7" fmla="*/ 7 h 64"/>
              <a:gd name="T8" fmla="*/ 47 w 62"/>
              <a:gd name="T9" fmla="*/ 19 h 64"/>
              <a:gd name="T10" fmla="*/ 40 w 62"/>
              <a:gd name="T11" fmla="*/ 37 h 64"/>
              <a:gd name="T12" fmla="*/ 37 w 62"/>
              <a:gd name="T13" fmla="*/ 27 h 64"/>
              <a:gd name="T14" fmla="*/ 33 w 62"/>
              <a:gd name="T15" fmla="*/ 26 h 64"/>
              <a:gd name="T16" fmla="*/ 25 w 62"/>
              <a:gd name="T17" fmla="*/ 21 h 64"/>
              <a:gd name="T18" fmla="*/ 19 w 62"/>
              <a:gd name="T19" fmla="*/ 21 h 64"/>
              <a:gd name="T20" fmla="*/ 11 w 62"/>
              <a:gd name="T21" fmla="*/ 28 h 64"/>
              <a:gd name="T22" fmla="*/ 6 w 62"/>
              <a:gd name="T23" fmla="*/ 27 h 64"/>
              <a:gd name="T24" fmla="*/ 3 w 62"/>
              <a:gd name="T25" fmla="*/ 38 h 64"/>
              <a:gd name="T26" fmla="*/ 0 w 62"/>
              <a:gd name="T27" fmla="*/ 43 h 64"/>
              <a:gd name="T28" fmla="*/ 3 w 62"/>
              <a:gd name="T29" fmla="*/ 47 h 64"/>
              <a:gd name="T30" fmla="*/ 6 w 62"/>
              <a:gd name="T31" fmla="*/ 58 h 64"/>
              <a:gd name="T32" fmla="*/ 11 w 62"/>
              <a:gd name="T33" fmla="*/ 58 h 64"/>
              <a:gd name="T34" fmla="*/ 19 w 62"/>
              <a:gd name="T35" fmla="*/ 64 h 64"/>
              <a:gd name="T36" fmla="*/ 25 w 62"/>
              <a:gd name="T37" fmla="*/ 64 h 64"/>
              <a:gd name="T38" fmla="*/ 33 w 62"/>
              <a:gd name="T39" fmla="*/ 60 h 64"/>
              <a:gd name="T40" fmla="*/ 37 w 62"/>
              <a:gd name="T41" fmla="*/ 58 h 64"/>
              <a:gd name="T42" fmla="*/ 40 w 62"/>
              <a:gd name="T43" fmla="*/ 48 h 64"/>
              <a:gd name="T44" fmla="*/ 44 w 62"/>
              <a:gd name="T45" fmla="*/ 46 h 64"/>
              <a:gd name="T46" fmla="*/ 39 w 62"/>
              <a:gd name="T47" fmla="*/ 52 h 64"/>
              <a:gd name="T48" fmla="*/ 22 w 62"/>
              <a:gd name="T49" fmla="*/ 58 h 64"/>
              <a:gd name="T50" fmla="*/ 6 w 62"/>
              <a:gd name="T51" fmla="*/ 52 h 64"/>
              <a:gd name="T52" fmla="*/ 8 w 62"/>
              <a:gd name="T53" fmla="*/ 38 h 64"/>
              <a:gd name="T54" fmla="*/ 18 w 62"/>
              <a:gd name="T55" fmla="*/ 24 h 64"/>
              <a:gd name="T56" fmla="*/ 37 w 62"/>
              <a:gd name="T57" fmla="*/ 30 h 64"/>
              <a:gd name="T58" fmla="*/ 41 w 62"/>
              <a:gd name="T59" fmla="*/ 44 h 64"/>
              <a:gd name="T60" fmla="*/ 59 w 62"/>
              <a:gd name="T61" fmla="*/ 10 h 64"/>
              <a:gd name="T62" fmla="*/ 60 w 62"/>
              <a:gd name="T63" fmla="*/ 7 h 64"/>
              <a:gd name="T64" fmla="*/ 55 w 62"/>
              <a:gd name="T65" fmla="*/ 4 h 64"/>
              <a:gd name="T66" fmla="*/ 50 w 62"/>
              <a:gd name="T67" fmla="*/ 0 h 64"/>
              <a:gd name="T68" fmla="*/ 46 w 62"/>
              <a:gd name="T69" fmla="*/ 0 h 64"/>
              <a:gd name="T70" fmla="*/ 40 w 62"/>
              <a:gd name="T71" fmla="*/ 4 h 64"/>
              <a:gd name="T72" fmla="*/ 38 w 62"/>
              <a:gd name="T73" fmla="*/ 3 h 64"/>
              <a:gd name="T74" fmla="*/ 36 w 62"/>
              <a:gd name="T75" fmla="*/ 10 h 64"/>
              <a:gd name="T76" fmla="*/ 33 w 62"/>
              <a:gd name="T77" fmla="*/ 14 h 64"/>
              <a:gd name="T78" fmla="*/ 35 w 62"/>
              <a:gd name="T79" fmla="*/ 18 h 64"/>
              <a:gd name="T80" fmla="*/ 37 w 62"/>
              <a:gd name="T81" fmla="*/ 24 h 64"/>
              <a:gd name="T82" fmla="*/ 40 w 62"/>
              <a:gd name="T83" fmla="*/ 24 h 64"/>
              <a:gd name="T84" fmla="*/ 46 w 62"/>
              <a:gd name="T85" fmla="*/ 28 h 64"/>
              <a:gd name="T86" fmla="*/ 50 w 62"/>
              <a:gd name="T87" fmla="*/ 28 h 64"/>
              <a:gd name="T88" fmla="*/ 54 w 62"/>
              <a:gd name="T89" fmla="*/ 24 h 64"/>
              <a:gd name="T90" fmla="*/ 58 w 62"/>
              <a:gd name="T91" fmla="*/ 24 h 64"/>
              <a:gd name="T92" fmla="*/ 59 w 62"/>
              <a:gd name="T93" fmla="*/ 18 h 64"/>
              <a:gd name="T94" fmla="*/ 62 w 62"/>
              <a:gd name="T95" fmla="*/ 12 h 64"/>
              <a:gd name="T96" fmla="*/ 53 w 62"/>
              <a:gd name="T97" fmla="*/ 22 h 64"/>
              <a:gd name="T98" fmla="*/ 43 w 62"/>
              <a:gd name="T99" fmla="*/ 25 h 64"/>
              <a:gd name="T100" fmla="*/ 36 w 62"/>
              <a:gd name="T101" fmla="*/ 15 h 64"/>
              <a:gd name="T102" fmla="*/ 38 w 62"/>
              <a:gd name="T103" fmla="*/ 7 h 64"/>
              <a:gd name="T104" fmla="*/ 50 w 62"/>
              <a:gd name="T105" fmla="*/ 3 h 64"/>
              <a:gd name="T106" fmla="*/ 56 w 62"/>
              <a:gd name="T107" fmla="*/ 11 h 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62" h="64">
                <a:moveTo>
                  <a:pt x="22" y="32"/>
                </a:moveTo>
                <a:cubicBezTo>
                  <a:pt x="16" y="32"/>
                  <a:pt x="11" y="37"/>
                  <a:pt x="11" y="43"/>
                </a:cubicBezTo>
                <a:cubicBezTo>
                  <a:pt x="11" y="49"/>
                  <a:pt x="16" y="54"/>
                  <a:pt x="22" y="54"/>
                </a:cubicBezTo>
                <a:cubicBezTo>
                  <a:pt x="28" y="54"/>
                  <a:pt x="33" y="49"/>
                  <a:pt x="33" y="43"/>
                </a:cubicBezTo>
                <a:cubicBezTo>
                  <a:pt x="33" y="37"/>
                  <a:pt x="28" y="32"/>
                  <a:pt x="22" y="32"/>
                </a:cubicBezTo>
                <a:close/>
                <a:moveTo>
                  <a:pt x="22" y="52"/>
                </a:moveTo>
                <a:cubicBezTo>
                  <a:pt x="17" y="52"/>
                  <a:pt x="13" y="48"/>
                  <a:pt x="13" y="43"/>
                </a:cubicBezTo>
                <a:cubicBezTo>
                  <a:pt x="13" y="38"/>
                  <a:pt x="17" y="34"/>
                  <a:pt x="22" y="34"/>
                </a:cubicBezTo>
                <a:cubicBezTo>
                  <a:pt x="27" y="34"/>
                  <a:pt x="31" y="38"/>
                  <a:pt x="31" y="43"/>
                </a:cubicBezTo>
                <a:cubicBezTo>
                  <a:pt x="31" y="48"/>
                  <a:pt x="27" y="52"/>
                  <a:pt x="22" y="52"/>
                </a:cubicBezTo>
                <a:close/>
                <a:moveTo>
                  <a:pt x="26" y="43"/>
                </a:moveTo>
                <a:cubicBezTo>
                  <a:pt x="26" y="45"/>
                  <a:pt x="24" y="47"/>
                  <a:pt x="22" y="47"/>
                </a:cubicBezTo>
                <a:cubicBezTo>
                  <a:pt x="19" y="47"/>
                  <a:pt x="17" y="45"/>
                  <a:pt x="17" y="43"/>
                </a:cubicBezTo>
                <a:cubicBezTo>
                  <a:pt x="17" y="40"/>
                  <a:pt x="19" y="38"/>
                  <a:pt x="22" y="38"/>
                </a:cubicBezTo>
                <a:cubicBezTo>
                  <a:pt x="24" y="38"/>
                  <a:pt x="26" y="40"/>
                  <a:pt x="26" y="43"/>
                </a:cubicBezTo>
                <a:close/>
                <a:moveTo>
                  <a:pt x="47" y="7"/>
                </a:moveTo>
                <a:cubicBezTo>
                  <a:pt x="43" y="7"/>
                  <a:pt x="40" y="10"/>
                  <a:pt x="40" y="14"/>
                </a:cubicBezTo>
                <a:cubicBezTo>
                  <a:pt x="40" y="18"/>
                  <a:pt x="43" y="21"/>
                  <a:pt x="47" y="21"/>
                </a:cubicBezTo>
                <a:cubicBezTo>
                  <a:pt x="51" y="21"/>
                  <a:pt x="54" y="18"/>
                  <a:pt x="54" y="14"/>
                </a:cubicBezTo>
                <a:cubicBezTo>
                  <a:pt x="54" y="10"/>
                  <a:pt x="51" y="7"/>
                  <a:pt x="47" y="7"/>
                </a:cubicBezTo>
                <a:close/>
                <a:moveTo>
                  <a:pt x="47" y="19"/>
                </a:moveTo>
                <a:cubicBezTo>
                  <a:pt x="44" y="19"/>
                  <a:pt x="42" y="17"/>
                  <a:pt x="42" y="14"/>
                </a:cubicBezTo>
                <a:cubicBezTo>
                  <a:pt x="42" y="11"/>
                  <a:pt x="44" y="9"/>
                  <a:pt x="47" y="9"/>
                </a:cubicBezTo>
                <a:cubicBezTo>
                  <a:pt x="50" y="9"/>
                  <a:pt x="52" y="11"/>
                  <a:pt x="52" y="14"/>
                </a:cubicBezTo>
                <a:cubicBezTo>
                  <a:pt x="52" y="17"/>
                  <a:pt x="50" y="19"/>
                  <a:pt x="47" y="19"/>
                </a:cubicBezTo>
                <a:close/>
                <a:moveTo>
                  <a:pt x="43" y="38"/>
                </a:moveTo>
                <a:cubicBezTo>
                  <a:pt x="43" y="38"/>
                  <a:pt x="43" y="38"/>
                  <a:pt x="42" y="38"/>
                </a:cubicBezTo>
                <a:cubicBezTo>
                  <a:pt x="42" y="38"/>
                  <a:pt x="42" y="38"/>
                  <a:pt x="42" y="38"/>
                </a:cubicBezTo>
                <a:cubicBezTo>
                  <a:pt x="42" y="38"/>
                  <a:pt x="41" y="38"/>
                  <a:pt x="41" y="38"/>
                </a:cubicBezTo>
                <a:cubicBezTo>
                  <a:pt x="41" y="38"/>
                  <a:pt x="40" y="38"/>
                  <a:pt x="40" y="37"/>
                </a:cubicBezTo>
                <a:cubicBezTo>
                  <a:pt x="40" y="36"/>
                  <a:pt x="40" y="35"/>
                  <a:pt x="41" y="35"/>
                </a:cubicBezTo>
                <a:cubicBezTo>
                  <a:pt x="41" y="35"/>
                  <a:pt x="42" y="34"/>
                  <a:pt x="42" y="34"/>
                </a:cubicBezTo>
                <a:cubicBezTo>
                  <a:pt x="42" y="33"/>
                  <a:pt x="42" y="33"/>
                  <a:pt x="42" y="32"/>
                </a:cubicBezTo>
                <a:cubicBezTo>
                  <a:pt x="41" y="30"/>
                  <a:pt x="40" y="29"/>
                  <a:pt x="38" y="27"/>
                </a:cubicBezTo>
                <a:cubicBezTo>
                  <a:pt x="38" y="27"/>
                  <a:pt x="37" y="27"/>
                  <a:pt x="37" y="27"/>
                </a:cubicBezTo>
                <a:cubicBezTo>
                  <a:pt x="37" y="27"/>
                  <a:pt x="37" y="27"/>
                  <a:pt x="37" y="27"/>
                </a:cubicBezTo>
                <a:cubicBezTo>
                  <a:pt x="36" y="27"/>
                  <a:pt x="36" y="27"/>
                  <a:pt x="35" y="27"/>
                </a:cubicBezTo>
                <a:cubicBezTo>
                  <a:pt x="35" y="28"/>
                  <a:pt x="35" y="28"/>
                  <a:pt x="34" y="28"/>
                </a:cubicBezTo>
                <a:cubicBezTo>
                  <a:pt x="34" y="28"/>
                  <a:pt x="33" y="28"/>
                  <a:pt x="33" y="28"/>
                </a:cubicBezTo>
                <a:cubicBezTo>
                  <a:pt x="32" y="27"/>
                  <a:pt x="32" y="26"/>
                  <a:pt x="33" y="26"/>
                </a:cubicBezTo>
                <a:cubicBezTo>
                  <a:pt x="33" y="25"/>
                  <a:pt x="33" y="25"/>
                  <a:pt x="33" y="24"/>
                </a:cubicBezTo>
                <a:cubicBezTo>
                  <a:pt x="33" y="23"/>
                  <a:pt x="32" y="23"/>
                  <a:pt x="32" y="23"/>
                </a:cubicBezTo>
                <a:cubicBezTo>
                  <a:pt x="30" y="22"/>
                  <a:pt x="28" y="21"/>
                  <a:pt x="26" y="21"/>
                </a:cubicBezTo>
                <a:cubicBezTo>
                  <a:pt x="26" y="21"/>
                  <a:pt x="26" y="21"/>
                  <a:pt x="26" y="21"/>
                </a:cubicBezTo>
                <a:cubicBezTo>
                  <a:pt x="25" y="21"/>
                  <a:pt x="25" y="21"/>
                  <a:pt x="25" y="21"/>
                </a:cubicBezTo>
                <a:cubicBezTo>
                  <a:pt x="24" y="22"/>
                  <a:pt x="24" y="22"/>
                  <a:pt x="24" y="23"/>
                </a:cubicBezTo>
                <a:cubicBezTo>
                  <a:pt x="24" y="24"/>
                  <a:pt x="23" y="24"/>
                  <a:pt x="22" y="24"/>
                </a:cubicBezTo>
                <a:cubicBezTo>
                  <a:pt x="21" y="24"/>
                  <a:pt x="21" y="24"/>
                  <a:pt x="21" y="23"/>
                </a:cubicBezTo>
                <a:cubicBezTo>
                  <a:pt x="21" y="22"/>
                  <a:pt x="20" y="22"/>
                  <a:pt x="20" y="21"/>
                </a:cubicBezTo>
                <a:cubicBezTo>
                  <a:pt x="20" y="21"/>
                  <a:pt x="19" y="21"/>
                  <a:pt x="19" y="21"/>
                </a:cubicBezTo>
                <a:cubicBezTo>
                  <a:pt x="19" y="21"/>
                  <a:pt x="18" y="21"/>
                  <a:pt x="18" y="21"/>
                </a:cubicBezTo>
                <a:cubicBezTo>
                  <a:pt x="16" y="21"/>
                  <a:pt x="14" y="22"/>
                  <a:pt x="13" y="23"/>
                </a:cubicBezTo>
                <a:cubicBezTo>
                  <a:pt x="12" y="23"/>
                  <a:pt x="12" y="23"/>
                  <a:pt x="12" y="24"/>
                </a:cubicBezTo>
                <a:cubicBezTo>
                  <a:pt x="12" y="25"/>
                  <a:pt x="12" y="25"/>
                  <a:pt x="12" y="26"/>
                </a:cubicBezTo>
                <a:cubicBezTo>
                  <a:pt x="12" y="26"/>
                  <a:pt x="12" y="27"/>
                  <a:pt x="11" y="28"/>
                </a:cubicBezTo>
                <a:cubicBezTo>
                  <a:pt x="11" y="28"/>
                  <a:pt x="11" y="28"/>
                  <a:pt x="11" y="28"/>
                </a:cubicBezTo>
                <a:cubicBezTo>
                  <a:pt x="10" y="28"/>
                  <a:pt x="10" y="28"/>
                  <a:pt x="9" y="27"/>
                </a:cubicBezTo>
                <a:cubicBezTo>
                  <a:pt x="9" y="27"/>
                  <a:pt x="8" y="27"/>
                  <a:pt x="8" y="27"/>
                </a:cubicBezTo>
                <a:cubicBezTo>
                  <a:pt x="8" y="27"/>
                  <a:pt x="8" y="27"/>
                  <a:pt x="8" y="27"/>
                </a:cubicBezTo>
                <a:cubicBezTo>
                  <a:pt x="7" y="27"/>
                  <a:pt x="7" y="27"/>
                  <a:pt x="6" y="27"/>
                </a:cubicBezTo>
                <a:cubicBezTo>
                  <a:pt x="5" y="29"/>
                  <a:pt x="4" y="30"/>
                  <a:pt x="3" y="32"/>
                </a:cubicBezTo>
                <a:cubicBezTo>
                  <a:pt x="3" y="33"/>
                  <a:pt x="3" y="33"/>
                  <a:pt x="3" y="34"/>
                </a:cubicBezTo>
                <a:cubicBezTo>
                  <a:pt x="3" y="34"/>
                  <a:pt x="3" y="35"/>
                  <a:pt x="4" y="35"/>
                </a:cubicBezTo>
                <a:cubicBezTo>
                  <a:pt x="5" y="35"/>
                  <a:pt x="5" y="36"/>
                  <a:pt x="5" y="37"/>
                </a:cubicBezTo>
                <a:cubicBezTo>
                  <a:pt x="5" y="38"/>
                  <a:pt x="4" y="38"/>
                  <a:pt x="3" y="38"/>
                </a:cubicBezTo>
                <a:cubicBezTo>
                  <a:pt x="3" y="38"/>
                  <a:pt x="3" y="38"/>
                  <a:pt x="3" y="38"/>
                </a:cubicBezTo>
                <a:cubicBezTo>
                  <a:pt x="3" y="38"/>
                  <a:pt x="3" y="38"/>
                  <a:pt x="2" y="38"/>
                </a:cubicBezTo>
                <a:cubicBezTo>
                  <a:pt x="2" y="38"/>
                  <a:pt x="2" y="38"/>
                  <a:pt x="1" y="38"/>
                </a:cubicBezTo>
                <a:cubicBezTo>
                  <a:pt x="1" y="39"/>
                  <a:pt x="1" y="39"/>
                  <a:pt x="0" y="40"/>
                </a:cubicBezTo>
                <a:cubicBezTo>
                  <a:pt x="0" y="41"/>
                  <a:pt x="0" y="42"/>
                  <a:pt x="0" y="43"/>
                </a:cubicBezTo>
                <a:cubicBezTo>
                  <a:pt x="0" y="44"/>
                  <a:pt x="0" y="45"/>
                  <a:pt x="0" y="46"/>
                </a:cubicBezTo>
                <a:cubicBezTo>
                  <a:pt x="1" y="46"/>
                  <a:pt x="1" y="47"/>
                  <a:pt x="1" y="47"/>
                </a:cubicBezTo>
                <a:cubicBezTo>
                  <a:pt x="2" y="47"/>
                  <a:pt x="2" y="47"/>
                  <a:pt x="2" y="47"/>
                </a:cubicBezTo>
                <a:cubicBezTo>
                  <a:pt x="3" y="47"/>
                  <a:pt x="3" y="47"/>
                  <a:pt x="3" y="47"/>
                </a:cubicBezTo>
                <a:cubicBezTo>
                  <a:pt x="3" y="47"/>
                  <a:pt x="3" y="47"/>
                  <a:pt x="3" y="47"/>
                </a:cubicBezTo>
                <a:cubicBezTo>
                  <a:pt x="4" y="47"/>
                  <a:pt x="5" y="48"/>
                  <a:pt x="5" y="48"/>
                </a:cubicBezTo>
                <a:cubicBezTo>
                  <a:pt x="5" y="49"/>
                  <a:pt x="5" y="50"/>
                  <a:pt x="4" y="50"/>
                </a:cubicBezTo>
                <a:cubicBezTo>
                  <a:pt x="3" y="51"/>
                  <a:pt x="3" y="51"/>
                  <a:pt x="3" y="51"/>
                </a:cubicBezTo>
                <a:cubicBezTo>
                  <a:pt x="3" y="52"/>
                  <a:pt x="3" y="53"/>
                  <a:pt x="3" y="53"/>
                </a:cubicBezTo>
                <a:cubicBezTo>
                  <a:pt x="4" y="55"/>
                  <a:pt x="5" y="56"/>
                  <a:pt x="6" y="58"/>
                </a:cubicBezTo>
                <a:cubicBezTo>
                  <a:pt x="7" y="58"/>
                  <a:pt x="7" y="58"/>
                  <a:pt x="8" y="58"/>
                </a:cubicBezTo>
                <a:cubicBezTo>
                  <a:pt x="8" y="58"/>
                  <a:pt x="8" y="58"/>
                  <a:pt x="8" y="58"/>
                </a:cubicBezTo>
                <a:cubicBezTo>
                  <a:pt x="8" y="58"/>
                  <a:pt x="9" y="58"/>
                  <a:pt x="9" y="58"/>
                </a:cubicBezTo>
                <a:cubicBezTo>
                  <a:pt x="10" y="57"/>
                  <a:pt x="10" y="57"/>
                  <a:pt x="11" y="57"/>
                </a:cubicBezTo>
                <a:cubicBezTo>
                  <a:pt x="11" y="57"/>
                  <a:pt x="11" y="57"/>
                  <a:pt x="11" y="58"/>
                </a:cubicBezTo>
                <a:cubicBezTo>
                  <a:pt x="12" y="58"/>
                  <a:pt x="12" y="59"/>
                  <a:pt x="12" y="60"/>
                </a:cubicBezTo>
                <a:cubicBezTo>
                  <a:pt x="12" y="60"/>
                  <a:pt x="12" y="61"/>
                  <a:pt x="12" y="61"/>
                </a:cubicBezTo>
                <a:cubicBezTo>
                  <a:pt x="12" y="62"/>
                  <a:pt x="12" y="62"/>
                  <a:pt x="13" y="62"/>
                </a:cubicBezTo>
                <a:cubicBezTo>
                  <a:pt x="14" y="63"/>
                  <a:pt x="16" y="64"/>
                  <a:pt x="18" y="64"/>
                </a:cubicBezTo>
                <a:cubicBezTo>
                  <a:pt x="18" y="64"/>
                  <a:pt x="19" y="64"/>
                  <a:pt x="19" y="64"/>
                </a:cubicBezTo>
                <a:cubicBezTo>
                  <a:pt x="19" y="64"/>
                  <a:pt x="20" y="64"/>
                  <a:pt x="20" y="64"/>
                </a:cubicBezTo>
                <a:cubicBezTo>
                  <a:pt x="20" y="64"/>
                  <a:pt x="21" y="63"/>
                  <a:pt x="21" y="63"/>
                </a:cubicBezTo>
                <a:cubicBezTo>
                  <a:pt x="21" y="62"/>
                  <a:pt x="21" y="61"/>
                  <a:pt x="22" y="61"/>
                </a:cubicBezTo>
                <a:cubicBezTo>
                  <a:pt x="23" y="61"/>
                  <a:pt x="24" y="62"/>
                  <a:pt x="24" y="63"/>
                </a:cubicBezTo>
                <a:cubicBezTo>
                  <a:pt x="24" y="63"/>
                  <a:pt x="24" y="64"/>
                  <a:pt x="25" y="64"/>
                </a:cubicBezTo>
                <a:cubicBezTo>
                  <a:pt x="25" y="64"/>
                  <a:pt x="25" y="64"/>
                  <a:pt x="26" y="64"/>
                </a:cubicBezTo>
                <a:cubicBezTo>
                  <a:pt x="26" y="64"/>
                  <a:pt x="26" y="64"/>
                  <a:pt x="26" y="64"/>
                </a:cubicBezTo>
                <a:cubicBezTo>
                  <a:pt x="28" y="64"/>
                  <a:pt x="30" y="63"/>
                  <a:pt x="32" y="62"/>
                </a:cubicBezTo>
                <a:cubicBezTo>
                  <a:pt x="32" y="62"/>
                  <a:pt x="33" y="62"/>
                  <a:pt x="33" y="61"/>
                </a:cubicBezTo>
                <a:cubicBezTo>
                  <a:pt x="33" y="61"/>
                  <a:pt x="33" y="60"/>
                  <a:pt x="33" y="60"/>
                </a:cubicBezTo>
                <a:cubicBezTo>
                  <a:pt x="32" y="59"/>
                  <a:pt x="32" y="58"/>
                  <a:pt x="33" y="58"/>
                </a:cubicBezTo>
                <a:cubicBezTo>
                  <a:pt x="33" y="57"/>
                  <a:pt x="34" y="57"/>
                  <a:pt x="34" y="57"/>
                </a:cubicBezTo>
                <a:cubicBezTo>
                  <a:pt x="35" y="57"/>
                  <a:pt x="35" y="57"/>
                  <a:pt x="35" y="58"/>
                </a:cubicBezTo>
                <a:cubicBezTo>
                  <a:pt x="36" y="58"/>
                  <a:pt x="36" y="58"/>
                  <a:pt x="37" y="58"/>
                </a:cubicBezTo>
                <a:cubicBezTo>
                  <a:pt x="37" y="58"/>
                  <a:pt x="37" y="58"/>
                  <a:pt x="37" y="58"/>
                </a:cubicBezTo>
                <a:cubicBezTo>
                  <a:pt x="37" y="58"/>
                  <a:pt x="38" y="58"/>
                  <a:pt x="38" y="58"/>
                </a:cubicBezTo>
                <a:cubicBezTo>
                  <a:pt x="40" y="56"/>
                  <a:pt x="41" y="55"/>
                  <a:pt x="42" y="53"/>
                </a:cubicBezTo>
                <a:cubicBezTo>
                  <a:pt x="42" y="53"/>
                  <a:pt x="42" y="52"/>
                  <a:pt x="42" y="51"/>
                </a:cubicBezTo>
                <a:cubicBezTo>
                  <a:pt x="42" y="51"/>
                  <a:pt x="41" y="51"/>
                  <a:pt x="41" y="50"/>
                </a:cubicBezTo>
                <a:cubicBezTo>
                  <a:pt x="40" y="50"/>
                  <a:pt x="40" y="49"/>
                  <a:pt x="40" y="48"/>
                </a:cubicBezTo>
                <a:cubicBezTo>
                  <a:pt x="40" y="48"/>
                  <a:pt x="41" y="47"/>
                  <a:pt x="41" y="47"/>
                </a:cubicBezTo>
                <a:cubicBezTo>
                  <a:pt x="41" y="47"/>
                  <a:pt x="42" y="47"/>
                  <a:pt x="42" y="47"/>
                </a:cubicBezTo>
                <a:cubicBezTo>
                  <a:pt x="42" y="47"/>
                  <a:pt x="42" y="47"/>
                  <a:pt x="42" y="47"/>
                </a:cubicBezTo>
                <a:cubicBezTo>
                  <a:pt x="43" y="47"/>
                  <a:pt x="43" y="47"/>
                  <a:pt x="43" y="47"/>
                </a:cubicBezTo>
                <a:cubicBezTo>
                  <a:pt x="44" y="47"/>
                  <a:pt x="44" y="46"/>
                  <a:pt x="44" y="46"/>
                </a:cubicBezTo>
                <a:cubicBezTo>
                  <a:pt x="44" y="45"/>
                  <a:pt x="44" y="44"/>
                  <a:pt x="44" y="43"/>
                </a:cubicBezTo>
                <a:cubicBezTo>
                  <a:pt x="44" y="42"/>
                  <a:pt x="44" y="41"/>
                  <a:pt x="44" y="40"/>
                </a:cubicBezTo>
                <a:cubicBezTo>
                  <a:pt x="44" y="39"/>
                  <a:pt x="44" y="39"/>
                  <a:pt x="43" y="38"/>
                </a:cubicBezTo>
                <a:close/>
                <a:moveTo>
                  <a:pt x="37" y="47"/>
                </a:moveTo>
                <a:cubicBezTo>
                  <a:pt x="36" y="49"/>
                  <a:pt x="37" y="51"/>
                  <a:pt x="39" y="52"/>
                </a:cubicBezTo>
                <a:cubicBezTo>
                  <a:pt x="38" y="53"/>
                  <a:pt x="37" y="54"/>
                  <a:pt x="37" y="55"/>
                </a:cubicBezTo>
                <a:cubicBezTo>
                  <a:pt x="35" y="54"/>
                  <a:pt x="33" y="54"/>
                  <a:pt x="31" y="55"/>
                </a:cubicBezTo>
                <a:cubicBezTo>
                  <a:pt x="30" y="56"/>
                  <a:pt x="29" y="58"/>
                  <a:pt x="30" y="60"/>
                </a:cubicBezTo>
                <a:cubicBezTo>
                  <a:pt x="29" y="61"/>
                  <a:pt x="28" y="61"/>
                  <a:pt x="27" y="61"/>
                </a:cubicBezTo>
                <a:cubicBezTo>
                  <a:pt x="26" y="59"/>
                  <a:pt x="24" y="58"/>
                  <a:pt x="22" y="58"/>
                </a:cubicBezTo>
                <a:cubicBezTo>
                  <a:pt x="20" y="58"/>
                  <a:pt x="19" y="59"/>
                  <a:pt x="18" y="61"/>
                </a:cubicBezTo>
                <a:cubicBezTo>
                  <a:pt x="17" y="61"/>
                  <a:pt x="16" y="61"/>
                  <a:pt x="15" y="60"/>
                </a:cubicBezTo>
                <a:cubicBezTo>
                  <a:pt x="15" y="58"/>
                  <a:pt x="15" y="56"/>
                  <a:pt x="13" y="55"/>
                </a:cubicBezTo>
                <a:cubicBezTo>
                  <a:pt x="12" y="54"/>
                  <a:pt x="9" y="54"/>
                  <a:pt x="8" y="55"/>
                </a:cubicBezTo>
                <a:cubicBezTo>
                  <a:pt x="7" y="54"/>
                  <a:pt x="7" y="53"/>
                  <a:pt x="6" y="52"/>
                </a:cubicBezTo>
                <a:cubicBezTo>
                  <a:pt x="8" y="51"/>
                  <a:pt x="8" y="49"/>
                  <a:pt x="8" y="47"/>
                </a:cubicBezTo>
                <a:cubicBezTo>
                  <a:pt x="7" y="46"/>
                  <a:pt x="5" y="44"/>
                  <a:pt x="3" y="44"/>
                </a:cubicBezTo>
                <a:cubicBezTo>
                  <a:pt x="3" y="44"/>
                  <a:pt x="3" y="43"/>
                  <a:pt x="3" y="43"/>
                </a:cubicBezTo>
                <a:cubicBezTo>
                  <a:pt x="3" y="42"/>
                  <a:pt x="3" y="42"/>
                  <a:pt x="3" y="41"/>
                </a:cubicBezTo>
                <a:cubicBezTo>
                  <a:pt x="5" y="41"/>
                  <a:pt x="7" y="40"/>
                  <a:pt x="8" y="38"/>
                </a:cubicBezTo>
                <a:cubicBezTo>
                  <a:pt x="8" y="36"/>
                  <a:pt x="8" y="34"/>
                  <a:pt x="6" y="33"/>
                </a:cubicBezTo>
                <a:cubicBezTo>
                  <a:pt x="7" y="32"/>
                  <a:pt x="7" y="31"/>
                  <a:pt x="8" y="30"/>
                </a:cubicBezTo>
                <a:cubicBezTo>
                  <a:pt x="9" y="31"/>
                  <a:pt x="12" y="31"/>
                  <a:pt x="13" y="30"/>
                </a:cubicBezTo>
                <a:cubicBezTo>
                  <a:pt x="15" y="29"/>
                  <a:pt x="15" y="27"/>
                  <a:pt x="15" y="25"/>
                </a:cubicBezTo>
                <a:cubicBezTo>
                  <a:pt x="16" y="25"/>
                  <a:pt x="17" y="24"/>
                  <a:pt x="18" y="24"/>
                </a:cubicBezTo>
                <a:cubicBezTo>
                  <a:pt x="19" y="26"/>
                  <a:pt x="20" y="27"/>
                  <a:pt x="22" y="27"/>
                </a:cubicBezTo>
                <a:cubicBezTo>
                  <a:pt x="24" y="27"/>
                  <a:pt x="26" y="26"/>
                  <a:pt x="27" y="24"/>
                </a:cubicBezTo>
                <a:cubicBezTo>
                  <a:pt x="28" y="24"/>
                  <a:pt x="29" y="25"/>
                  <a:pt x="30" y="25"/>
                </a:cubicBezTo>
                <a:cubicBezTo>
                  <a:pt x="29" y="27"/>
                  <a:pt x="30" y="29"/>
                  <a:pt x="31" y="30"/>
                </a:cubicBezTo>
                <a:cubicBezTo>
                  <a:pt x="33" y="31"/>
                  <a:pt x="35" y="31"/>
                  <a:pt x="37" y="30"/>
                </a:cubicBezTo>
                <a:cubicBezTo>
                  <a:pt x="37" y="31"/>
                  <a:pt x="38" y="32"/>
                  <a:pt x="39" y="33"/>
                </a:cubicBezTo>
                <a:cubicBezTo>
                  <a:pt x="37" y="34"/>
                  <a:pt x="36" y="36"/>
                  <a:pt x="37" y="38"/>
                </a:cubicBezTo>
                <a:cubicBezTo>
                  <a:pt x="38" y="40"/>
                  <a:pt x="39" y="41"/>
                  <a:pt x="41" y="41"/>
                </a:cubicBezTo>
                <a:cubicBezTo>
                  <a:pt x="41" y="42"/>
                  <a:pt x="41" y="42"/>
                  <a:pt x="41" y="43"/>
                </a:cubicBezTo>
                <a:cubicBezTo>
                  <a:pt x="41" y="43"/>
                  <a:pt x="41" y="44"/>
                  <a:pt x="41" y="44"/>
                </a:cubicBezTo>
                <a:cubicBezTo>
                  <a:pt x="39" y="44"/>
                  <a:pt x="38" y="46"/>
                  <a:pt x="37" y="47"/>
                </a:cubicBezTo>
                <a:close/>
                <a:moveTo>
                  <a:pt x="62" y="12"/>
                </a:moveTo>
                <a:cubicBezTo>
                  <a:pt x="62" y="12"/>
                  <a:pt x="61" y="11"/>
                  <a:pt x="61" y="11"/>
                </a:cubicBezTo>
                <a:cubicBezTo>
                  <a:pt x="60" y="11"/>
                  <a:pt x="60" y="10"/>
                  <a:pt x="60" y="10"/>
                </a:cubicBezTo>
                <a:cubicBezTo>
                  <a:pt x="60" y="10"/>
                  <a:pt x="59" y="10"/>
                  <a:pt x="59" y="10"/>
                </a:cubicBezTo>
                <a:cubicBezTo>
                  <a:pt x="59" y="10"/>
                  <a:pt x="59" y="10"/>
                  <a:pt x="59" y="10"/>
                </a:cubicBezTo>
                <a:cubicBezTo>
                  <a:pt x="59" y="10"/>
                  <a:pt x="59" y="10"/>
                  <a:pt x="59" y="10"/>
                </a:cubicBezTo>
                <a:cubicBezTo>
                  <a:pt x="59" y="10"/>
                  <a:pt x="59" y="10"/>
                  <a:pt x="59" y="10"/>
                </a:cubicBezTo>
                <a:cubicBezTo>
                  <a:pt x="60" y="10"/>
                  <a:pt x="60" y="9"/>
                  <a:pt x="60" y="9"/>
                </a:cubicBezTo>
                <a:cubicBezTo>
                  <a:pt x="60" y="8"/>
                  <a:pt x="60" y="8"/>
                  <a:pt x="60" y="7"/>
                </a:cubicBezTo>
                <a:cubicBezTo>
                  <a:pt x="59" y="6"/>
                  <a:pt x="59" y="5"/>
                  <a:pt x="58" y="4"/>
                </a:cubicBezTo>
                <a:cubicBezTo>
                  <a:pt x="57" y="4"/>
                  <a:pt x="57" y="3"/>
                  <a:pt x="56" y="3"/>
                </a:cubicBezTo>
                <a:cubicBezTo>
                  <a:pt x="56" y="3"/>
                  <a:pt x="56" y="3"/>
                  <a:pt x="56" y="3"/>
                </a:cubicBezTo>
                <a:cubicBezTo>
                  <a:pt x="56" y="3"/>
                  <a:pt x="55" y="4"/>
                  <a:pt x="55" y="4"/>
                </a:cubicBezTo>
                <a:cubicBezTo>
                  <a:pt x="55" y="4"/>
                  <a:pt x="55" y="4"/>
                  <a:pt x="55" y="4"/>
                </a:cubicBezTo>
                <a:cubicBezTo>
                  <a:pt x="54" y="4"/>
                  <a:pt x="54" y="4"/>
                  <a:pt x="54" y="4"/>
                </a:cubicBezTo>
                <a:cubicBezTo>
                  <a:pt x="55" y="3"/>
                  <a:pt x="55" y="3"/>
                  <a:pt x="55" y="2"/>
                </a:cubicBezTo>
                <a:cubicBezTo>
                  <a:pt x="54" y="2"/>
                  <a:pt x="54" y="1"/>
                  <a:pt x="54" y="1"/>
                </a:cubicBezTo>
                <a:cubicBezTo>
                  <a:pt x="52" y="0"/>
                  <a:pt x="51" y="0"/>
                  <a:pt x="50" y="0"/>
                </a:cubicBezTo>
                <a:cubicBezTo>
                  <a:pt x="50" y="0"/>
                  <a:pt x="50" y="0"/>
                  <a:pt x="50" y="0"/>
                </a:cubicBezTo>
                <a:cubicBezTo>
                  <a:pt x="49" y="0"/>
                  <a:pt x="49" y="0"/>
                  <a:pt x="48" y="0"/>
                </a:cubicBezTo>
                <a:cubicBezTo>
                  <a:pt x="48" y="1"/>
                  <a:pt x="48" y="1"/>
                  <a:pt x="48" y="2"/>
                </a:cubicBezTo>
                <a:cubicBezTo>
                  <a:pt x="48" y="2"/>
                  <a:pt x="47" y="2"/>
                  <a:pt x="47" y="2"/>
                </a:cubicBezTo>
                <a:cubicBezTo>
                  <a:pt x="47" y="2"/>
                  <a:pt x="47" y="2"/>
                  <a:pt x="47" y="2"/>
                </a:cubicBezTo>
                <a:cubicBezTo>
                  <a:pt x="47" y="1"/>
                  <a:pt x="47" y="1"/>
                  <a:pt x="46" y="0"/>
                </a:cubicBezTo>
                <a:cubicBezTo>
                  <a:pt x="46" y="0"/>
                  <a:pt x="45" y="0"/>
                  <a:pt x="45" y="0"/>
                </a:cubicBezTo>
                <a:cubicBezTo>
                  <a:pt x="45" y="0"/>
                  <a:pt x="45" y="0"/>
                  <a:pt x="45" y="0"/>
                </a:cubicBezTo>
                <a:cubicBezTo>
                  <a:pt x="43" y="0"/>
                  <a:pt x="42" y="0"/>
                  <a:pt x="41" y="1"/>
                </a:cubicBezTo>
                <a:cubicBezTo>
                  <a:pt x="40" y="1"/>
                  <a:pt x="40" y="2"/>
                  <a:pt x="40" y="2"/>
                </a:cubicBezTo>
                <a:cubicBezTo>
                  <a:pt x="40" y="3"/>
                  <a:pt x="40" y="3"/>
                  <a:pt x="40" y="4"/>
                </a:cubicBezTo>
                <a:cubicBezTo>
                  <a:pt x="40" y="4"/>
                  <a:pt x="40" y="4"/>
                  <a:pt x="40" y="4"/>
                </a:cubicBezTo>
                <a:cubicBezTo>
                  <a:pt x="40" y="4"/>
                  <a:pt x="40" y="4"/>
                  <a:pt x="40" y="4"/>
                </a:cubicBezTo>
                <a:cubicBezTo>
                  <a:pt x="40" y="4"/>
                  <a:pt x="40" y="4"/>
                  <a:pt x="40" y="4"/>
                </a:cubicBezTo>
                <a:cubicBezTo>
                  <a:pt x="39" y="4"/>
                  <a:pt x="39" y="3"/>
                  <a:pt x="38" y="3"/>
                </a:cubicBezTo>
                <a:cubicBezTo>
                  <a:pt x="38" y="3"/>
                  <a:pt x="38" y="3"/>
                  <a:pt x="38" y="3"/>
                </a:cubicBezTo>
                <a:cubicBezTo>
                  <a:pt x="38" y="3"/>
                  <a:pt x="37" y="4"/>
                  <a:pt x="37" y="4"/>
                </a:cubicBezTo>
                <a:cubicBezTo>
                  <a:pt x="36" y="5"/>
                  <a:pt x="35" y="6"/>
                  <a:pt x="35" y="7"/>
                </a:cubicBezTo>
                <a:cubicBezTo>
                  <a:pt x="34" y="8"/>
                  <a:pt x="34" y="8"/>
                  <a:pt x="34" y="9"/>
                </a:cubicBezTo>
                <a:cubicBezTo>
                  <a:pt x="35" y="9"/>
                  <a:pt x="35" y="10"/>
                  <a:pt x="35" y="10"/>
                </a:cubicBezTo>
                <a:cubicBezTo>
                  <a:pt x="36" y="10"/>
                  <a:pt x="36" y="10"/>
                  <a:pt x="36" y="10"/>
                </a:cubicBezTo>
                <a:cubicBezTo>
                  <a:pt x="36" y="10"/>
                  <a:pt x="35" y="10"/>
                  <a:pt x="35" y="10"/>
                </a:cubicBezTo>
                <a:cubicBezTo>
                  <a:pt x="35" y="10"/>
                  <a:pt x="35" y="10"/>
                  <a:pt x="35" y="10"/>
                </a:cubicBezTo>
                <a:cubicBezTo>
                  <a:pt x="35" y="10"/>
                  <a:pt x="34" y="11"/>
                  <a:pt x="34" y="11"/>
                </a:cubicBezTo>
                <a:cubicBezTo>
                  <a:pt x="33" y="11"/>
                  <a:pt x="33" y="12"/>
                  <a:pt x="33" y="12"/>
                </a:cubicBezTo>
                <a:cubicBezTo>
                  <a:pt x="33" y="13"/>
                  <a:pt x="33" y="13"/>
                  <a:pt x="33" y="14"/>
                </a:cubicBezTo>
                <a:cubicBezTo>
                  <a:pt x="33" y="15"/>
                  <a:pt x="33" y="15"/>
                  <a:pt x="33" y="16"/>
                </a:cubicBezTo>
                <a:cubicBezTo>
                  <a:pt x="33" y="17"/>
                  <a:pt x="33" y="17"/>
                  <a:pt x="34" y="17"/>
                </a:cubicBezTo>
                <a:cubicBezTo>
                  <a:pt x="34" y="18"/>
                  <a:pt x="34" y="18"/>
                  <a:pt x="35" y="18"/>
                </a:cubicBezTo>
                <a:cubicBezTo>
                  <a:pt x="35" y="18"/>
                  <a:pt x="35" y="18"/>
                  <a:pt x="35" y="18"/>
                </a:cubicBezTo>
                <a:cubicBezTo>
                  <a:pt x="35" y="18"/>
                  <a:pt x="35" y="18"/>
                  <a:pt x="35" y="18"/>
                </a:cubicBezTo>
                <a:cubicBezTo>
                  <a:pt x="35" y="18"/>
                  <a:pt x="36" y="18"/>
                  <a:pt x="36" y="18"/>
                </a:cubicBezTo>
                <a:cubicBezTo>
                  <a:pt x="36" y="18"/>
                  <a:pt x="36" y="18"/>
                  <a:pt x="35" y="18"/>
                </a:cubicBezTo>
                <a:cubicBezTo>
                  <a:pt x="35" y="18"/>
                  <a:pt x="35" y="19"/>
                  <a:pt x="34" y="19"/>
                </a:cubicBezTo>
                <a:cubicBezTo>
                  <a:pt x="34" y="20"/>
                  <a:pt x="34" y="20"/>
                  <a:pt x="35" y="21"/>
                </a:cubicBezTo>
                <a:cubicBezTo>
                  <a:pt x="35" y="22"/>
                  <a:pt x="36" y="23"/>
                  <a:pt x="37" y="24"/>
                </a:cubicBezTo>
                <a:cubicBezTo>
                  <a:pt x="37" y="24"/>
                  <a:pt x="38" y="25"/>
                  <a:pt x="38" y="25"/>
                </a:cubicBezTo>
                <a:cubicBezTo>
                  <a:pt x="38" y="25"/>
                  <a:pt x="38" y="25"/>
                  <a:pt x="38" y="25"/>
                </a:cubicBezTo>
                <a:cubicBezTo>
                  <a:pt x="39" y="25"/>
                  <a:pt x="39" y="24"/>
                  <a:pt x="40" y="24"/>
                </a:cubicBezTo>
                <a:cubicBezTo>
                  <a:pt x="40" y="24"/>
                  <a:pt x="40" y="24"/>
                  <a:pt x="40" y="24"/>
                </a:cubicBezTo>
                <a:cubicBezTo>
                  <a:pt x="40" y="24"/>
                  <a:pt x="40" y="24"/>
                  <a:pt x="40" y="24"/>
                </a:cubicBezTo>
                <a:cubicBezTo>
                  <a:pt x="40" y="25"/>
                  <a:pt x="40" y="25"/>
                  <a:pt x="40" y="26"/>
                </a:cubicBezTo>
                <a:cubicBezTo>
                  <a:pt x="40" y="26"/>
                  <a:pt x="40" y="27"/>
                  <a:pt x="41" y="27"/>
                </a:cubicBezTo>
                <a:cubicBezTo>
                  <a:pt x="42" y="28"/>
                  <a:pt x="43" y="28"/>
                  <a:pt x="45" y="28"/>
                </a:cubicBezTo>
                <a:cubicBezTo>
                  <a:pt x="45" y="28"/>
                  <a:pt x="45" y="28"/>
                  <a:pt x="45" y="28"/>
                </a:cubicBezTo>
                <a:cubicBezTo>
                  <a:pt x="45" y="28"/>
                  <a:pt x="46" y="28"/>
                  <a:pt x="46" y="28"/>
                </a:cubicBezTo>
                <a:cubicBezTo>
                  <a:pt x="47" y="28"/>
                  <a:pt x="47" y="27"/>
                  <a:pt x="47" y="27"/>
                </a:cubicBezTo>
                <a:cubicBezTo>
                  <a:pt x="47" y="26"/>
                  <a:pt x="47" y="26"/>
                  <a:pt x="47" y="26"/>
                </a:cubicBezTo>
                <a:cubicBezTo>
                  <a:pt x="47" y="26"/>
                  <a:pt x="48" y="26"/>
                  <a:pt x="48" y="27"/>
                </a:cubicBezTo>
                <a:cubicBezTo>
                  <a:pt x="48" y="27"/>
                  <a:pt x="48" y="28"/>
                  <a:pt x="48" y="28"/>
                </a:cubicBezTo>
                <a:cubicBezTo>
                  <a:pt x="49" y="28"/>
                  <a:pt x="49" y="28"/>
                  <a:pt x="50" y="28"/>
                </a:cubicBezTo>
                <a:cubicBezTo>
                  <a:pt x="50" y="28"/>
                  <a:pt x="50" y="28"/>
                  <a:pt x="50" y="28"/>
                </a:cubicBezTo>
                <a:cubicBezTo>
                  <a:pt x="51" y="28"/>
                  <a:pt x="52" y="28"/>
                  <a:pt x="54" y="27"/>
                </a:cubicBezTo>
                <a:cubicBezTo>
                  <a:pt x="54" y="27"/>
                  <a:pt x="54" y="26"/>
                  <a:pt x="55" y="26"/>
                </a:cubicBezTo>
                <a:cubicBezTo>
                  <a:pt x="55" y="25"/>
                  <a:pt x="55" y="25"/>
                  <a:pt x="54" y="24"/>
                </a:cubicBezTo>
                <a:cubicBezTo>
                  <a:pt x="54" y="24"/>
                  <a:pt x="54" y="24"/>
                  <a:pt x="54" y="24"/>
                </a:cubicBezTo>
                <a:cubicBezTo>
                  <a:pt x="55" y="24"/>
                  <a:pt x="55" y="24"/>
                  <a:pt x="55" y="24"/>
                </a:cubicBezTo>
                <a:cubicBezTo>
                  <a:pt x="55" y="24"/>
                  <a:pt x="55" y="24"/>
                  <a:pt x="55" y="24"/>
                </a:cubicBezTo>
                <a:cubicBezTo>
                  <a:pt x="55" y="24"/>
                  <a:pt x="56" y="25"/>
                  <a:pt x="56" y="25"/>
                </a:cubicBezTo>
                <a:cubicBezTo>
                  <a:pt x="56" y="25"/>
                  <a:pt x="56" y="25"/>
                  <a:pt x="56" y="25"/>
                </a:cubicBezTo>
                <a:cubicBezTo>
                  <a:pt x="57" y="25"/>
                  <a:pt x="57" y="24"/>
                  <a:pt x="58" y="24"/>
                </a:cubicBezTo>
                <a:cubicBezTo>
                  <a:pt x="59" y="23"/>
                  <a:pt x="59" y="22"/>
                  <a:pt x="60" y="21"/>
                </a:cubicBezTo>
                <a:cubicBezTo>
                  <a:pt x="60" y="20"/>
                  <a:pt x="60" y="20"/>
                  <a:pt x="60" y="19"/>
                </a:cubicBezTo>
                <a:cubicBezTo>
                  <a:pt x="60" y="19"/>
                  <a:pt x="60" y="18"/>
                  <a:pt x="59" y="18"/>
                </a:cubicBezTo>
                <a:cubicBezTo>
                  <a:pt x="59" y="18"/>
                  <a:pt x="59" y="18"/>
                  <a:pt x="59" y="18"/>
                </a:cubicBezTo>
                <a:cubicBezTo>
                  <a:pt x="59" y="18"/>
                  <a:pt x="59" y="18"/>
                  <a:pt x="59" y="18"/>
                </a:cubicBezTo>
                <a:cubicBezTo>
                  <a:pt x="59" y="18"/>
                  <a:pt x="59" y="18"/>
                  <a:pt x="60" y="18"/>
                </a:cubicBezTo>
                <a:cubicBezTo>
                  <a:pt x="60" y="18"/>
                  <a:pt x="60" y="18"/>
                  <a:pt x="61" y="17"/>
                </a:cubicBezTo>
                <a:cubicBezTo>
                  <a:pt x="61" y="17"/>
                  <a:pt x="62" y="17"/>
                  <a:pt x="62" y="16"/>
                </a:cubicBezTo>
                <a:cubicBezTo>
                  <a:pt x="62" y="15"/>
                  <a:pt x="62" y="15"/>
                  <a:pt x="62" y="14"/>
                </a:cubicBezTo>
                <a:cubicBezTo>
                  <a:pt x="62" y="13"/>
                  <a:pt x="62" y="13"/>
                  <a:pt x="62" y="12"/>
                </a:cubicBezTo>
                <a:close/>
                <a:moveTo>
                  <a:pt x="59" y="15"/>
                </a:moveTo>
                <a:cubicBezTo>
                  <a:pt x="58" y="15"/>
                  <a:pt x="56" y="16"/>
                  <a:pt x="56" y="17"/>
                </a:cubicBezTo>
                <a:cubicBezTo>
                  <a:pt x="56" y="18"/>
                  <a:pt x="56" y="19"/>
                  <a:pt x="57" y="20"/>
                </a:cubicBezTo>
                <a:cubicBezTo>
                  <a:pt x="57" y="21"/>
                  <a:pt x="56" y="21"/>
                  <a:pt x="56" y="21"/>
                </a:cubicBezTo>
                <a:cubicBezTo>
                  <a:pt x="55" y="21"/>
                  <a:pt x="54" y="21"/>
                  <a:pt x="53" y="22"/>
                </a:cubicBezTo>
                <a:cubicBezTo>
                  <a:pt x="52" y="22"/>
                  <a:pt x="51" y="24"/>
                  <a:pt x="51" y="25"/>
                </a:cubicBezTo>
                <a:cubicBezTo>
                  <a:pt x="51" y="25"/>
                  <a:pt x="51" y="25"/>
                  <a:pt x="50" y="25"/>
                </a:cubicBezTo>
                <a:cubicBezTo>
                  <a:pt x="50" y="24"/>
                  <a:pt x="49" y="23"/>
                  <a:pt x="47" y="23"/>
                </a:cubicBezTo>
                <a:cubicBezTo>
                  <a:pt x="46" y="23"/>
                  <a:pt x="45" y="24"/>
                  <a:pt x="44" y="25"/>
                </a:cubicBezTo>
                <a:cubicBezTo>
                  <a:pt x="44" y="25"/>
                  <a:pt x="44" y="25"/>
                  <a:pt x="43" y="25"/>
                </a:cubicBezTo>
                <a:cubicBezTo>
                  <a:pt x="43" y="24"/>
                  <a:pt x="43" y="22"/>
                  <a:pt x="42" y="22"/>
                </a:cubicBezTo>
                <a:cubicBezTo>
                  <a:pt x="41" y="21"/>
                  <a:pt x="39" y="21"/>
                  <a:pt x="38" y="21"/>
                </a:cubicBezTo>
                <a:cubicBezTo>
                  <a:pt x="38" y="21"/>
                  <a:pt x="38" y="21"/>
                  <a:pt x="38" y="20"/>
                </a:cubicBezTo>
                <a:cubicBezTo>
                  <a:pt x="39" y="19"/>
                  <a:pt x="39" y="18"/>
                  <a:pt x="38" y="17"/>
                </a:cubicBezTo>
                <a:cubicBezTo>
                  <a:pt x="38" y="16"/>
                  <a:pt x="37" y="15"/>
                  <a:pt x="36" y="15"/>
                </a:cubicBezTo>
                <a:cubicBezTo>
                  <a:pt x="36" y="15"/>
                  <a:pt x="36" y="14"/>
                  <a:pt x="36" y="14"/>
                </a:cubicBezTo>
                <a:cubicBezTo>
                  <a:pt x="36" y="14"/>
                  <a:pt x="36" y="14"/>
                  <a:pt x="36" y="13"/>
                </a:cubicBezTo>
                <a:cubicBezTo>
                  <a:pt x="37" y="13"/>
                  <a:pt x="38" y="12"/>
                  <a:pt x="38" y="11"/>
                </a:cubicBezTo>
                <a:cubicBezTo>
                  <a:pt x="39" y="10"/>
                  <a:pt x="39" y="9"/>
                  <a:pt x="38" y="8"/>
                </a:cubicBezTo>
                <a:cubicBezTo>
                  <a:pt x="38" y="7"/>
                  <a:pt x="38" y="7"/>
                  <a:pt x="38" y="7"/>
                </a:cubicBezTo>
                <a:cubicBezTo>
                  <a:pt x="39" y="7"/>
                  <a:pt x="41" y="7"/>
                  <a:pt x="42" y="7"/>
                </a:cubicBezTo>
                <a:cubicBezTo>
                  <a:pt x="43" y="6"/>
                  <a:pt x="43" y="5"/>
                  <a:pt x="43" y="3"/>
                </a:cubicBezTo>
                <a:cubicBezTo>
                  <a:pt x="44" y="3"/>
                  <a:pt x="44" y="3"/>
                  <a:pt x="44" y="3"/>
                </a:cubicBezTo>
                <a:cubicBezTo>
                  <a:pt x="45" y="4"/>
                  <a:pt x="46" y="5"/>
                  <a:pt x="47" y="5"/>
                </a:cubicBezTo>
                <a:cubicBezTo>
                  <a:pt x="49" y="5"/>
                  <a:pt x="50" y="4"/>
                  <a:pt x="50" y="3"/>
                </a:cubicBezTo>
                <a:cubicBezTo>
                  <a:pt x="51" y="3"/>
                  <a:pt x="51" y="3"/>
                  <a:pt x="51" y="3"/>
                </a:cubicBezTo>
                <a:cubicBezTo>
                  <a:pt x="51" y="5"/>
                  <a:pt x="52" y="6"/>
                  <a:pt x="53" y="7"/>
                </a:cubicBezTo>
                <a:cubicBezTo>
                  <a:pt x="54" y="7"/>
                  <a:pt x="55" y="7"/>
                  <a:pt x="56" y="7"/>
                </a:cubicBezTo>
                <a:cubicBezTo>
                  <a:pt x="56" y="7"/>
                  <a:pt x="57" y="7"/>
                  <a:pt x="57" y="8"/>
                </a:cubicBezTo>
                <a:cubicBezTo>
                  <a:pt x="56" y="9"/>
                  <a:pt x="56" y="10"/>
                  <a:pt x="56" y="11"/>
                </a:cubicBezTo>
                <a:cubicBezTo>
                  <a:pt x="56" y="12"/>
                  <a:pt x="58" y="13"/>
                  <a:pt x="59" y="13"/>
                </a:cubicBezTo>
                <a:cubicBezTo>
                  <a:pt x="59" y="14"/>
                  <a:pt x="59" y="14"/>
                  <a:pt x="59" y="14"/>
                </a:cubicBezTo>
                <a:cubicBezTo>
                  <a:pt x="59" y="14"/>
                  <a:pt x="59" y="15"/>
                  <a:pt x="59" y="15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12LotteMartDreamLight" panose="02020603020101020101" pitchFamily="18" charset="-127"/>
              <a:ea typeface="12LotteMartDreamLight" panose="02020603020101020101" pitchFamily="18" charset="-127"/>
            </a:endParaRPr>
          </a:p>
        </p:txBody>
      </p:sp>
      <p:sp>
        <p:nvSpPr>
          <p:cNvPr id="50" name="Text Placeholder 4">
            <a:extLst>
              <a:ext uri="{FF2B5EF4-FFF2-40B4-BE49-F238E27FC236}">
                <a16:creationId xmlns:a16="http://schemas.microsoft.com/office/drawing/2014/main" id="{1A122B98-3C62-0245-8E25-490769A60388}"/>
              </a:ext>
            </a:extLst>
          </p:cNvPr>
          <p:cNvSpPr txBox="1">
            <a:spLocks/>
          </p:cNvSpPr>
          <p:nvPr/>
        </p:nvSpPr>
        <p:spPr>
          <a:xfrm>
            <a:off x="414560" y="647814"/>
            <a:ext cx="7886700" cy="3556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600" dirty="0">
                <a:solidFill>
                  <a:schemeClr val="bg1"/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웹 </a:t>
            </a:r>
            <a:r>
              <a:rPr lang="ko-KR" altLang="en-US" sz="1600" dirty="0" err="1">
                <a:solidFill>
                  <a:schemeClr val="bg1"/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스크레이핑</a:t>
            </a:r>
            <a:r>
              <a:rPr lang="ko-KR" altLang="en-US" sz="1600" dirty="0">
                <a:solidFill>
                  <a:schemeClr val="bg1"/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 통합 </a:t>
            </a:r>
            <a:r>
              <a:rPr lang="ko-KR" altLang="en-US" sz="1600" dirty="0" err="1">
                <a:solidFill>
                  <a:schemeClr val="bg1"/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함수생성</a:t>
            </a:r>
            <a:r>
              <a:rPr lang="ko-KR" altLang="en-US" sz="1600" dirty="0">
                <a:solidFill>
                  <a:schemeClr val="bg1"/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 </a:t>
            </a:r>
            <a:r>
              <a:rPr lang="en-US" altLang="ko-KR" sz="1600" dirty="0">
                <a:solidFill>
                  <a:schemeClr val="bg1"/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(</a:t>
            </a:r>
            <a:r>
              <a:rPr lang="ko-KR" altLang="en-US" sz="1600" dirty="0">
                <a:solidFill>
                  <a:schemeClr val="bg1"/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작업 공간</a:t>
            </a:r>
            <a:r>
              <a:rPr lang="en-US" altLang="ko-KR" sz="1600" dirty="0">
                <a:solidFill>
                  <a:schemeClr val="bg1"/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,</a:t>
            </a:r>
            <a:r>
              <a:rPr lang="ko-KR" altLang="en-US" sz="1600" dirty="0">
                <a:solidFill>
                  <a:schemeClr val="bg1"/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 컨퍼런스 명</a:t>
            </a:r>
            <a:r>
              <a:rPr lang="en-US" altLang="ko-KR" sz="1600" dirty="0">
                <a:solidFill>
                  <a:schemeClr val="bg1"/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,</a:t>
            </a:r>
            <a:r>
              <a:rPr lang="ko-KR" altLang="en-US" sz="1600" dirty="0">
                <a:solidFill>
                  <a:schemeClr val="bg1"/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 논문 개수</a:t>
            </a:r>
            <a:r>
              <a:rPr lang="en-US" altLang="ko-KR" sz="1600" dirty="0">
                <a:solidFill>
                  <a:schemeClr val="bg1"/>
                </a:solidFill>
                <a:latin typeface="12LotteMartDreamLight" panose="02020603020101020101" pitchFamily="18" charset="-127"/>
                <a:ea typeface="12LotteMartDreamLight" panose="02020603020101020101" pitchFamily="18" charset="-127"/>
              </a:rPr>
              <a:t>)</a:t>
            </a:r>
            <a:endParaRPr lang="id-ID" sz="1600" dirty="0">
              <a:solidFill>
                <a:schemeClr val="bg1"/>
              </a:solidFill>
              <a:latin typeface="12LotteMartDreamLight" panose="02020603020101020101" pitchFamily="18" charset="-127"/>
              <a:ea typeface="12LotteMartDreamLight" panose="02020603020101020101" pitchFamily="18" charset="-127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9668CACA-B70E-BE42-B189-A7243051BC1B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dk1">
              <a:alpha val="87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 b="1" dirty="0">
                <a:solidFill>
                  <a:schemeClr val="bg1"/>
                </a:solidFill>
              </a:rPr>
              <a:t>[CVPR]</a:t>
            </a:r>
            <a:endParaRPr lang="en-US" sz="1800" b="1" dirty="0">
              <a:solidFill>
                <a:schemeClr val="bg1"/>
              </a:solidFill>
            </a:endParaRPr>
          </a:p>
          <a:p>
            <a:r>
              <a:rPr lang="en-US" dirty="0" err="1">
                <a:solidFill>
                  <a:schemeClr val="bg1"/>
                </a:solidFill>
              </a:rPr>
              <a:t>CVPR_Paper_Contents</a:t>
            </a:r>
            <a:r>
              <a:rPr lang="en-US" dirty="0">
                <a:solidFill>
                  <a:schemeClr val="bg1"/>
                </a:solidFill>
              </a:rPr>
              <a:t> : </a:t>
            </a:r>
            <a:r>
              <a:rPr lang="ko-KR" altLang="en-US" dirty="0">
                <a:solidFill>
                  <a:schemeClr val="bg1"/>
                </a:solidFill>
              </a:rPr>
              <a:t>논문 내용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 err="1">
                <a:solidFill>
                  <a:schemeClr val="bg1"/>
                </a:solidFill>
              </a:rPr>
              <a:t>CVPR_Paper_Name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en-US" altLang="ko-KR" dirty="0">
                <a:solidFill>
                  <a:schemeClr val="bg1"/>
                </a:solidFill>
              </a:rPr>
              <a:t>:</a:t>
            </a:r>
            <a:r>
              <a:rPr lang="ko-KR" altLang="en-US" dirty="0">
                <a:solidFill>
                  <a:schemeClr val="bg1"/>
                </a:solidFill>
              </a:rPr>
              <a:t> 논문 명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 err="1">
                <a:solidFill>
                  <a:schemeClr val="bg1"/>
                </a:solidFill>
              </a:rPr>
              <a:t>CVPR_Writer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en-US" altLang="ko-KR" dirty="0">
                <a:solidFill>
                  <a:schemeClr val="bg1"/>
                </a:solidFill>
              </a:rPr>
              <a:t>:</a:t>
            </a:r>
            <a:r>
              <a:rPr lang="ko-KR" altLang="en-US" dirty="0">
                <a:solidFill>
                  <a:schemeClr val="bg1"/>
                </a:solidFill>
              </a:rPr>
              <a:t> 논문 저자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 err="1">
                <a:solidFill>
                  <a:schemeClr val="bg1"/>
                </a:solidFill>
              </a:rPr>
              <a:t>CVPR_Word_Before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en-US" altLang="ko-KR" dirty="0">
                <a:solidFill>
                  <a:schemeClr val="bg1"/>
                </a:solidFill>
              </a:rPr>
              <a:t>:</a:t>
            </a:r>
            <a:r>
              <a:rPr lang="ko-KR" altLang="en-US" dirty="0">
                <a:solidFill>
                  <a:schemeClr val="bg1"/>
                </a:solidFill>
              </a:rPr>
              <a:t>논문 내용 단어 </a:t>
            </a:r>
            <a:r>
              <a:rPr lang="en-US" altLang="ko-KR" dirty="0">
                <a:solidFill>
                  <a:schemeClr val="bg1"/>
                </a:solidFill>
              </a:rPr>
              <a:t>(</a:t>
            </a:r>
            <a:r>
              <a:rPr lang="ko-KR" altLang="en-US" dirty="0" err="1">
                <a:solidFill>
                  <a:schemeClr val="bg1"/>
                </a:solidFill>
              </a:rPr>
              <a:t>불용어</a:t>
            </a:r>
            <a:r>
              <a:rPr lang="ko-KR" altLang="en-US" dirty="0">
                <a:solidFill>
                  <a:schemeClr val="bg1"/>
                </a:solidFill>
              </a:rPr>
              <a:t> 제거 전</a:t>
            </a:r>
            <a:r>
              <a:rPr lang="en-US" altLang="ko-KR" dirty="0">
                <a:solidFill>
                  <a:schemeClr val="bg1"/>
                </a:solidFill>
              </a:rPr>
              <a:t>)                       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ko-KR" altLang="en-US" dirty="0" err="1">
                <a:solidFill>
                  <a:srgbClr val="FFFF00"/>
                </a:solidFill>
              </a:rPr>
              <a:t>불용어</a:t>
            </a:r>
            <a:r>
              <a:rPr lang="ko-KR" altLang="en-US" dirty="0">
                <a:solidFill>
                  <a:srgbClr val="FFFF00"/>
                </a:solidFill>
              </a:rPr>
              <a:t> 사전 </a:t>
            </a:r>
            <a:r>
              <a:rPr lang="en-US" altLang="ko-KR" dirty="0">
                <a:solidFill>
                  <a:srgbClr val="FFFF00"/>
                </a:solidFill>
              </a:rPr>
              <a:t>(in</a:t>
            </a:r>
            <a:r>
              <a:rPr lang="ko-KR" altLang="en-US" dirty="0">
                <a:solidFill>
                  <a:srgbClr val="FFFF00"/>
                </a:solidFill>
              </a:rPr>
              <a:t> </a:t>
            </a:r>
            <a:r>
              <a:rPr lang="en-US" altLang="ko-KR" dirty="0">
                <a:solidFill>
                  <a:srgbClr val="FFFF00"/>
                </a:solidFill>
              </a:rPr>
              <a:t>tm</a:t>
            </a:r>
            <a:r>
              <a:rPr lang="ko-KR" altLang="en-US" dirty="0">
                <a:solidFill>
                  <a:srgbClr val="FFFF00"/>
                </a:solidFill>
              </a:rPr>
              <a:t> </a:t>
            </a:r>
            <a:r>
              <a:rPr lang="en-US" altLang="ko-KR" dirty="0">
                <a:solidFill>
                  <a:srgbClr val="FFFF00"/>
                </a:solidFill>
              </a:rPr>
              <a:t>package)</a:t>
            </a:r>
          </a:p>
          <a:p>
            <a:r>
              <a:rPr lang="en-US" dirty="0" err="1">
                <a:solidFill>
                  <a:schemeClr val="bg1"/>
                </a:solidFill>
              </a:rPr>
              <a:t>CVPR_Word_After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en-US" altLang="ko-KR" dirty="0">
                <a:solidFill>
                  <a:schemeClr val="bg1"/>
                </a:solidFill>
              </a:rPr>
              <a:t>:</a:t>
            </a:r>
            <a:r>
              <a:rPr lang="ko-KR" altLang="en-US" dirty="0">
                <a:solidFill>
                  <a:schemeClr val="bg1"/>
                </a:solidFill>
              </a:rPr>
              <a:t> 논문 내용 단어 </a:t>
            </a:r>
            <a:r>
              <a:rPr lang="en-US" altLang="ko-KR" dirty="0">
                <a:solidFill>
                  <a:schemeClr val="bg1"/>
                </a:solidFill>
              </a:rPr>
              <a:t>(</a:t>
            </a:r>
            <a:r>
              <a:rPr lang="ko-KR" altLang="en-US" dirty="0" err="1">
                <a:solidFill>
                  <a:schemeClr val="bg1"/>
                </a:solidFill>
              </a:rPr>
              <a:t>불용어</a:t>
            </a:r>
            <a:r>
              <a:rPr lang="ko-KR" altLang="en-US" dirty="0">
                <a:solidFill>
                  <a:schemeClr val="bg1"/>
                </a:solidFill>
              </a:rPr>
              <a:t> 제거 후</a:t>
            </a:r>
            <a:r>
              <a:rPr lang="en-US" altLang="ko-KR" dirty="0">
                <a:solidFill>
                  <a:schemeClr val="bg1"/>
                </a:solidFill>
              </a:rPr>
              <a:t>)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altLang="ko-KR" sz="1400" b="1" dirty="0">
                <a:solidFill>
                  <a:schemeClr val="bg1"/>
                </a:solidFill>
              </a:rPr>
              <a:t>[NIPS]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 err="1">
                <a:solidFill>
                  <a:schemeClr val="bg1"/>
                </a:solidFill>
              </a:rPr>
              <a:t>NIPS_Paper_Contents</a:t>
            </a:r>
            <a:r>
              <a:rPr lang="en-US" dirty="0">
                <a:solidFill>
                  <a:schemeClr val="bg1"/>
                </a:solidFill>
              </a:rPr>
              <a:t> : </a:t>
            </a:r>
            <a:r>
              <a:rPr lang="ko-KR" altLang="en-US" dirty="0">
                <a:solidFill>
                  <a:schemeClr val="bg1"/>
                </a:solidFill>
              </a:rPr>
              <a:t>논문 내용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 err="1">
                <a:solidFill>
                  <a:schemeClr val="bg1"/>
                </a:solidFill>
              </a:rPr>
              <a:t>NIPS_Paper_Name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en-US" altLang="ko-KR" dirty="0">
                <a:solidFill>
                  <a:schemeClr val="bg1"/>
                </a:solidFill>
              </a:rPr>
              <a:t>:</a:t>
            </a:r>
            <a:r>
              <a:rPr lang="ko-KR" altLang="en-US" dirty="0">
                <a:solidFill>
                  <a:schemeClr val="bg1"/>
                </a:solidFill>
              </a:rPr>
              <a:t> 논문 명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NIPS _Writer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en-US" altLang="ko-KR" dirty="0">
                <a:solidFill>
                  <a:schemeClr val="bg1"/>
                </a:solidFill>
              </a:rPr>
              <a:t>:</a:t>
            </a:r>
            <a:r>
              <a:rPr lang="ko-KR" altLang="en-US" dirty="0">
                <a:solidFill>
                  <a:schemeClr val="bg1"/>
                </a:solidFill>
              </a:rPr>
              <a:t> 논문 저자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NIPS _</a:t>
            </a:r>
            <a:r>
              <a:rPr lang="en-US" dirty="0" err="1">
                <a:solidFill>
                  <a:schemeClr val="bg1"/>
                </a:solidFill>
              </a:rPr>
              <a:t>Word_Before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en-US" altLang="ko-KR" dirty="0">
                <a:solidFill>
                  <a:schemeClr val="bg1"/>
                </a:solidFill>
              </a:rPr>
              <a:t>:</a:t>
            </a:r>
            <a:r>
              <a:rPr lang="ko-KR" altLang="en-US" dirty="0">
                <a:solidFill>
                  <a:schemeClr val="bg1"/>
                </a:solidFill>
              </a:rPr>
              <a:t>논문 내용 단어 </a:t>
            </a:r>
            <a:r>
              <a:rPr lang="en-US" altLang="ko-KR" dirty="0">
                <a:solidFill>
                  <a:schemeClr val="bg1"/>
                </a:solidFill>
              </a:rPr>
              <a:t>(</a:t>
            </a:r>
            <a:r>
              <a:rPr lang="ko-KR" altLang="en-US" dirty="0" err="1">
                <a:solidFill>
                  <a:schemeClr val="bg1"/>
                </a:solidFill>
              </a:rPr>
              <a:t>불용어</a:t>
            </a:r>
            <a:r>
              <a:rPr lang="ko-KR" altLang="en-US" dirty="0">
                <a:solidFill>
                  <a:schemeClr val="bg1"/>
                </a:solidFill>
              </a:rPr>
              <a:t> 제거 전</a:t>
            </a:r>
            <a:r>
              <a:rPr lang="en-US" altLang="ko-KR" dirty="0">
                <a:solidFill>
                  <a:schemeClr val="bg1"/>
                </a:solidFill>
              </a:rPr>
              <a:t>)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NIPS _</a:t>
            </a:r>
            <a:r>
              <a:rPr lang="en-US" dirty="0" err="1">
                <a:solidFill>
                  <a:schemeClr val="bg1"/>
                </a:solidFill>
              </a:rPr>
              <a:t>Word_After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en-US" altLang="ko-KR" dirty="0">
                <a:solidFill>
                  <a:schemeClr val="bg1"/>
                </a:solidFill>
              </a:rPr>
              <a:t>:</a:t>
            </a:r>
            <a:r>
              <a:rPr lang="ko-KR" altLang="en-US" dirty="0">
                <a:solidFill>
                  <a:schemeClr val="bg1"/>
                </a:solidFill>
              </a:rPr>
              <a:t> 논문 내용 단어 </a:t>
            </a:r>
            <a:r>
              <a:rPr lang="en-US" altLang="ko-KR" dirty="0">
                <a:solidFill>
                  <a:schemeClr val="bg1"/>
                </a:solidFill>
              </a:rPr>
              <a:t>(</a:t>
            </a:r>
            <a:r>
              <a:rPr lang="ko-KR" altLang="en-US" dirty="0" err="1">
                <a:solidFill>
                  <a:schemeClr val="bg1"/>
                </a:solidFill>
              </a:rPr>
              <a:t>불용어</a:t>
            </a:r>
            <a:r>
              <a:rPr lang="ko-KR" altLang="en-US" dirty="0">
                <a:solidFill>
                  <a:schemeClr val="bg1"/>
                </a:solidFill>
              </a:rPr>
              <a:t> 제거 후</a:t>
            </a:r>
            <a:r>
              <a:rPr lang="en-US" altLang="ko-KR" dirty="0">
                <a:solidFill>
                  <a:schemeClr val="bg1"/>
                </a:solidFill>
              </a:rPr>
              <a:t>)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altLang="ko-KR" sz="1400" b="1" dirty="0">
                <a:solidFill>
                  <a:schemeClr val="bg1"/>
                </a:solidFill>
              </a:rPr>
              <a:t>[ICML]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 err="1">
                <a:solidFill>
                  <a:schemeClr val="bg1"/>
                </a:solidFill>
              </a:rPr>
              <a:t>ICML_Paper_Contents</a:t>
            </a:r>
            <a:r>
              <a:rPr lang="en-US" dirty="0">
                <a:solidFill>
                  <a:schemeClr val="bg1"/>
                </a:solidFill>
              </a:rPr>
              <a:t> : </a:t>
            </a:r>
            <a:r>
              <a:rPr lang="ko-KR" altLang="en-US" dirty="0">
                <a:solidFill>
                  <a:schemeClr val="bg1"/>
                </a:solidFill>
              </a:rPr>
              <a:t>논문 내용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ICML _</a:t>
            </a:r>
            <a:r>
              <a:rPr lang="en-US" dirty="0" err="1">
                <a:solidFill>
                  <a:schemeClr val="bg1"/>
                </a:solidFill>
              </a:rPr>
              <a:t>Paper_Name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en-US" altLang="ko-KR" dirty="0">
                <a:solidFill>
                  <a:schemeClr val="bg1"/>
                </a:solidFill>
              </a:rPr>
              <a:t>:</a:t>
            </a:r>
            <a:r>
              <a:rPr lang="ko-KR" altLang="en-US" dirty="0">
                <a:solidFill>
                  <a:schemeClr val="bg1"/>
                </a:solidFill>
              </a:rPr>
              <a:t> 논문 명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ICML _Writer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en-US" altLang="ko-KR" dirty="0">
                <a:solidFill>
                  <a:schemeClr val="bg1"/>
                </a:solidFill>
              </a:rPr>
              <a:t>:</a:t>
            </a:r>
            <a:r>
              <a:rPr lang="ko-KR" altLang="en-US" dirty="0">
                <a:solidFill>
                  <a:schemeClr val="bg1"/>
                </a:solidFill>
              </a:rPr>
              <a:t> 논문 저자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ICML _</a:t>
            </a:r>
            <a:r>
              <a:rPr lang="en-US" dirty="0" err="1">
                <a:solidFill>
                  <a:schemeClr val="bg1"/>
                </a:solidFill>
              </a:rPr>
              <a:t>Word_Before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en-US" altLang="ko-KR" dirty="0">
                <a:solidFill>
                  <a:schemeClr val="bg1"/>
                </a:solidFill>
              </a:rPr>
              <a:t>:</a:t>
            </a:r>
            <a:r>
              <a:rPr lang="ko-KR" altLang="en-US" dirty="0">
                <a:solidFill>
                  <a:schemeClr val="bg1"/>
                </a:solidFill>
              </a:rPr>
              <a:t>논문 내용 단어 </a:t>
            </a:r>
            <a:r>
              <a:rPr lang="en-US" altLang="ko-KR" dirty="0">
                <a:solidFill>
                  <a:schemeClr val="bg1"/>
                </a:solidFill>
              </a:rPr>
              <a:t>(</a:t>
            </a:r>
            <a:r>
              <a:rPr lang="ko-KR" altLang="en-US" dirty="0" err="1">
                <a:solidFill>
                  <a:schemeClr val="bg1"/>
                </a:solidFill>
              </a:rPr>
              <a:t>불용어</a:t>
            </a:r>
            <a:r>
              <a:rPr lang="ko-KR" altLang="en-US" dirty="0">
                <a:solidFill>
                  <a:schemeClr val="bg1"/>
                </a:solidFill>
              </a:rPr>
              <a:t> 제거 전</a:t>
            </a:r>
            <a:r>
              <a:rPr lang="en-US" altLang="ko-KR" dirty="0">
                <a:solidFill>
                  <a:schemeClr val="bg1"/>
                </a:solidFill>
              </a:rPr>
              <a:t>)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ICML _</a:t>
            </a:r>
            <a:r>
              <a:rPr lang="en-US" dirty="0" err="1">
                <a:solidFill>
                  <a:schemeClr val="bg1"/>
                </a:solidFill>
              </a:rPr>
              <a:t>Word_After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en-US" altLang="ko-KR" dirty="0">
                <a:solidFill>
                  <a:schemeClr val="bg1"/>
                </a:solidFill>
              </a:rPr>
              <a:t>:</a:t>
            </a:r>
            <a:r>
              <a:rPr lang="ko-KR" altLang="en-US" dirty="0">
                <a:solidFill>
                  <a:schemeClr val="bg1"/>
                </a:solidFill>
              </a:rPr>
              <a:t> 논문 내용 단어 </a:t>
            </a:r>
            <a:r>
              <a:rPr lang="en-US" altLang="ko-KR" dirty="0">
                <a:solidFill>
                  <a:schemeClr val="bg1"/>
                </a:solidFill>
              </a:rPr>
              <a:t>(</a:t>
            </a:r>
            <a:r>
              <a:rPr lang="ko-KR" altLang="en-US" dirty="0" err="1">
                <a:solidFill>
                  <a:schemeClr val="bg1"/>
                </a:solidFill>
              </a:rPr>
              <a:t>불용어</a:t>
            </a:r>
            <a:r>
              <a:rPr lang="ko-KR" altLang="en-US" dirty="0">
                <a:solidFill>
                  <a:schemeClr val="bg1"/>
                </a:solidFill>
              </a:rPr>
              <a:t> 제거 후</a:t>
            </a:r>
            <a:r>
              <a:rPr lang="en-US" altLang="ko-KR" dirty="0">
                <a:solidFill>
                  <a:schemeClr val="bg1"/>
                </a:solidFill>
              </a:rPr>
              <a:t>)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A42B152-5DC2-8541-B3D6-09C599A56FB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2373" y="2474062"/>
            <a:ext cx="4404007" cy="2579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150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6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900"/>
                            </p:stCondLst>
                            <p:childTnLst>
                              <p:par>
                                <p:cTn id="3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3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3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3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2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3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5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3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800"/>
                            </p:stCondLst>
                            <p:childTnLst>
                              <p:par>
                                <p:cTn id="5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3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3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3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1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3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40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3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2700"/>
                            </p:stCondLst>
                            <p:childTnLst>
                              <p:par>
                                <p:cTn id="6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3000"/>
                            </p:stCondLst>
                            <p:childTnLst>
                              <p:par>
                                <p:cTn id="7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3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3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3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300"/>
                            </p:stCondLst>
                            <p:childTnLst>
                              <p:par>
                                <p:cTn id="7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3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3600"/>
                            </p:stCondLst>
                            <p:childTnLst>
                              <p:par>
                                <p:cTn id="8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3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3900"/>
                            </p:stCondLst>
                            <p:childTnLst>
                              <p:par>
                                <p:cTn id="8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3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4200"/>
                            </p:stCondLst>
                            <p:childTnLst>
                              <p:par>
                                <p:cTn id="8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3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3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3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4500"/>
                            </p:stCondLst>
                            <p:childTnLst>
                              <p:par>
                                <p:cTn id="9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3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4800"/>
                            </p:stCondLst>
                            <p:childTnLst>
                              <p:par>
                                <p:cTn id="9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3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5100"/>
                            </p:stCondLst>
                            <p:childTnLst>
                              <p:par>
                                <p:cTn id="10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5400"/>
                            </p:stCondLst>
                            <p:childTnLst>
                              <p:par>
                                <p:cTn id="10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8" dur="3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3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0" dur="3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5700"/>
                            </p:stCondLst>
                            <p:childTnLst>
                              <p:par>
                                <p:cTn id="1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3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6000"/>
                            </p:stCondLst>
                            <p:childTnLst>
                              <p:par>
                                <p:cTn id="1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3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6300"/>
                            </p:stCondLst>
                            <p:childTnLst>
                              <p:par>
                                <p:cTn id="1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6600"/>
                            </p:stCondLst>
                            <p:childTnLst>
                              <p:par>
                                <p:cTn id="1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3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3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3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6900"/>
                            </p:stCondLst>
                            <p:childTnLst>
                              <p:par>
                                <p:cTn id="1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3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7200"/>
                            </p:stCondLst>
                            <p:childTnLst>
                              <p:par>
                                <p:cTn id="1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3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7500"/>
                            </p:stCondLst>
                            <p:childTnLst>
                              <p:par>
                                <p:cTn id="1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0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28" grpId="0"/>
      <p:bldP spid="58" grpId="0" animBg="1"/>
      <p:bldP spid="59" grpId="0" animBg="1"/>
      <p:bldP spid="62" grpId="0" animBg="1"/>
      <p:bldP spid="60" grpId="0" animBg="1"/>
      <p:bldP spid="63" grpId="0" animBg="1"/>
    </p:bldLst>
  </p:timing>
</p:sld>
</file>

<file path=ppt/theme/theme1.xml><?xml version="1.0" encoding="utf-8"?>
<a:theme xmlns:a="http://schemas.openxmlformats.org/drawingml/2006/main" name="Custom Design">
  <a:themeElements>
    <a:clrScheme name="Primas Blue">
      <a:dk1>
        <a:sysClr val="windowText" lastClr="000000"/>
      </a:dk1>
      <a:lt1>
        <a:sysClr val="window" lastClr="FFFFFF"/>
      </a:lt1>
      <a:dk2>
        <a:srgbClr val="464646"/>
      </a:dk2>
      <a:lt2>
        <a:srgbClr val="FFFFFF"/>
      </a:lt2>
      <a:accent1>
        <a:srgbClr val="2286C4"/>
      </a:accent1>
      <a:accent2>
        <a:srgbClr val="22A2DC"/>
      </a:accent2>
      <a:accent3>
        <a:srgbClr val="5DC0ED"/>
      </a:accent3>
      <a:accent4>
        <a:srgbClr val="464646"/>
      </a:accent4>
      <a:accent5>
        <a:srgbClr val="8F8F8F"/>
      </a:accent5>
      <a:accent6>
        <a:srgbClr val="F2F2F2"/>
      </a:accent6>
      <a:hlink>
        <a:srgbClr val="A05024"/>
      </a:hlink>
      <a:folHlink>
        <a:srgbClr val="FEC037"/>
      </a:folHlink>
    </a:clrScheme>
    <a:fontScheme name="Primas">
      <a:majorFont>
        <a:latin typeface="Oswald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5569</TotalTime>
  <Words>7781</Words>
  <Application>Microsoft Macintosh PowerPoint</Application>
  <PresentationFormat>On-screen Show (4:3)</PresentationFormat>
  <Paragraphs>1261</Paragraphs>
  <Slides>46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3" baseType="lpstr">
      <vt:lpstr>12LotteMartDreamBold</vt:lpstr>
      <vt:lpstr>12LotteMartDreamLight</vt:lpstr>
      <vt:lpstr>Oswald</vt:lpstr>
      <vt:lpstr>Arial</vt:lpstr>
      <vt:lpstr>Calibri</vt:lpstr>
      <vt:lpstr>Source sans pro</vt:lpstr>
      <vt:lpstr>Custom Design</vt:lpstr>
      <vt:lpstr>ICT 기술 연구 트렌드</vt:lpstr>
      <vt:lpstr>연구 트렌드 목차</vt:lpstr>
      <vt:lpstr>PowerPoint Presentation</vt:lpstr>
      <vt:lpstr>연구 배경</vt:lpstr>
      <vt:lpstr>데이터 소스</vt:lpstr>
      <vt:lpstr>PowerPoint Presentation</vt:lpstr>
      <vt:lpstr>PowerPoint Presentation</vt:lpstr>
      <vt:lpstr>PowerPoint Presentation</vt:lpstr>
      <vt:lpstr>PowerPoint Presentation</vt:lpstr>
      <vt:lpstr>데이터 구조</vt:lpstr>
      <vt:lpstr>데이터 구조</vt:lpstr>
      <vt:lpstr>데이터 구조</vt:lpstr>
      <vt:lpstr>데이터 구조</vt:lpstr>
      <vt:lpstr>데이터 구조</vt:lpstr>
      <vt:lpstr>데이터 구조</vt:lpstr>
      <vt:lpstr>데이터 구조</vt:lpstr>
      <vt:lpstr>데이터 구조</vt:lpstr>
      <vt:lpstr>데이터 구조</vt:lpstr>
      <vt:lpstr>데이터 구조</vt:lpstr>
      <vt:lpstr>데이터 구조</vt:lpstr>
      <vt:lpstr>데이터 구조</vt:lpstr>
      <vt:lpstr>데이터 구조</vt:lpstr>
      <vt:lpstr>데이터 구조</vt:lpstr>
      <vt:lpstr>데이터 구조</vt:lpstr>
      <vt:lpstr>데이터 구조</vt:lpstr>
      <vt:lpstr>데이터 시각화</vt:lpstr>
      <vt:lpstr>데이터 시각화</vt:lpstr>
      <vt:lpstr>데이터 시각화</vt:lpstr>
      <vt:lpstr>데이터 시각화</vt:lpstr>
      <vt:lpstr>데이터 시각화</vt:lpstr>
      <vt:lpstr>데이터 시각화</vt:lpstr>
      <vt:lpstr>데이터 시각화</vt:lpstr>
      <vt:lpstr>데이터 시각화</vt:lpstr>
      <vt:lpstr>데이터 시각화</vt:lpstr>
      <vt:lpstr>데이터 시각화</vt:lpstr>
      <vt:lpstr>데이터 시각화</vt:lpstr>
      <vt:lpstr>데이터 시각화</vt:lpstr>
      <vt:lpstr>데이터 시각화</vt:lpstr>
      <vt:lpstr>데이터 시각화</vt:lpstr>
      <vt:lpstr>데이터 시각화</vt:lpstr>
      <vt:lpstr>데이터 시각화</vt:lpstr>
      <vt:lpstr>데이터 시각화</vt:lpstr>
      <vt:lpstr>PowerPoint Presentation</vt:lpstr>
      <vt:lpstr>결과 해석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bambang setyo</dc:creator>
  <cp:lastModifiedBy>(경영학부)안상준</cp:lastModifiedBy>
  <cp:revision>873</cp:revision>
  <cp:lastPrinted>2018-11-25T21:29:01Z</cp:lastPrinted>
  <dcterms:created xsi:type="dcterms:W3CDTF">2015-06-06T04:45:53Z</dcterms:created>
  <dcterms:modified xsi:type="dcterms:W3CDTF">2018-11-25T23:28:00Z</dcterms:modified>
</cp:coreProperties>
</file>